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79" d="100"/>
          <a:sy n="79" d="100"/>
        </p:scale>
        <p:origin x="780" y="78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D4DFB-8AB8-4F80-9296-18AD96B0DFAB}" type="datetimeFigureOut">
              <a:rPr lang="en-GB" smtClean="0"/>
              <a:t>02/08/2016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8227E-2AD7-4FF5-AA3E-939929D1CB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‘Ruin the landscape, spoil the view’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2013</a:t>
            </a:r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Location of Cheddar Gorge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789" y="1600200"/>
            <a:ext cx="53724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>
            <a:normAutofit/>
          </a:bodyPr>
          <a:lstStyle/>
          <a:p>
            <a:r>
              <a:rPr lang="en-GB" dirty="0" smtClean="0"/>
              <a:t>Cheddar Gorge OS Explorer 1:25 000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23" y="1600200"/>
            <a:ext cx="80507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Cheddar Gorge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11" y="1600200"/>
            <a:ext cx="75811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Cheddar Gorge cable car proposal</a:t>
            </a:r>
            <a:endParaRPr lang="en-GB" dirty="0"/>
          </a:p>
        </p:txBody>
      </p:sp>
      <p:pic>
        <p:nvPicPr>
          <p:cNvPr id="4" name="Content Placeholder 3" descr="http://i.dailymail.co.uk/i/pix/2013/10/30/article-2479669-191358BA00000578-579_634x4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22" y="1600200"/>
            <a:ext cx="65363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>
            <a:normAutofit/>
          </a:bodyPr>
          <a:lstStyle/>
          <a:p>
            <a:r>
              <a:rPr lang="en-GB" dirty="0" smtClean="0"/>
              <a:t>Cheddar Gorge cable car – simulation</a:t>
            </a:r>
            <a:endParaRPr lang="en-GB" dirty="0"/>
          </a:p>
        </p:txBody>
      </p:sp>
      <p:pic>
        <p:nvPicPr>
          <p:cNvPr id="2052" name="Picture 4" descr="Epic: Cheddar Gorge in Somerset is ranked among Britain's most beautiful sce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38850" cy="481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>
            <a:normAutofit/>
          </a:bodyPr>
          <a:lstStyle/>
          <a:p>
            <a:r>
              <a:rPr lang="en-GB" dirty="0" smtClean="0"/>
              <a:t>Location of Moor’s Valley next to New Forest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1378942"/>
            <a:ext cx="6120680" cy="50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Scenic Summits</a:t>
            </a:r>
            <a:endParaRPr lang="en-GB" dirty="0"/>
          </a:p>
        </p:txBody>
      </p:sp>
      <p:pic>
        <p:nvPicPr>
          <p:cNvPr id="4" name="Content Placeholder 3" descr="http://4.bp.blogspot.com/-k9RvPjUXlh8/UnZuxeJp6hI/AAAAAAAASZ4/ujUwXGGy8qU/s1600/Home_-_Campaign_to_Protect_Rural_Englan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21366"/>
            <a:ext cx="8229600" cy="388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1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Location of Snowdon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78750"/>
            <a:ext cx="7449833" cy="48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Snowdon OS Landranger 1:50 000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Snowdon OS Explorer 1:25 000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40760" cy="47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Snowdon 1:10 000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6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Snowdon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625" y="1083405"/>
            <a:ext cx="6488727" cy="486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129300"/>
            <a:ext cx="3420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© Copyright </a:t>
            </a:r>
            <a:r>
              <a:rPr lang="en-GB" sz="1050" dirty="0" err="1"/>
              <a:t>Eirian</a:t>
            </a:r>
            <a:r>
              <a:rPr lang="en-GB" sz="1050" dirty="0"/>
              <a:t> </a:t>
            </a:r>
            <a:r>
              <a:rPr lang="en-GB" sz="1050" dirty="0" smtClean="0"/>
              <a:t>Evans, www.geograph.org.uk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405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2314600" cy="3514402"/>
          </a:xfrm>
        </p:spPr>
        <p:txBody>
          <a:bodyPr/>
          <a:lstStyle/>
          <a:p>
            <a:r>
              <a:rPr lang="en-GB" dirty="0" smtClean="0"/>
              <a:t>Snowdon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620" y="1049651"/>
            <a:ext cx="6533732" cy="4900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1660" y="6264315"/>
            <a:ext cx="2970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© Copyright Mike Quinn, www.geography.org.uk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948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en-GB" dirty="0" smtClean="0"/>
              <a:t>Snowdon café and visitor centre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625874"/>
            <a:ext cx="3549721" cy="265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5" y="1625874"/>
            <a:ext cx="3547198" cy="2658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565" y="4734145"/>
            <a:ext cx="2565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© Copyright Dave Croker, www.geography.org.uk</a:t>
            </a:r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5697125" y="4734145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© Copyright Colin Park, www.geography.org.uk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71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720</TotalTime>
  <Words>108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Corporate Powerpoint template</vt:lpstr>
      <vt:lpstr>‘Ruin the landscape, spoil the view’</vt:lpstr>
      <vt:lpstr>Scenic Summits</vt:lpstr>
      <vt:lpstr>Location of Snowdon</vt:lpstr>
      <vt:lpstr>Snowdon OS Landranger 1:50 000</vt:lpstr>
      <vt:lpstr>Snowdon OS Explorer 1:25 000</vt:lpstr>
      <vt:lpstr>Snowdon 1:10 000</vt:lpstr>
      <vt:lpstr>Snowdon</vt:lpstr>
      <vt:lpstr>Snowdon</vt:lpstr>
      <vt:lpstr>Snowdon café and visitor centre</vt:lpstr>
      <vt:lpstr>Location of Cheddar Gorge</vt:lpstr>
      <vt:lpstr>Cheddar Gorge OS Explorer 1:25 000</vt:lpstr>
      <vt:lpstr>Cheddar Gorge</vt:lpstr>
      <vt:lpstr>Cheddar Gorge cable car proposal</vt:lpstr>
      <vt:lpstr>Cheddar Gorge cable car – simulation</vt:lpstr>
      <vt:lpstr>Location of Moor’s Valley next to New Forest</vt:lpstr>
    </vt:vector>
  </TitlesOfParts>
  <Company>Ordnance Survey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Matthew Evans</cp:lastModifiedBy>
  <cp:revision>28</cp:revision>
  <cp:lastPrinted>2016-08-02T10:18:37Z</cp:lastPrinted>
  <dcterms:created xsi:type="dcterms:W3CDTF">2013-08-21T10:00:07Z</dcterms:created>
  <dcterms:modified xsi:type="dcterms:W3CDTF">2016-08-02T15:29:13Z</dcterms:modified>
</cp:coreProperties>
</file>