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2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-1464" y="-10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cy-GB" sz="2800" kern="0" dirty="0">
                <a:solidFill>
                  <a:srgbClr val="336666"/>
                </a:solidFill>
              </a:rPr>
              <a:t>Adnoddau Daearyddiaeth Digimap for Schools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BD4DFB-8AB8-4F80-9296-18AD96B0DFAB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8227E-2AD7-4FF5-AA3E-939929D1CB1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766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y-GB" dirty="0"/>
              <a:t>‘Dinistrio’r dirwedd, difetha’r olygfa’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cy-GB" sz="800" dirty="0"/>
              <a:t>© EDINA ym Mhrifysgol Caeredin 2013</a:t>
            </a:r>
          </a:p>
          <a:p>
            <a:r>
              <a:rPr lang="cy-GB" sz="800" dirty="0"/>
              <a:t>Trwyddedir y gwaith hwn yn unol â Thrwydded Anfasnachol – Priodoliad Creadigol Cyffredin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dirty="0"/>
              <a:t>Lleoliad Ceunant Cheddar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5789" y="1600200"/>
            <a:ext cx="537242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366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>
            <a:normAutofit fontScale="90000"/>
          </a:bodyPr>
          <a:lstStyle/>
          <a:p>
            <a:r>
              <a:rPr lang="cy-GB" dirty="0"/>
              <a:t>Ceunant Cheddar Arolwg Ordnans Explorer 1:25 000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23" y="1600200"/>
            <a:ext cx="805075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83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cy-GB"/>
              <a:t>Ceunant Cheddar</a:t>
            </a:r>
            <a:endParaRPr lang="cy-GB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11" y="1600200"/>
            <a:ext cx="75811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864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dirty="0"/>
              <a:t>Cynnig am Gar Cebl yng Ngheunant Cheddar</a:t>
            </a:r>
          </a:p>
        </p:txBody>
      </p:sp>
      <p:pic>
        <p:nvPicPr>
          <p:cNvPr id="4" name="Content Placeholder 3" descr="http://i.dailymail.co.uk/i/pix/2013/10/30/article-2479669-191358BA00000578-579_634x43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822" y="1600200"/>
            <a:ext cx="6536356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650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>
            <a:normAutofit/>
          </a:bodyPr>
          <a:lstStyle/>
          <a:p>
            <a:r>
              <a:rPr lang="cy-GB" dirty="0"/>
              <a:t>Car Cebl Ceunant Cheddar – efelychiad</a:t>
            </a:r>
          </a:p>
        </p:txBody>
      </p:sp>
      <p:pic>
        <p:nvPicPr>
          <p:cNvPr id="2052" name="Picture 4" descr="Epic: Cheddar Gorge in Somerset is ranked among Britain's most beautiful scen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0388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90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>
            <a:normAutofit/>
          </a:bodyPr>
          <a:lstStyle/>
          <a:p>
            <a:r>
              <a:rPr lang="cy-GB" dirty="0"/>
              <a:t>Lleoliad Moor’s Valley </a:t>
            </a:r>
            <a:r>
              <a:rPr lang="cy-GB"/>
              <a:t>ger y New </a:t>
            </a:r>
            <a:r>
              <a:rPr lang="cy-GB" dirty="0"/>
              <a:t>Forest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1650" y="1378942"/>
            <a:ext cx="6120680" cy="509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21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cy-GB"/>
              <a:t>Copaon Golygfaol</a:t>
            </a:r>
            <a:endParaRPr lang="cy-GB" dirty="0"/>
          </a:p>
        </p:txBody>
      </p:sp>
      <p:pic>
        <p:nvPicPr>
          <p:cNvPr id="4" name="Content Placeholder 3" descr="http://4.bp.blogspot.com/-k9RvPjUXlh8/UnZuxeJp6hI/AAAAAAAASZ4/ujUwXGGy8qU/s1600/Home_-_Campaign_to_Protect_Rural_England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21366"/>
            <a:ext cx="8229600" cy="388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15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dirty="0"/>
              <a:t>Lleoliad yr Wyddfa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178750"/>
            <a:ext cx="7449833" cy="48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2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sz="2400" dirty="0"/>
              <a:t>Yr Wyddfa Landranger Arolwg Ordnans 1:50 000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92688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71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dirty="0"/>
              <a:t>Yr Wyddfa Explorer Arolwg Ordnans 1:25 000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840760" cy="47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61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dirty="0"/>
              <a:t>Yr Wyddfa 1:10 000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653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  <a:noFill/>
        </p:spPr>
        <p:txBody>
          <a:bodyPr/>
          <a:lstStyle/>
          <a:p>
            <a:r>
              <a:rPr lang="cy-GB" dirty="0"/>
              <a:t>Yr Wyddfa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625" y="1083405"/>
            <a:ext cx="6488727" cy="4866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6129300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50" dirty="0"/>
              <a:t>© Hawlfraint Eirian</a:t>
            </a:r>
            <a:r>
              <a:rPr lang="cy-GB" dirty="0"/>
              <a:t> </a:t>
            </a:r>
            <a:r>
              <a:rPr lang="cy-GB" sz="1050" dirty="0"/>
              <a:t>Evans, www.geograph.org.uk</a:t>
            </a:r>
          </a:p>
        </p:txBody>
      </p:sp>
    </p:spTree>
    <p:extLst>
      <p:ext uri="{BB962C8B-B14F-4D97-AF65-F5344CB8AC3E}">
        <p14:creationId xmlns:p14="http://schemas.microsoft.com/office/powerpoint/2010/main" val="1440531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2314600" cy="3514402"/>
          </a:xfrm>
          <a:noFill/>
        </p:spPr>
        <p:txBody>
          <a:bodyPr/>
          <a:lstStyle/>
          <a:p>
            <a:r>
              <a:rPr lang="cy-GB" dirty="0"/>
              <a:t>Yr Wyddfa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620" y="1049651"/>
            <a:ext cx="6533732" cy="49002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1660" y="6264315"/>
            <a:ext cx="2970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50" dirty="0"/>
              <a:t>© Hawlfraint Mike Quinn, www.geography.org.uk </a:t>
            </a:r>
          </a:p>
        </p:txBody>
      </p:sp>
    </p:spTree>
    <p:extLst>
      <p:ext uri="{BB962C8B-B14F-4D97-AF65-F5344CB8AC3E}">
        <p14:creationId xmlns:p14="http://schemas.microsoft.com/office/powerpoint/2010/main" val="2894817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548680"/>
            <a:ext cx="7732713" cy="830262"/>
          </a:xfrm>
        </p:spPr>
        <p:txBody>
          <a:bodyPr/>
          <a:lstStyle/>
          <a:p>
            <a:r>
              <a:rPr lang="cy-GB" dirty="0"/>
              <a:t>Caffi a chanolfan ymwelwyr yr Wyddfa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625874"/>
            <a:ext cx="3549721" cy="2658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065" y="1625874"/>
            <a:ext cx="3547198" cy="2658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565" y="4734145"/>
            <a:ext cx="25652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50" dirty="0"/>
              <a:t>© Hawlfraint Dave Croker, www.geography.org.uk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7125" y="4734145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050" dirty="0"/>
              <a:t>© Hawlfraint Colin Park, www.geography.org.uk</a:t>
            </a:r>
          </a:p>
        </p:txBody>
      </p:sp>
    </p:spTree>
    <p:extLst>
      <p:ext uri="{BB962C8B-B14F-4D97-AF65-F5344CB8AC3E}">
        <p14:creationId xmlns:p14="http://schemas.microsoft.com/office/powerpoint/2010/main" val="277136495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856</TotalTime>
  <Words>115</Words>
  <Application>Microsoft Office PowerPoint</Application>
  <PresentationFormat>On-screen Show (4:3)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Corporate Powerpoint template</vt:lpstr>
      <vt:lpstr>‘Dinistrio’r dirwedd, difetha’r olygfa’</vt:lpstr>
      <vt:lpstr>Copaon Golygfaol</vt:lpstr>
      <vt:lpstr>Lleoliad yr Wyddfa </vt:lpstr>
      <vt:lpstr>Yr Wyddfa Landranger Arolwg Ordnans 1:50 000</vt:lpstr>
      <vt:lpstr>Yr Wyddfa Explorer Arolwg Ordnans 1:25 000</vt:lpstr>
      <vt:lpstr>Yr Wyddfa 1:10 000</vt:lpstr>
      <vt:lpstr>Yr Wyddfa</vt:lpstr>
      <vt:lpstr>Yr Wyddfa</vt:lpstr>
      <vt:lpstr>Caffi a chanolfan ymwelwyr yr Wyddfa</vt:lpstr>
      <vt:lpstr>Lleoliad Ceunant Cheddar</vt:lpstr>
      <vt:lpstr>Ceunant Cheddar Arolwg Ordnans Explorer 1:25 000</vt:lpstr>
      <vt:lpstr>Ceunant Cheddar</vt:lpstr>
      <vt:lpstr>Cynnig am Gar Cebl yng Ngheunant Cheddar</vt:lpstr>
      <vt:lpstr>Car Cebl Ceunant Cheddar – efelychiad</vt:lpstr>
      <vt:lpstr>Lleoliad Moor’s Valley ger y New Forest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Enid Davies</cp:lastModifiedBy>
  <cp:revision>32</cp:revision>
  <cp:lastPrinted>2016-08-02T10:18:37Z</cp:lastPrinted>
  <dcterms:created xsi:type="dcterms:W3CDTF">2013-08-21T10:00:07Z</dcterms:created>
  <dcterms:modified xsi:type="dcterms:W3CDTF">2017-09-29T10:24:38Z</dcterms:modified>
</cp:coreProperties>
</file>