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23"/>
  </p:notesMasterIdLst>
  <p:sldIdLst>
    <p:sldId id="282" r:id="rId6"/>
    <p:sldId id="259" r:id="rId7"/>
    <p:sldId id="260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61" r:id="rId16"/>
    <p:sldId id="290" r:id="rId17"/>
    <p:sldId id="291" r:id="rId18"/>
    <p:sldId id="263" r:id="rId19"/>
    <p:sldId id="292" r:id="rId20"/>
    <p:sldId id="293" r:id="rId21"/>
    <p:sldId id="29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00"/>
    <a:srgbClr val="FF0066"/>
    <a:srgbClr val="99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6"/>
  </p:normalViewPr>
  <p:slideViewPr>
    <p:cSldViewPr>
      <p:cViewPr varScale="1">
        <p:scale>
          <a:sx n="119" d="100"/>
          <a:sy n="119" d="100"/>
        </p:scale>
        <p:origin x="6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vienne" userId="a2e8f57f-e086-482b-8137-1923a9f7d4e1" providerId="ADAL" clId="{788FD4B3-8A6C-448D-BBF7-55D1C7D54D51}"/>
    <pc:docChg chg="undo custSel modSld">
      <pc:chgData name="Vivienne" userId="a2e8f57f-e086-482b-8137-1923a9f7d4e1" providerId="ADAL" clId="{788FD4B3-8A6C-448D-BBF7-55D1C7D54D51}" dt="2020-04-22T09:29:39.938" v="830" actId="962"/>
      <pc:docMkLst>
        <pc:docMk/>
      </pc:docMkLst>
      <pc:sldChg chg="modSp mod">
        <pc:chgData name="Vivienne" userId="a2e8f57f-e086-482b-8137-1923a9f7d4e1" providerId="ADAL" clId="{788FD4B3-8A6C-448D-BBF7-55D1C7D54D51}" dt="2020-04-22T09:13:41.036" v="1" actId="962"/>
        <pc:sldMkLst>
          <pc:docMk/>
          <pc:sldMk cId="2722987830" sldId="260"/>
        </pc:sldMkLst>
        <pc:picChg chg="mod">
          <ac:chgData name="Vivienne" userId="a2e8f57f-e086-482b-8137-1923a9f7d4e1" providerId="ADAL" clId="{788FD4B3-8A6C-448D-BBF7-55D1C7D54D51}" dt="2020-04-22T09:13:41.036" v="1" actId="962"/>
          <ac:picMkLst>
            <pc:docMk/>
            <pc:sldMk cId="2722987830" sldId="260"/>
            <ac:picMk id="8" creationId="{7DA1479C-1E99-7044-B28A-1236F88DB2FE}"/>
          </ac:picMkLst>
        </pc:picChg>
      </pc:sldChg>
      <pc:sldChg chg="modSp mod">
        <pc:chgData name="Vivienne" userId="a2e8f57f-e086-482b-8137-1923a9f7d4e1" providerId="ADAL" clId="{788FD4B3-8A6C-448D-BBF7-55D1C7D54D51}" dt="2020-04-22T09:28:18.217" v="482" actId="962"/>
        <pc:sldMkLst>
          <pc:docMk/>
          <pc:sldMk cId="247192782" sldId="261"/>
        </pc:sldMkLst>
        <pc:picChg chg="mod">
          <ac:chgData name="Vivienne" userId="a2e8f57f-e086-482b-8137-1923a9f7d4e1" providerId="ADAL" clId="{788FD4B3-8A6C-448D-BBF7-55D1C7D54D51}" dt="2020-04-22T09:28:18.217" v="482" actId="962"/>
          <ac:picMkLst>
            <pc:docMk/>
            <pc:sldMk cId="247192782" sldId="261"/>
            <ac:picMk id="7" creationId="{74401292-1C74-E54D-975E-560F72AA53F4}"/>
          </ac:picMkLst>
        </pc:picChg>
      </pc:sldChg>
      <pc:sldChg chg="modSp mod">
        <pc:chgData name="Vivienne" userId="a2e8f57f-e086-482b-8137-1923a9f7d4e1" providerId="ADAL" clId="{788FD4B3-8A6C-448D-BBF7-55D1C7D54D51}" dt="2020-04-22T09:28:54.505" v="674" actId="962"/>
        <pc:sldMkLst>
          <pc:docMk/>
          <pc:sldMk cId="506105562" sldId="263"/>
        </pc:sldMkLst>
        <pc:picChg chg="mod">
          <ac:chgData name="Vivienne" userId="a2e8f57f-e086-482b-8137-1923a9f7d4e1" providerId="ADAL" clId="{788FD4B3-8A6C-448D-BBF7-55D1C7D54D51}" dt="2020-04-22T09:28:54.505" v="674" actId="962"/>
          <ac:picMkLst>
            <pc:docMk/>
            <pc:sldMk cId="506105562" sldId="263"/>
            <ac:picMk id="8" creationId="{064A1D96-91BC-D647-8145-1FE00BB8BBE0}"/>
          </ac:picMkLst>
        </pc:picChg>
      </pc:sldChg>
      <pc:sldChg chg="modSp mod">
        <pc:chgData name="Vivienne" userId="a2e8f57f-e086-482b-8137-1923a9f7d4e1" providerId="ADAL" clId="{788FD4B3-8A6C-448D-BBF7-55D1C7D54D51}" dt="2020-04-22T09:17:53.936" v="61" actId="962"/>
        <pc:sldMkLst>
          <pc:docMk/>
          <pc:sldMk cId="3896190441" sldId="283"/>
        </pc:sldMkLst>
        <pc:picChg chg="mod">
          <ac:chgData name="Vivienne" userId="a2e8f57f-e086-482b-8137-1923a9f7d4e1" providerId="ADAL" clId="{788FD4B3-8A6C-448D-BBF7-55D1C7D54D51}" dt="2020-04-22T09:17:53.936" v="61" actId="962"/>
          <ac:picMkLst>
            <pc:docMk/>
            <pc:sldMk cId="3896190441" sldId="283"/>
            <ac:picMk id="5" creationId="{8E5223DC-4073-3749-9FE7-2B05FEF7E72F}"/>
          </ac:picMkLst>
        </pc:picChg>
      </pc:sldChg>
      <pc:sldChg chg="modSp mod">
        <pc:chgData name="Vivienne" userId="a2e8f57f-e086-482b-8137-1923a9f7d4e1" providerId="ADAL" clId="{788FD4B3-8A6C-448D-BBF7-55D1C7D54D51}" dt="2020-04-22T09:18:08.325" v="175" actId="962"/>
        <pc:sldMkLst>
          <pc:docMk/>
          <pc:sldMk cId="2739836540" sldId="284"/>
        </pc:sldMkLst>
        <pc:picChg chg="mod">
          <ac:chgData name="Vivienne" userId="a2e8f57f-e086-482b-8137-1923a9f7d4e1" providerId="ADAL" clId="{788FD4B3-8A6C-448D-BBF7-55D1C7D54D51}" dt="2020-04-22T09:18:08.325" v="175" actId="962"/>
          <ac:picMkLst>
            <pc:docMk/>
            <pc:sldMk cId="2739836540" sldId="284"/>
            <ac:picMk id="4" creationId="{F22DA385-3177-124C-BEBF-594715CF9226}"/>
          </ac:picMkLst>
        </pc:picChg>
      </pc:sldChg>
      <pc:sldChg chg="modSp mod">
        <pc:chgData name="Vivienne" userId="a2e8f57f-e086-482b-8137-1923a9f7d4e1" providerId="ADAL" clId="{788FD4B3-8A6C-448D-BBF7-55D1C7D54D51}" dt="2020-04-22T09:18:21.566" v="253" actId="962"/>
        <pc:sldMkLst>
          <pc:docMk/>
          <pc:sldMk cId="1708929592" sldId="285"/>
        </pc:sldMkLst>
        <pc:picChg chg="mod">
          <ac:chgData name="Vivienne" userId="a2e8f57f-e086-482b-8137-1923a9f7d4e1" providerId="ADAL" clId="{788FD4B3-8A6C-448D-BBF7-55D1C7D54D51}" dt="2020-04-22T09:18:21.566" v="253" actId="962"/>
          <ac:picMkLst>
            <pc:docMk/>
            <pc:sldMk cId="1708929592" sldId="285"/>
            <ac:picMk id="6" creationId="{C932414C-4C08-6D47-B2EC-DD94D5109EAF}"/>
          </ac:picMkLst>
        </pc:picChg>
      </pc:sldChg>
      <pc:sldChg chg="modSp mod">
        <pc:chgData name="Vivienne" userId="a2e8f57f-e086-482b-8137-1923a9f7d4e1" providerId="ADAL" clId="{788FD4B3-8A6C-448D-BBF7-55D1C7D54D51}" dt="2020-04-22T09:18:41.320" v="286" actId="962"/>
        <pc:sldMkLst>
          <pc:docMk/>
          <pc:sldMk cId="2116179947" sldId="286"/>
        </pc:sldMkLst>
        <pc:picChg chg="mod">
          <ac:chgData name="Vivienne" userId="a2e8f57f-e086-482b-8137-1923a9f7d4e1" providerId="ADAL" clId="{788FD4B3-8A6C-448D-BBF7-55D1C7D54D51}" dt="2020-04-22T09:18:41.320" v="286" actId="962"/>
          <ac:picMkLst>
            <pc:docMk/>
            <pc:sldMk cId="2116179947" sldId="286"/>
            <ac:picMk id="8" creationId="{7487C54D-D9F8-D54F-BDFC-6EE5D04E2E0A}"/>
          </ac:picMkLst>
        </pc:picChg>
        <pc:picChg chg="mod">
          <ac:chgData name="Vivienne" userId="a2e8f57f-e086-482b-8137-1923a9f7d4e1" providerId="ADAL" clId="{788FD4B3-8A6C-448D-BBF7-55D1C7D54D51}" dt="2020-04-22T09:18:37.053" v="283" actId="962"/>
          <ac:picMkLst>
            <pc:docMk/>
            <pc:sldMk cId="2116179947" sldId="286"/>
            <ac:picMk id="10" creationId="{C818100A-D4EC-034C-B1C5-5C0181C0A045}"/>
          </ac:picMkLst>
        </pc:picChg>
        <pc:picChg chg="mod">
          <ac:chgData name="Vivienne" userId="a2e8f57f-e086-482b-8137-1923a9f7d4e1" providerId="ADAL" clId="{788FD4B3-8A6C-448D-BBF7-55D1C7D54D51}" dt="2020-04-22T09:18:33.870" v="281" actId="962"/>
          <ac:picMkLst>
            <pc:docMk/>
            <pc:sldMk cId="2116179947" sldId="286"/>
            <ac:picMk id="12" creationId="{09FB71FF-2B4B-314C-8C57-CD7DB807802B}"/>
          </ac:picMkLst>
        </pc:picChg>
        <pc:picChg chg="mod">
          <ac:chgData name="Vivienne" userId="a2e8f57f-e086-482b-8137-1923a9f7d4e1" providerId="ADAL" clId="{788FD4B3-8A6C-448D-BBF7-55D1C7D54D51}" dt="2020-04-22T09:18:29.037" v="279" actId="962"/>
          <ac:picMkLst>
            <pc:docMk/>
            <pc:sldMk cId="2116179947" sldId="286"/>
            <ac:picMk id="14" creationId="{0A2E91B8-3F0F-9C48-B480-72AD66DAB217}"/>
          </ac:picMkLst>
        </pc:picChg>
      </pc:sldChg>
      <pc:sldChg chg="modSp mod">
        <pc:chgData name="Vivienne" userId="a2e8f57f-e086-482b-8137-1923a9f7d4e1" providerId="ADAL" clId="{788FD4B3-8A6C-448D-BBF7-55D1C7D54D51}" dt="2020-04-22T09:18:46.005" v="304" actId="962"/>
        <pc:sldMkLst>
          <pc:docMk/>
          <pc:sldMk cId="2616214087" sldId="287"/>
        </pc:sldMkLst>
        <pc:picChg chg="mod">
          <ac:chgData name="Vivienne" userId="a2e8f57f-e086-482b-8137-1923a9f7d4e1" providerId="ADAL" clId="{788FD4B3-8A6C-448D-BBF7-55D1C7D54D51}" dt="2020-04-22T09:18:46.005" v="304" actId="962"/>
          <ac:picMkLst>
            <pc:docMk/>
            <pc:sldMk cId="2616214087" sldId="287"/>
            <ac:picMk id="5" creationId="{D41D8B1E-A9A0-4C4D-8549-49AA7A768E3D}"/>
          </ac:picMkLst>
        </pc:picChg>
      </pc:sldChg>
      <pc:sldChg chg="modSp mod">
        <pc:chgData name="Vivienne" userId="a2e8f57f-e086-482b-8137-1923a9f7d4e1" providerId="ADAL" clId="{788FD4B3-8A6C-448D-BBF7-55D1C7D54D51}" dt="2020-04-22T09:21:41.517" v="364" actId="962"/>
        <pc:sldMkLst>
          <pc:docMk/>
          <pc:sldMk cId="55228054" sldId="288"/>
        </pc:sldMkLst>
        <pc:graphicFrameChg chg="mod">
          <ac:chgData name="Vivienne" userId="a2e8f57f-e086-482b-8137-1923a9f7d4e1" providerId="ADAL" clId="{788FD4B3-8A6C-448D-BBF7-55D1C7D54D51}" dt="2020-04-22T09:21:41.517" v="364" actId="962"/>
          <ac:graphicFrameMkLst>
            <pc:docMk/>
            <pc:sldMk cId="55228054" sldId="288"/>
            <ac:graphicFrameMk id="6" creationId="{45086F71-7B75-B048-9341-CC83D4FB778D}"/>
          </ac:graphicFrameMkLst>
        </pc:graphicFrameChg>
      </pc:sldChg>
      <pc:sldChg chg="addSp delSp modSp mod">
        <pc:chgData name="Vivienne" userId="a2e8f57f-e086-482b-8137-1923a9f7d4e1" providerId="ADAL" clId="{788FD4B3-8A6C-448D-BBF7-55D1C7D54D51}" dt="2020-04-22T09:28:09.639" v="432" actId="962"/>
        <pc:sldMkLst>
          <pc:docMk/>
          <pc:sldMk cId="3656546842" sldId="289"/>
        </pc:sldMkLst>
        <pc:picChg chg="add del mod">
          <ac:chgData name="Vivienne" userId="a2e8f57f-e086-482b-8137-1923a9f7d4e1" providerId="ADAL" clId="{788FD4B3-8A6C-448D-BBF7-55D1C7D54D51}" dt="2020-04-22T09:28:09.639" v="432" actId="962"/>
          <ac:picMkLst>
            <pc:docMk/>
            <pc:sldMk cId="3656546842" sldId="289"/>
            <ac:picMk id="5" creationId="{109CE934-5338-664A-812A-1DA8BDA1EBA3}"/>
          </ac:picMkLst>
        </pc:picChg>
      </pc:sldChg>
      <pc:sldChg chg="modSp mod">
        <pc:chgData name="Vivienne" userId="a2e8f57f-e086-482b-8137-1923a9f7d4e1" providerId="ADAL" clId="{788FD4B3-8A6C-448D-BBF7-55D1C7D54D51}" dt="2020-04-22T09:28:38.070" v="606" actId="962"/>
        <pc:sldMkLst>
          <pc:docMk/>
          <pc:sldMk cId="2343762681" sldId="290"/>
        </pc:sldMkLst>
        <pc:picChg chg="mod">
          <ac:chgData name="Vivienne" userId="a2e8f57f-e086-482b-8137-1923a9f7d4e1" providerId="ADAL" clId="{788FD4B3-8A6C-448D-BBF7-55D1C7D54D51}" dt="2020-04-22T09:28:38.070" v="606" actId="962"/>
          <ac:picMkLst>
            <pc:docMk/>
            <pc:sldMk cId="2343762681" sldId="290"/>
            <ac:picMk id="5" creationId="{F4743D12-1FE8-BA4A-BAF5-8334463B1A2B}"/>
          </ac:picMkLst>
        </pc:picChg>
        <pc:picChg chg="mod">
          <ac:chgData name="Vivienne" userId="a2e8f57f-e086-482b-8137-1923a9f7d4e1" providerId="ADAL" clId="{788FD4B3-8A6C-448D-BBF7-55D1C7D54D51}" dt="2020-04-22T09:28:28.614" v="548" actId="962"/>
          <ac:picMkLst>
            <pc:docMk/>
            <pc:sldMk cId="2343762681" sldId="290"/>
            <ac:picMk id="7" creationId="{9A4C9608-6A7A-564F-8598-34A69A607220}"/>
          </ac:picMkLst>
        </pc:picChg>
      </pc:sldChg>
      <pc:sldChg chg="modSp mod">
        <pc:chgData name="Vivienne" userId="a2e8f57f-e086-482b-8137-1923a9f7d4e1" providerId="ADAL" clId="{788FD4B3-8A6C-448D-BBF7-55D1C7D54D51}" dt="2020-04-22T09:28:45.529" v="630" actId="962"/>
        <pc:sldMkLst>
          <pc:docMk/>
          <pc:sldMk cId="1291562059" sldId="291"/>
        </pc:sldMkLst>
        <pc:picChg chg="mod">
          <ac:chgData name="Vivienne" userId="a2e8f57f-e086-482b-8137-1923a9f7d4e1" providerId="ADAL" clId="{788FD4B3-8A6C-448D-BBF7-55D1C7D54D51}" dt="2020-04-22T09:28:45.529" v="630" actId="962"/>
          <ac:picMkLst>
            <pc:docMk/>
            <pc:sldMk cId="1291562059" sldId="291"/>
            <ac:picMk id="6" creationId="{194B8089-43B1-8C45-AB5B-4093A570C7DE}"/>
          </ac:picMkLst>
        </pc:picChg>
      </pc:sldChg>
      <pc:sldChg chg="modSp mod">
        <pc:chgData name="Vivienne" userId="a2e8f57f-e086-482b-8137-1923a9f7d4e1" providerId="ADAL" clId="{788FD4B3-8A6C-448D-BBF7-55D1C7D54D51}" dt="2020-04-22T09:29:31.365" v="776" actId="962"/>
        <pc:sldMkLst>
          <pc:docMk/>
          <pc:sldMk cId="984425032" sldId="292"/>
        </pc:sldMkLst>
        <pc:picChg chg="mod">
          <ac:chgData name="Vivienne" userId="a2e8f57f-e086-482b-8137-1923a9f7d4e1" providerId="ADAL" clId="{788FD4B3-8A6C-448D-BBF7-55D1C7D54D51}" dt="2020-04-22T09:29:31.365" v="776" actId="962"/>
          <ac:picMkLst>
            <pc:docMk/>
            <pc:sldMk cId="984425032" sldId="292"/>
            <ac:picMk id="5" creationId="{7698FF96-1313-FE4B-BA54-4F6FC1D1E625}"/>
          </ac:picMkLst>
        </pc:picChg>
      </pc:sldChg>
      <pc:sldChg chg="modSp mod">
        <pc:chgData name="Vivienne" userId="a2e8f57f-e086-482b-8137-1923a9f7d4e1" providerId="ADAL" clId="{788FD4B3-8A6C-448D-BBF7-55D1C7D54D51}" dt="2020-04-22T09:29:39.938" v="830" actId="962"/>
        <pc:sldMkLst>
          <pc:docMk/>
          <pc:sldMk cId="1261000851" sldId="293"/>
        </pc:sldMkLst>
        <pc:picChg chg="mod">
          <ac:chgData name="Vivienne" userId="a2e8f57f-e086-482b-8137-1923a9f7d4e1" providerId="ADAL" clId="{788FD4B3-8A6C-448D-BBF7-55D1C7D54D51}" dt="2020-04-22T09:29:39.938" v="830" actId="962"/>
          <ac:picMkLst>
            <pc:docMk/>
            <pc:sldMk cId="1261000851" sldId="293"/>
            <ac:picMk id="4" creationId="{63659809-DFFD-7D4B-BBBB-A7129D830C94}"/>
          </ac:picMkLst>
        </pc:picChg>
      </pc:sldChg>
    </pc:docChg>
  </pc:docChgLst>
  <pc:docChgLst>
    <pc:chgData name="MAYO Vivienne" userId="a2e8f57f-e086-482b-8137-1923a9f7d4e1" providerId="ADAL" clId="{D84DA8CD-A4A6-447F-99D8-EB7C76764467}"/>
    <pc:docChg chg="undo custSel addSld delSld modSld">
      <pc:chgData name="MAYO Vivienne" userId="a2e8f57f-e086-482b-8137-1923a9f7d4e1" providerId="ADAL" clId="{D84DA8CD-A4A6-447F-99D8-EB7C76764467}" dt="2020-04-01T14:53:50.310" v="279" actId="207"/>
      <pc:docMkLst>
        <pc:docMk/>
      </pc:docMkLst>
      <pc:sldChg chg="del">
        <pc:chgData name="MAYO Vivienne" userId="a2e8f57f-e086-482b-8137-1923a9f7d4e1" providerId="ADAL" clId="{D84DA8CD-A4A6-447F-99D8-EB7C76764467}" dt="2020-04-01T14:45:22.278" v="5" actId="47"/>
        <pc:sldMkLst>
          <pc:docMk/>
          <pc:sldMk cId="1567495018" sldId="256"/>
        </pc:sldMkLst>
      </pc:sldChg>
      <pc:sldChg chg="delSp add del mod">
        <pc:chgData name="MAYO Vivienne" userId="a2e8f57f-e086-482b-8137-1923a9f7d4e1" providerId="ADAL" clId="{D84DA8CD-A4A6-447F-99D8-EB7C76764467}" dt="2020-04-01T14:45:55.651" v="27" actId="2696"/>
        <pc:sldMkLst>
          <pc:docMk/>
          <pc:sldMk cId="81474356" sldId="257"/>
        </pc:sldMkLst>
        <pc:picChg chg="del">
          <ac:chgData name="MAYO Vivienne" userId="a2e8f57f-e086-482b-8137-1923a9f7d4e1" providerId="ADAL" clId="{D84DA8CD-A4A6-447F-99D8-EB7C76764467}" dt="2020-04-01T14:45:51.558" v="26" actId="478"/>
          <ac:picMkLst>
            <pc:docMk/>
            <pc:sldMk cId="81474356" sldId="257"/>
            <ac:picMk id="4" creationId="{59BC54D2-2DA1-1044-ADF1-ECBE15092F0C}"/>
          </ac:picMkLst>
        </pc:picChg>
      </pc:sldChg>
      <pc:sldChg chg="modSp add del mod">
        <pc:chgData name="MAYO Vivienne" userId="a2e8f57f-e086-482b-8137-1923a9f7d4e1" providerId="ADAL" clId="{D84DA8CD-A4A6-447F-99D8-EB7C76764467}" dt="2020-04-01T14:45:57.794" v="28" actId="2696"/>
        <pc:sldMkLst>
          <pc:docMk/>
          <pc:sldMk cId="3128726839" sldId="258"/>
        </pc:sldMkLst>
        <pc:spChg chg="mod">
          <ac:chgData name="MAYO Vivienne" userId="a2e8f57f-e086-482b-8137-1923a9f7d4e1" providerId="ADAL" clId="{D84DA8CD-A4A6-447F-99D8-EB7C76764467}" dt="2020-04-01T14:45:14.553" v="2" actId="27636"/>
          <ac:spMkLst>
            <pc:docMk/>
            <pc:sldMk cId="3128726839" sldId="258"/>
            <ac:spMk id="5" creationId="{36C73E22-F8DA-0143-A4DD-FFEA802D21A4}"/>
          </ac:spMkLst>
        </pc:spChg>
      </pc:sldChg>
      <pc:sldChg chg="modSp add mod">
        <pc:chgData name="MAYO Vivienne" userId="a2e8f57f-e086-482b-8137-1923a9f7d4e1" providerId="ADAL" clId="{D84DA8CD-A4A6-447F-99D8-EB7C76764467}" dt="2020-04-01T14:46:03.071" v="30" actId="404"/>
        <pc:sldMkLst>
          <pc:docMk/>
          <pc:sldMk cId="3306144928" sldId="259"/>
        </pc:sldMkLst>
        <pc:spChg chg="mod">
          <ac:chgData name="MAYO Vivienne" userId="a2e8f57f-e086-482b-8137-1923a9f7d4e1" providerId="ADAL" clId="{D84DA8CD-A4A6-447F-99D8-EB7C76764467}" dt="2020-04-01T14:46:03.071" v="30" actId="404"/>
          <ac:spMkLst>
            <pc:docMk/>
            <pc:sldMk cId="3306144928" sldId="259"/>
            <ac:spMk id="4" creationId="{C77B0BF9-D01B-B143-ACDC-DE0223C25116}"/>
          </ac:spMkLst>
        </pc:spChg>
        <pc:spChg chg="mod">
          <ac:chgData name="MAYO Vivienne" userId="a2e8f57f-e086-482b-8137-1923a9f7d4e1" providerId="ADAL" clId="{D84DA8CD-A4A6-447F-99D8-EB7C76764467}" dt="2020-04-01T14:45:14.587" v="4" actId="27636"/>
          <ac:spMkLst>
            <pc:docMk/>
            <pc:sldMk cId="3306144928" sldId="259"/>
            <ac:spMk id="5" creationId="{1422D72A-5DE9-B345-BC4D-B28CA7938A87}"/>
          </ac:spMkLst>
        </pc:spChg>
      </pc:sldChg>
      <pc:sldChg chg="modSp add mod">
        <pc:chgData name="MAYO Vivienne" userId="a2e8f57f-e086-482b-8137-1923a9f7d4e1" providerId="ADAL" clId="{D84DA8CD-A4A6-447F-99D8-EB7C76764467}" dt="2020-04-01T14:46:46.486" v="47" actId="14100"/>
        <pc:sldMkLst>
          <pc:docMk/>
          <pc:sldMk cId="2722987830" sldId="260"/>
        </pc:sldMkLst>
        <pc:spChg chg="mod">
          <ac:chgData name="MAYO Vivienne" userId="a2e8f57f-e086-482b-8137-1923a9f7d4e1" providerId="ADAL" clId="{D84DA8CD-A4A6-447F-99D8-EB7C76764467}" dt="2020-04-01T14:46:24.942" v="40" actId="404"/>
          <ac:spMkLst>
            <pc:docMk/>
            <pc:sldMk cId="2722987830" sldId="260"/>
            <ac:spMk id="5" creationId="{50FD8E9B-61A8-B340-9A29-F35F76D4F068}"/>
          </ac:spMkLst>
        </pc:spChg>
        <pc:spChg chg="mod">
          <ac:chgData name="MAYO Vivienne" userId="a2e8f57f-e086-482b-8137-1923a9f7d4e1" providerId="ADAL" clId="{D84DA8CD-A4A6-447F-99D8-EB7C76764467}" dt="2020-04-01T14:46:46.486" v="47" actId="14100"/>
          <ac:spMkLst>
            <pc:docMk/>
            <pc:sldMk cId="2722987830" sldId="260"/>
            <ac:spMk id="9" creationId="{7CEA9C81-2C98-0F4C-B079-C625E6382D11}"/>
          </ac:spMkLst>
        </pc:spChg>
      </pc:sldChg>
      <pc:sldChg chg="modSp add mod">
        <pc:chgData name="MAYO Vivienne" userId="a2e8f57f-e086-482b-8137-1923a9f7d4e1" providerId="ADAL" clId="{D84DA8CD-A4A6-447F-99D8-EB7C76764467}" dt="2020-04-01T14:49:28.657" v="173" actId="20577"/>
        <pc:sldMkLst>
          <pc:docMk/>
          <pc:sldMk cId="247192782" sldId="261"/>
        </pc:sldMkLst>
        <pc:spChg chg="mod">
          <ac:chgData name="MAYO Vivienne" userId="a2e8f57f-e086-482b-8137-1923a9f7d4e1" providerId="ADAL" clId="{D84DA8CD-A4A6-447F-99D8-EB7C76764467}" dt="2020-04-01T14:48:59.459" v="123" actId="1076"/>
          <ac:spMkLst>
            <pc:docMk/>
            <pc:sldMk cId="247192782" sldId="261"/>
            <ac:spMk id="4" creationId="{7562A16E-36BD-9545-9798-913E66AB6697}"/>
          </ac:spMkLst>
        </pc:spChg>
        <pc:spChg chg="mod">
          <ac:chgData name="MAYO Vivienne" userId="a2e8f57f-e086-482b-8137-1923a9f7d4e1" providerId="ADAL" clId="{D84DA8CD-A4A6-447F-99D8-EB7C76764467}" dt="2020-04-01T14:49:28.657" v="173" actId="20577"/>
          <ac:spMkLst>
            <pc:docMk/>
            <pc:sldMk cId="247192782" sldId="261"/>
            <ac:spMk id="5" creationId="{5A93182D-D757-E244-BBE2-6AFC5FFE70BF}"/>
          </ac:spMkLst>
        </pc:spChg>
        <pc:picChg chg="mod">
          <ac:chgData name="MAYO Vivienne" userId="a2e8f57f-e086-482b-8137-1923a9f7d4e1" providerId="ADAL" clId="{D84DA8CD-A4A6-447F-99D8-EB7C76764467}" dt="2020-04-01T14:48:56.356" v="122" actId="1076"/>
          <ac:picMkLst>
            <pc:docMk/>
            <pc:sldMk cId="247192782" sldId="261"/>
            <ac:picMk id="7" creationId="{74401292-1C74-E54D-975E-560F72AA53F4}"/>
          </ac:picMkLst>
        </pc:picChg>
      </pc:sldChg>
      <pc:sldChg chg="del">
        <pc:chgData name="MAYO Vivienne" userId="a2e8f57f-e086-482b-8137-1923a9f7d4e1" providerId="ADAL" clId="{D84DA8CD-A4A6-447F-99D8-EB7C76764467}" dt="2020-04-01T14:45:23.644" v="6" actId="47"/>
        <pc:sldMkLst>
          <pc:docMk/>
          <pc:sldMk cId="1211203146" sldId="262"/>
        </pc:sldMkLst>
      </pc:sldChg>
      <pc:sldChg chg="modSp add mod">
        <pc:chgData name="MAYO Vivienne" userId="a2e8f57f-e086-482b-8137-1923a9f7d4e1" providerId="ADAL" clId="{D84DA8CD-A4A6-447F-99D8-EB7C76764467}" dt="2020-04-01T14:50:19.498" v="207" actId="1076"/>
        <pc:sldMkLst>
          <pc:docMk/>
          <pc:sldMk cId="506105562" sldId="263"/>
        </pc:sldMkLst>
        <pc:spChg chg="mod">
          <ac:chgData name="MAYO Vivienne" userId="a2e8f57f-e086-482b-8137-1923a9f7d4e1" providerId="ADAL" clId="{D84DA8CD-A4A6-447F-99D8-EB7C76764467}" dt="2020-04-01T14:50:16.491" v="206" actId="1076"/>
          <ac:spMkLst>
            <pc:docMk/>
            <pc:sldMk cId="506105562" sldId="263"/>
            <ac:spMk id="4" creationId="{AC27F676-3134-9E41-94AB-67B2E121C18C}"/>
          </ac:spMkLst>
        </pc:spChg>
        <pc:picChg chg="mod">
          <ac:chgData name="MAYO Vivienne" userId="a2e8f57f-e086-482b-8137-1923a9f7d4e1" providerId="ADAL" clId="{D84DA8CD-A4A6-447F-99D8-EB7C76764467}" dt="2020-04-01T14:50:19.498" v="207" actId="1076"/>
          <ac:picMkLst>
            <pc:docMk/>
            <pc:sldMk cId="506105562" sldId="263"/>
            <ac:picMk id="8" creationId="{064A1D96-91BC-D647-8145-1FE00BB8BBE0}"/>
          </ac:picMkLst>
        </pc:picChg>
      </pc:sldChg>
      <pc:sldChg chg="del">
        <pc:chgData name="MAYO Vivienne" userId="a2e8f57f-e086-482b-8137-1923a9f7d4e1" providerId="ADAL" clId="{D84DA8CD-A4A6-447F-99D8-EB7C76764467}" dt="2020-04-01T14:45:24.490" v="7" actId="47"/>
        <pc:sldMkLst>
          <pc:docMk/>
          <pc:sldMk cId="617347236" sldId="264"/>
        </pc:sldMkLst>
      </pc:sldChg>
      <pc:sldChg chg="del">
        <pc:chgData name="MAYO Vivienne" userId="a2e8f57f-e086-482b-8137-1923a9f7d4e1" providerId="ADAL" clId="{D84DA8CD-A4A6-447F-99D8-EB7C76764467}" dt="2020-04-01T14:45:24.979" v="8" actId="47"/>
        <pc:sldMkLst>
          <pc:docMk/>
          <pc:sldMk cId="819217099" sldId="265"/>
        </pc:sldMkLst>
      </pc:sldChg>
      <pc:sldChg chg="del">
        <pc:chgData name="MAYO Vivienne" userId="a2e8f57f-e086-482b-8137-1923a9f7d4e1" providerId="ADAL" clId="{D84DA8CD-A4A6-447F-99D8-EB7C76764467}" dt="2020-04-01T14:45:25.382" v="9" actId="47"/>
        <pc:sldMkLst>
          <pc:docMk/>
          <pc:sldMk cId="650309107" sldId="266"/>
        </pc:sldMkLst>
      </pc:sldChg>
      <pc:sldChg chg="del">
        <pc:chgData name="MAYO Vivienne" userId="a2e8f57f-e086-482b-8137-1923a9f7d4e1" providerId="ADAL" clId="{D84DA8CD-A4A6-447F-99D8-EB7C76764467}" dt="2020-04-01T14:45:26.442" v="12" actId="47"/>
        <pc:sldMkLst>
          <pc:docMk/>
          <pc:sldMk cId="3101610709" sldId="267"/>
        </pc:sldMkLst>
      </pc:sldChg>
      <pc:sldChg chg="del">
        <pc:chgData name="MAYO Vivienne" userId="a2e8f57f-e086-482b-8137-1923a9f7d4e1" providerId="ADAL" clId="{D84DA8CD-A4A6-447F-99D8-EB7C76764467}" dt="2020-04-01T14:45:26.658" v="13" actId="47"/>
        <pc:sldMkLst>
          <pc:docMk/>
          <pc:sldMk cId="202283413" sldId="268"/>
        </pc:sldMkLst>
      </pc:sldChg>
      <pc:sldChg chg="del">
        <pc:chgData name="MAYO Vivienne" userId="a2e8f57f-e086-482b-8137-1923a9f7d4e1" providerId="ADAL" clId="{D84DA8CD-A4A6-447F-99D8-EB7C76764467}" dt="2020-04-01T14:45:25.732" v="10" actId="47"/>
        <pc:sldMkLst>
          <pc:docMk/>
          <pc:sldMk cId="1313046572" sldId="269"/>
        </pc:sldMkLst>
      </pc:sldChg>
      <pc:sldChg chg="del">
        <pc:chgData name="MAYO Vivienne" userId="a2e8f57f-e086-482b-8137-1923a9f7d4e1" providerId="ADAL" clId="{D84DA8CD-A4A6-447F-99D8-EB7C76764467}" dt="2020-04-01T14:45:26.846" v="14" actId="47"/>
        <pc:sldMkLst>
          <pc:docMk/>
          <pc:sldMk cId="671234199" sldId="270"/>
        </pc:sldMkLst>
      </pc:sldChg>
      <pc:sldChg chg="del">
        <pc:chgData name="MAYO Vivienne" userId="a2e8f57f-e086-482b-8137-1923a9f7d4e1" providerId="ADAL" clId="{D84DA8CD-A4A6-447F-99D8-EB7C76764467}" dt="2020-04-01T14:45:27.039" v="15" actId="47"/>
        <pc:sldMkLst>
          <pc:docMk/>
          <pc:sldMk cId="655466266" sldId="271"/>
        </pc:sldMkLst>
      </pc:sldChg>
      <pc:sldChg chg="del">
        <pc:chgData name="MAYO Vivienne" userId="a2e8f57f-e086-482b-8137-1923a9f7d4e1" providerId="ADAL" clId="{D84DA8CD-A4A6-447F-99D8-EB7C76764467}" dt="2020-04-01T14:45:27.729" v="16" actId="47"/>
        <pc:sldMkLst>
          <pc:docMk/>
          <pc:sldMk cId="2070196018" sldId="272"/>
        </pc:sldMkLst>
      </pc:sldChg>
      <pc:sldChg chg="del">
        <pc:chgData name="MAYO Vivienne" userId="a2e8f57f-e086-482b-8137-1923a9f7d4e1" providerId="ADAL" clId="{D84DA8CD-A4A6-447F-99D8-EB7C76764467}" dt="2020-04-01T14:45:28.284" v="17" actId="47"/>
        <pc:sldMkLst>
          <pc:docMk/>
          <pc:sldMk cId="1621681657" sldId="273"/>
        </pc:sldMkLst>
      </pc:sldChg>
      <pc:sldChg chg="del">
        <pc:chgData name="MAYO Vivienne" userId="a2e8f57f-e086-482b-8137-1923a9f7d4e1" providerId="ADAL" clId="{D84DA8CD-A4A6-447F-99D8-EB7C76764467}" dt="2020-04-01T14:45:26.006" v="11" actId="47"/>
        <pc:sldMkLst>
          <pc:docMk/>
          <pc:sldMk cId="2105060626" sldId="274"/>
        </pc:sldMkLst>
      </pc:sldChg>
      <pc:sldChg chg="del">
        <pc:chgData name="MAYO Vivienne" userId="a2e8f57f-e086-482b-8137-1923a9f7d4e1" providerId="ADAL" clId="{D84DA8CD-A4A6-447F-99D8-EB7C76764467}" dt="2020-04-01T14:45:29.552" v="18" actId="47"/>
        <pc:sldMkLst>
          <pc:docMk/>
          <pc:sldMk cId="146699618" sldId="275"/>
        </pc:sldMkLst>
      </pc:sldChg>
      <pc:sldChg chg="del">
        <pc:chgData name="MAYO Vivienne" userId="a2e8f57f-e086-482b-8137-1923a9f7d4e1" providerId="ADAL" clId="{D84DA8CD-A4A6-447F-99D8-EB7C76764467}" dt="2020-04-01T14:45:30.055" v="19" actId="47"/>
        <pc:sldMkLst>
          <pc:docMk/>
          <pc:sldMk cId="3604539687" sldId="276"/>
        </pc:sldMkLst>
      </pc:sldChg>
      <pc:sldChg chg="del">
        <pc:chgData name="MAYO Vivienne" userId="a2e8f57f-e086-482b-8137-1923a9f7d4e1" providerId="ADAL" clId="{D84DA8CD-A4A6-447F-99D8-EB7C76764467}" dt="2020-04-01T14:45:31.187" v="21" actId="47"/>
        <pc:sldMkLst>
          <pc:docMk/>
          <pc:sldMk cId="235710492" sldId="277"/>
        </pc:sldMkLst>
      </pc:sldChg>
      <pc:sldChg chg="del">
        <pc:chgData name="MAYO Vivienne" userId="a2e8f57f-e086-482b-8137-1923a9f7d4e1" providerId="ADAL" clId="{D84DA8CD-A4A6-447F-99D8-EB7C76764467}" dt="2020-04-01T14:45:30.795" v="20" actId="47"/>
        <pc:sldMkLst>
          <pc:docMk/>
          <pc:sldMk cId="1149357930" sldId="278"/>
        </pc:sldMkLst>
      </pc:sldChg>
      <pc:sldChg chg="del">
        <pc:chgData name="MAYO Vivienne" userId="a2e8f57f-e086-482b-8137-1923a9f7d4e1" providerId="ADAL" clId="{D84DA8CD-A4A6-447F-99D8-EB7C76764467}" dt="2020-04-01T14:45:31.712" v="22" actId="47"/>
        <pc:sldMkLst>
          <pc:docMk/>
          <pc:sldMk cId="2260663789" sldId="279"/>
        </pc:sldMkLst>
      </pc:sldChg>
      <pc:sldChg chg="del">
        <pc:chgData name="MAYO Vivienne" userId="a2e8f57f-e086-482b-8137-1923a9f7d4e1" providerId="ADAL" clId="{D84DA8CD-A4A6-447F-99D8-EB7C76764467}" dt="2020-04-01T14:45:32.213" v="23" actId="47"/>
        <pc:sldMkLst>
          <pc:docMk/>
          <pc:sldMk cId="770732502" sldId="280"/>
        </pc:sldMkLst>
      </pc:sldChg>
      <pc:sldChg chg="del">
        <pc:chgData name="MAYO Vivienne" userId="a2e8f57f-e086-482b-8137-1923a9f7d4e1" providerId="ADAL" clId="{D84DA8CD-A4A6-447F-99D8-EB7C76764467}" dt="2020-04-01T14:45:32.921" v="24" actId="47"/>
        <pc:sldMkLst>
          <pc:docMk/>
          <pc:sldMk cId="3757076118" sldId="281"/>
        </pc:sldMkLst>
      </pc:sldChg>
      <pc:sldChg chg="modSp add mod">
        <pc:chgData name="MAYO Vivienne" userId="a2e8f57f-e086-482b-8137-1923a9f7d4e1" providerId="ADAL" clId="{D84DA8CD-A4A6-447F-99D8-EB7C76764467}" dt="2020-04-01T14:53:50.310" v="279" actId="207"/>
        <pc:sldMkLst>
          <pc:docMk/>
          <pc:sldMk cId="3387088561" sldId="282"/>
        </pc:sldMkLst>
        <pc:spChg chg="mod">
          <ac:chgData name="MAYO Vivienne" userId="a2e8f57f-e086-482b-8137-1923a9f7d4e1" providerId="ADAL" clId="{D84DA8CD-A4A6-447F-99D8-EB7C76764467}" dt="2020-04-01T14:53:50.310" v="279" actId="207"/>
          <ac:spMkLst>
            <pc:docMk/>
            <pc:sldMk cId="3387088561" sldId="282"/>
            <ac:spMk id="4" creationId="{0A1A85B3-F8D9-AE4C-A065-BE1008B86C52}"/>
          </ac:spMkLst>
        </pc:spChg>
        <pc:spChg chg="mod">
          <ac:chgData name="MAYO Vivienne" userId="a2e8f57f-e086-482b-8137-1923a9f7d4e1" providerId="ADAL" clId="{D84DA8CD-A4A6-447F-99D8-EB7C76764467}" dt="2020-04-01T14:45:14.523" v="1" actId="27636"/>
          <ac:spMkLst>
            <pc:docMk/>
            <pc:sldMk cId="3387088561" sldId="282"/>
            <ac:spMk id="5" creationId="{199F5F4D-B296-A54B-BD6D-1318E7506E75}"/>
          </ac:spMkLst>
        </pc:spChg>
        <pc:picChg chg="mod">
          <ac:chgData name="MAYO Vivienne" userId="a2e8f57f-e086-482b-8137-1923a9f7d4e1" providerId="ADAL" clId="{D84DA8CD-A4A6-447F-99D8-EB7C76764467}" dt="2020-04-01T14:45:45.852" v="25" actId="1076"/>
          <ac:picMkLst>
            <pc:docMk/>
            <pc:sldMk cId="3387088561" sldId="282"/>
            <ac:picMk id="6" creationId="{E9ACA0C1-2DFE-4499-BAEE-CA4704C270A4}"/>
          </ac:picMkLst>
        </pc:picChg>
      </pc:sldChg>
      <pc:sldChg chg="modSp add mod">
        <pc:chgData name="MAYO Vivienne" userId="a2e8f57f-e086-482b-8137-1923a9f7d4e1" providerId="ADAL" clId="{D84DA8CD-A4A6-447F-99D8-EB7C76764467}" dt="2020-04-01T14:47:00.612" v="56" actId="1076"/>
        <pc:sldMkLst>
          <pc:docMk/>
          <pc:sldMk cId="3896190441" sldId="283"/>
        </pc:sldMkLst>
        <pc:spChg chg="mod">
          <ac:chgData name="MAYO Vivienne" userId="a2e8f57f-e086-482b-8137-1923a9f7d4e1" providerId="ADAL" clId="{D84DA8CD-A4A6-447F-99D8-EB7C76764467}" dt="2020-04-01T14:47:00.612" v="56" actId="1076"/>
          <ac:spMkLst>
            <pc:docMk/>
            <pc:sldMk cId="3896190441" sldId="283"/>
            <ac:spMk id="8" creationId="{90C7AACA-3FA9-544E-B5B1-EC1592E045BF}"/>
          </ac:spMkLst>
        </pc:spChg>
      </pc:sldChg>
      <pc:sldChg chg="add">
        <pc:chgData name="MAYO Vivienne" userId="a2e8f57f-e086-482b-8137-1923a9f7d4e1" providerId="ADAL" clId="{D84DA8CD-A4A6-447F-99D8-EB7C76764467}" dt="2020-04-01T14:45:14.352" v="0"/>
        <pc:sldMkLst>
          <pc:docMk/>
          <pc:sldMk cId="2739836540" sldId="284"/>
        </pc:sldMkLst>
      </pc:sldChg>
      <pc:sldChg chg="modSp add mod">
        <pc:chgData name="MAYO Vivienne" userId="a2e8f57f-e086-482b-8137-1923a9f7d4e1" providerId="ADAL" clId="{D84DA8CD-A4A6-447F-99D8-EB7C76764467}" dt="2020-04-01T14:47:13.243" v="66" actId="1076"/>
        <pc:sldMkLst>
          <pc:docMk/>
          <pc:sldMk cId="1708929592" sldId="285"/>
        </pc:sldMkLst>
        <pc:spChg chg="mod">
          <ac:chgData name="MAYO Vivienne" userId="a2e8f57f-e086-482b-8137-1923a9f7d4e1" providerId="ADAL" clId="{D84DA8CD-A4A6-447F-99D8-EB7C76764467}" dt="2020-04-01T14:47:11.324" v="65" actId="1076"/>
          <ac:spMkLst>
            <pc:docMk/>
            <pc:sldMk cId="1708929592" sldId="285"/>
            <ac:spMk id="7" creationId="{E358FE23-ADA8-3B42-9965-AA1F20C49082}"/>
          </ac:spMkLst>
        </pc:spChg>
        <pc:picChg chg="mod">
          <ac:chgData name="MAYO Vivienne" userId="a2e8f57f-e086-482b-8137-1923a9f7d4e1" providerId="ADAL" clId="{D84DA8CD-A4A6-447F-99D8-EB7C76764467}" dt="2020-04-01T14:47:13.243" v="66" actId="1076"/>
          <ac:picMkLst>
            <pc:docMk/>
            <pc:sldMk cId="1708929592" sldId="285"/>
            <ac:picMk id="6" creationId="{C932414C-4C08-6D47-B2EC-DD94D5109EAF}"/>
          </ac:picMkLst>
        </pc:picChg>
      </pc:sldChg>
      <pc:sldChg chg="modSp add mod">
        <pc:chgData name="MAYO Vivienne" userId="a2e8f57f-e086-482b-8137-1923a9f7d4e1" providerId="ADAL" clId="{D84DA8CD-A4A6-447F-99D8-EB7C76764467}" dt="2020-04-01T14:48:18.611" v="83" actId="1076"/>
        <pc:sldMkLst>
          <pc:docMk/>
          <pc:sldMk cId="2116179947" sldId="286"/>
        </pc:sldMkLst>
        <pc:spChg chg="mod">
          <ac:chgData name="MAYO Vivienne" userId="a2e8f57f-e086-482b-8137-1923a9f7d4e1" providerId="ADAL" clId="{D84DA8CD-A4A6-447F-99D8-EB7C76764467}" dt="2020-04-01T14:47:39.163" v="79" actId="1076"/>
          <ac:spMkLst>
            <pc:docMk/>
            <pc:sldMk cId="2116179947" sldId="286"/>
            <ac:spMk id="4" creationId="{09C3C1AC-8A64-B946-BBA3-E1ED4F0EC15F}"/>
          </ac:spMkLst>
        </pc:spChg>
        <pc:spChg chg="mod">
          <ac:chgData name="MAYO Vivienne" userId="a2e8f57f-e086-482b-8137-1923a9f7d4e1" providerId="ADAL" clId="{D84DA8CD-A4A6-447F-99D8-EB7C76764467}" dt="2020-04-01T14:48:11.042" v="82" actId="1076"/>
          <ac:spMkLst>
            <pc:docMk/>
            <pc:sldMk cId="2116179947" sldId="286"/>
            <ac:spMk id="5" creationId="{3D95B427-19A6-F047-93CF-858DA5C2E034}"/>
          </ac:spMkLst>
        </pc:spChg>
        <pc:spChg chg="mod">
          <ac:chgData name="MAYO Vivienne" userId="a2e8f57f-e086-482b-8137-1923a9f7d4e1" providerId="ADAL" clId="{D84DA8CD-A4A6-447F-99D8-EB7C76764467}" dt="2020-04-01T14:48:09.075" v="81" actId="1076"/>
          <ac:spMkLst>
            <pc:docMk/>
            <pc:sldMk cId="2116179947" sldId="286"/>
            <ac:spMk id="6" creationId="{9A019189-B5B8-0640-8502-7CCDD5BEA362}"/>
          </ac:spMkLst>
        </pc:spChg>
        <pc:picChg chg="mod">
          <ac:chgData name="MAYO Vivienne" userId="a2e8f57f-e086-482b-8137-1923a9f7d4e1" providerId="ADAL" clId="{D84DA8CD-A4A6-447F-99D8-EB7C76764467}" dt="2020-04-01T14:48:18.611" v="83" actId="1076"/>
          <ac:picMkLst>
            <pc:docMk/>
            <pc:sldMk cId="2116179947" sldId="286"/>
            <ac:picMk id="8" creationId="{7487C54D-D9F8-D54F-BDFC-6EE5D04E2E0A}"/>
          </ac:picMkLst>
        </pc:picChg>
        <pc:picChg chg="mod">
          <ac:chgData name="MAYO Vivienne" userId="a2e8f57f-e086-482b-8137-1923a9f7d4e1" providerId="ADAL" clId="{D84DA8CD-A4A6-447F-99D8-EB7C76764467}" dt="2020-04-01T14:48:18.611" v="83" actId="1076"/>
          <ac:picMkLst>
            <pc:docMk/>
            <pc:sldMk cId="2116179947" sldId="286"/>
            <ac:picMk id="10" creationId="{C818100A-D4EC-034C-B1C5-5C0181C0A045}"/>
          </ac:picMkLst>
        </pc:picChg>
        <pc:picChg chg="mod">
          <ac:chgData name="MAYO Vivienne" userId="a2e8f57f-e086-482b-8137-1923a9f7d4e1" providerId="ADAL" clId="{D84DA8CD-A4A6-447F-99D8-EB7C76764467}" dt="2020-04-01T14:48:18.611" v="83" actId="1076"/>
          <ac:picMkLst>
            <pc:docMk/>
            <pc:sldMk cId="2116179947" sldId="286"/>
            <ac:picMk id="12" creationId="{09FB71FF-2B4B-314C-8C57-CD7DB807802B}"/>
          </ac:picMkLst>
        </pc:picChg>
        <pc:picChg chg="mod">
          <ac:chgData name="MAYO Vivienne" userId="a2e8f57f-e086-482b-8137-1923a9f7d4e1" providerId="ADAL" clId="{D84DA8CD-A4A6-447F-99D8-EB7C76764467}" dt="2020-04-01T14:48:18.611" v="83" actId="1076"/>
          <ac:picMkLst>
            <pc:docMk/>
            <pc:sldMk cId="2116179947" sldId="286"/>
            <ac:picMk id="14" creationId="{0A2E91B8-3F0F-9C48-B480-72AD66DAB217}"/>
          </ac:picMkLst>
        </pc:picChg>
      </pc:sldChg>
      <pc:sldChg chg="add">
        <pc:chgData name="MAYO Vivienne" userId="a2e8f57f-e086-482b-8137-1923a9f7d4e1" providerId="ADAL" clId="{D84DA8CD-A4A6-447F-99D8-EB7C76764467}" dt="2020-04-01T14:45:14.352" v="0"/>
        <pc:sldMkLst>
          <pc:docMk/>
          <pc:sldMk cId="2616214087" sldId="287"/>
        </pc:sldMkLst>
      </pc:sldChg>
      <pc:sldChg chg="modSp add mod">
        <pc:chgData name="MAYO Vivienne" userId="a2e8f57f-e086-482b-8137-1923a9f7d4e1" providerId="ADAL" clId="{D84DA8CD-A4A6-447F-99D8-EB7C76764467}" dt="2020-04-01T14:48:33.875" v="94" actId="1076"/>
        <pc:sldMkLst>
          <pc:docMk/>
          <pc:sldMk cId="55228054" sldId="288"/>
        </pc:sldMkLst>
        <pc:spChg chg="mod">
          <ac:chgData name="MAYO Vivienne" userId="a2e8f57f-e086-482b-8137-1923a9f7d4e1" providerId="ADAL" clId="{D84DA8CD-A4A6-447F-99D8-EB7C76764467}" dt="2020-04-01T14:48:33.875" v="94" actId="1076"/>
          <ac:spMkLst>
            <pc:docMk/>
            <pc:sldMk cId="55228054" sldId="288"/>
            <ac:spMk id="4" creationId="{A0738358-5E82-6849-8B0F-E877112FF8E7}"/>
          </ac:spMkLst>
        </pc:spChg>
        <pc:spChg chg="mod">
          <ac:chgData name="MAYO Vivienne" userId="a2e8f57f-e086-482b-8137-1923a9f7d4e1" providerId="ADAL" clId="{D84DA8CD-A4A6-447F-99D8-EB7C76764467}" dt="2020-04-01T14:48:30.060" v="93" actId="1076"/>
          <ac:spMkLst>
            <pc:docMk/>
            <pc:sldMk cId="55228054" sldId="288"/>
            <ac:spMk id="5" creationId="{C27822C8-E6EA-8B4C-8708-06F85B1338A1}"/>
          </ac:spMkLst>
        </pc:spChg>
      </pc:sldChg>
      <pc:sldChg chg="add">
        <pc:chgData name="MAYO Vivienne" userId="a2e8f57f-e086-482b-8137-1923a9f7d4e1" providerId="ADAL" clId="{D84DA8CD-A4A6-447F-99D8-EB7C76764467}" dt="2020-04-01T14:45:14.352" v="0"/>
        <pc:sldMkLst>
          <pc:docMk/>
          <pc:sldMk cId="3656546842" sldId="289"/>
        </pc:sldMkLst>
      </pc:sldChg>
      <pc:sldChg chg="add">
        <pc:chgData name="MAYO Vivienne" userId="a2e8f57f-e086-482b-8137-1923a9f7d4e1" providerId="ADAL" clId="{D84DA8CD-A4A6-447F-99D8-EB7C76764467}" dt="2020-04-01T14:45:14.352" v="0"/>
        <pc:sldMkLst>
          <pc:docMk/>
          <pc:sldMk cId="2343762681" sldId="290"/>
        </pc:sldMkLst>
      </pc:sldChg>
      <pc:sldChg chg="addSp modSp add mod">
        <pc:chgData name="MAYO Vivienne" userId="a2e8f57f-e086-482b-8137-1923a9f7d4e1" providerId="ADAL" clId="{D84DA8CD-A4A6-447F-99D8-EB7C76764467}" dt="2020-04-01T14:50:04.271" v="196" actId="20577"/>
        <pc:sldMkLst>
          <pc:docMk/>
          <pc:sldMk cId="1291562059" sldId="291"/>
        </pc:sldMkLst>
        <pc:spChg chg="mod">
          <ac:chgData name="MAYO Vivienne" userId="a2e8f57f-e086-482b-8137-1923a9f7d4e1" providerId="ADAL" clId="{D84DA8CD-A4A6-447F-99D8-EB7C76764467}" dt="2020-04-01T14:50:04.271" v="196" actId="20577"/>
          <ac:spMkLst>
            <pc:docMk/>
            <pc:sldMk cId="1291562059" sldId="291"/>
            <ac:spMk id="4" creationId="{6F5812BB-1624-964A-B90E-008C3A079A2A}"/>
          </ac:spMkLst>
        </pc:spChg>
        <pc:spChg chg="add mod">
          <ac:chgData name="MAYO Vivienne" userId="a2e8f57f-e086-482b-8137-1923a9f7d4e1" providerId="ADAL" clId="{D84DA8CD-A4A6-447F-99D8-EB7C76764467}" dt="2020-04-01T14:49:51.235" v="187" actId="14100"/>
          <ac:spMkLst>
            <pc:docMk/>
            <pc:sldMk cId="1291562059" sldId="291"/>
            <ac:spMk id="5" creationId="{6E72767B-4D72-4C65-B7A6-F090908430D7}"/>
          </ac:spMkLst>
        </pc:spChg>
        <pc:picChg chg="mod">
          <ac:chgData name="MAYO Vivienne" userId="a2e8f57f-e086-482b-8137-1923a9f7d4e1" providerId="ADAL" clId="{D84DA8CD-A4A6-447F-99D8-EB7C76764467}" dt="2020-04-01T14:49:53.323" v="188" actId="1076"/>
          <ac:picMkLst>
            <pc:docMk/>
            <pc:sldMk cId="1291562059" sldId="291"/>
            <ac:picMk id="6" creationId="{194B8089-43B1-8C45-AB5B-4093A570C7DE}"/>
          </ac:picMkLst>
        </pc:picChg>
      </pc:sldChg>
      <pc:sldChg chg="add">
        <pc:chgData name="MAYO Vivienne" userId="a2e8f57f-e086-482b-8137-1923a9f7d4e1" providerId="ADAL" clId="{D84DA8CD-A4A6-447F-99D8-EB7C76764467}" dt="2020-04-01T14:45:14.352" v="0"/>
        <pc:sldMkLst>
          <pc:docMk/>
          <pc:sldMk cId="984425032" sldId="292"/>
        </pc:sldMkLst>
      </pc:sldChg>
      <pc:sldChg chg="modSp add mod">
        <pc:chgData name="MAYO Vivienne" userId="a2e8f57f-e086-482b-8137-1923a9f7d4e1" providerId="ADAL" clId="{D84DA8CD-A4A6-447F-99D8-EB7C76764467}" dt="2020-04-01T14:50:39.874" v="220" actId="1076"/>
        <pc:sldMkLst>
          <pc:docMk/>
          <pc:sldMk cId="1261000851" sldId="293"/>
        </pc:sldMkLst>
        <pc:spChg chg="mod">
          <ac:chgData name="MAYO Vivienne" userId="a2e8f57f-e086-482b-8137-1923a9f7d4e1" providerId="ADAL" clId="{D84DA8CD-A4A6-447F-99D8-EB7C76764467}" dt="2020-04-01T14:50:39.874" v="220" actId="1076"/>
          <ac:spMkLst>
            <pc:docMk/>
            <pc:sldMk cId="1261000851" sldId="293"/>
            <ac:spMk id="5" creationId="{DFC99F98-749A-7947-AE7A-60ADED32EADF}"/>
          </ac:spMkLst>
        </pc:spChg>
        <pc:picChg chg="mod">
          <ac:chgData name="MAYO Vivienne" userId="a2e8f57f-e086-482b-8137-1923a9f7d4e1" providerId="ADAL" clId="{D84DA8CD-A4A6-447F-99D8-EB7C76764467}" dt="2020-04-01T14:50:37.322" v="219" actId="1076"/>
          <ac:picMkLst>
            <pc:docMk/>
            <pc:sldMk cId="1261000851" sldId="293"/>
            <ac:picMk id="4" creationId="{63659809-DFFD-7D4B-BBBB-A7129D830C94}"/>
          </ac:picMkLst>
        </pc:picChg>
      </pc:sldChg>
      <pc:sldChg chg="delSp modSp add mod">
        <pc:chgData name="MAYO Vivienne" userId="a2e8f57f-e086-482b-8137-1923a9f7d4e1" providerId="ADAL" clId="{D84DA8CD-A4A6-447F-99D8-EB7C76764467}" dt="2020-04-01T14:53:25.890" v="277"/>
        <pc:sldMkLst>
          <pc:docMk/>
          <pc:sldMk cId="2329882349" sldId="294"/>
        </pc:sldMkLst>
        <pc:spChg chg="mod">
          <ac:chgData name="MAYO Vivienne" userId="a2e8f57f-e086-482b-8137-1923a9f7d4e1" providerId="ADAL" clId="{D84DA8CD-A4A6-447F-99D8-EB7C76764467}" dt="2020-04-01T14:52:01.341" v="275" actId="207"/>
          <ac:spMkLst>
            <pc:docMk/>
            <pc:sldMk cId="2329882349" sldId="294"/>
            <ac:spMk id="4" creationId="{D888BC2F-B923-AB4A-8501-5A7126D468A7}"/>
          </ac:spMkLst>
        </pc:spChg>
        <pc:spChg chg="del mod">
          <ac:chgData name="MAYO Vivienne" userId="a2e8f57f-e086-482b-8137-1923a9f7d4e1" providerId="ADAL" clId="{D84DA8CD-A4A6-447F-99D8-EB7C76764467}" dt="2020-04-01T14:53:25.890" v="277"/>
          <ac:spMkLst>
            <pc:docMk/>
            <pc:sldMk cId="2329882349" sldId="294"/>
            <ac:spMk id="5" creationId="{8524C5D8-463A-3348-8FE0-205F6ED487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E5379-381D-444C-8E14-510D3D58965C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6C5F8-2F3B-418C-A6A8-75D410F30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305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2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16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881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1360-6675-4E14-8A15-E427FA0C3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308B1-2A3E-461D-BBD2-023709D36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F1E7A-41F7-4897-8973-4A2E8B3A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0F055-C0D6-4151-8993-F8291D600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52178-8BEE-4708-81C8-96B78CAE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09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A9358-F772-4559-BA8D-F8A1140F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BD3A8-7589-4B8C-86BA-F6578C884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78A9E-62F8-4186-9402-2E86A6AB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12232-4639-4206-BE13-C4BEF254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6B1BB-4244-49BE-AE3D-C556A12B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362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1C6C-3DD6-4ED1-B2F2-3822EEE2A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42C52-7F4E-4A69-9D74-4FD5D50B3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5B921-82D9-463A-8B69-022FBFA8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31028-23F6-4423-BF1E-C91BFCAC3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6B154-65C8-4790-80AC-3F7A689A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592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02EF-8A1A-4D12-A89F-75F3918D3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8E032-08F1-46F7-A339-37E32041D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8D20E-0FA1-4EE7-9592-FDFEE2BD0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71F9B-1E0A-4E56-A56E-64FF7376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4039C-BC4E-4E40-82A3-96ABCAF4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328AE-51D2-4013-B117-56D661E2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450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FE87B-7CB6-48D2-B931-DA8DBD2D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E66B7-1A23-4CE3-9D90-23D1F6D50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49EE6-4A3C-4389-85D4-3B7376FC3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C9D9D-DB34-465C-82F5-E9101A8E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3D837-B9BC-4953-A2AB-B79854CD15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507036-4425-4096-8030-800CABB2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63BF9-A2E0-4323-A250-D454D205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CB69F-672C-4000-BF6B-28D07BD1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786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5CF63-1FB0-4775-A81D-7770DD4D4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D015B-4ECB-4118-AA29-ACD3D829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2134B-25BD-41E9-843E-AF3BDCB8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3874E-0A87-4624-9555-85CD2552B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759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36147D-81B5-402E-BE11-E384C867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4BF47-2F5C-4B23-93E9-BBA4DA4C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D44CE-68F5-4551-88EE-A4628F49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327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E5D68-B46D-437B-94D3-DB870229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6DE82-09A7-44FC-AF69-BC487457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38772-20E0-4D04-A223-32FB4777B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752D5-3185-4AE6-8003-195E8FC7D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43D46-B6CC-4F4F-8386-4F39598E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192C7-B105-40D7-A45C-8C8A4DCA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66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908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9F91F-B1DD-4242-846E-0E2A9295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D679DA-AE27-42EB-9012-07BF1D426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82598-B12A-41F4-B8F4-2403CB19D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5A8FE-1E74-4941-BB2F-000CB450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B3179-0785-476F-8073-BAAEE615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843E0-937D-4942-8D4C-BD300397A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202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72DF2-75A4-425F-AFAE-A20A578F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09379F-B84D-4BC9-83B3-ED9B2925A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710C-CC36-48C4-8ECA-32EA66EDC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5AEDF-D727-42E8-924C-17446035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2BCF-8A1C-46C3-ABD3-4C4C1261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326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82D499-BD79-4417-856F-B2C81EA6C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14965-2465-4485-8615-A5856973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26CAE-5098-42E3-A047-F51C06CF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7D0AD-2FDE-4A06-B51F-62F7DA2C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47114-FF9C-4B82-8589-40DE9414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82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56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99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4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32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130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89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6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E1CF9-D7FC-4AB7-822D-C7B4CB38027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3686"/>
            <a:ext cx="914400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291EF-D1B2-42FB-8E0E-10B15AD2E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F9835-C836-435A-B64C-869EB7258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298FA-FEFC-4409-AEC0-9B7DE9AA0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E501-B2A0-47BA-80E0-F15BE7262CC9}" type="datetimeFigureOut">
              <a:rPr lang="en-GB" smtClean="0"/>
              <a:t>22/04/2020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5400A-38C4-4BE9-A8D5-5666082DF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B83BF-4454-4C58-81C6-6B7C34045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92A3D-71EB-4C9A-99CF-E7ADFA835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9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digimapforschools" TargetMode="External"/><Relationship Id="rId2" Type="http://schemas.openxmlformats.org/officeDocument/2006/relationships/hyperlink" Target="https://digimapforschools.edina.ac.uk/resources/scavengerhu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witter.com/Digimap4School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ordnancesurvey.co.uk/documents/resources/25k-map-symbol-flashcard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random.country/capital?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A1A85B3-F8D9-AE4C-A065-BE1008B86C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471" y="2097056"/>
            <a:ext cx="5829300" cy="110251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4600"/>
                </a:solidFill>
              </a:rPr>
              <a:t>Ideas for #</a:t>
            </a:r>
            <a:r>
              <a:rPr lang="en-GB" dirty="0" err="1">
                <a:solidFill>
                  <a:srgbClr val="004600"/>
                </a:solidFill>
              </a:rPr>
              <a:t>Homeschooling</a:t>
            </a:r>
            <a:r>
              <a:rPr lang="en-GB" dirty="0">
                <a:solidFill>
                  <a:srgbClr val="004600"/>
                </a:solidFill>
              </a:rPr>
              <a:t> with Digimap for Schools</a:t>
            </a:r>
            <a:endParaRPr lang="en-US" dirty="0">
              <a:solidFill>
                <a:srgbClr val="004600"/>
              </a:solidFill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199F5F4D-B296-A54B-BD6D-1318E7506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6851" y="3682094"/>
            <a:ext cx="5022558" cy="131445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Peter O’ Hare</a:t>
            </a:r>
          </a:p>
          <a:p>
            <a:r>
              <a:rPr lang="en-GB" dirty="0"/>
              <a:t>Services and User Engagement</a:t>
            </a:r>
          </a:p>
          <a:p>
            <a:r>
              <a:rPr lang="en-GB" dirty="0"/>
              <a:t>EDINA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CA0C1-2DFE-4499-BAEE-CA4704C27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046" y="908720"/>
            <a:ext cx="3771908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88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 of the world with symbols">
            <a:extLst>
              <a:ext uri="{FF2B5EF4-FFF2-40B4-BE49-F238E27FC236}">
                <a16:creationId xmlns:a16="http://schemas.microsoft.com/office/drawing/2014/main" id="{109CE934-5338-664A-812A-1DA8BDA1EB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" y="1052513"/>
            <a:ext cx="908685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6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62A16E-36BD-9545-9798-913E66AB6697}"/>
              </a:ext>
            </a:extLst>
          </p:cNvPr>
          <p:cNvSpPr txBox="1"/>
          <p:nvPr/>
        </p:nvSpPr>
        <p:spPr>
          <a:xfrm>
            <a:off x="2915816" y="718166"/>
            <a:ext cx="3860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Activity 5: Land 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3182D-D757-E244-BBE2-6AFC5FFE70BF}"/>
              </a:ext>
            </a:extLst>
          </p:cNvPr>
          <p:cNvSpPr txBox="1"/>
          <p:nvPr/>
        </p:nvSpPr>
        <p:spPr>
          <a:xfrm>
            <a:off x="298656" y="2405831"/>
            <a:ext cx="24731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Can be done within Digimap with Drawing Tools or by printing and </a:t>
            </a:r>
            <a:r>
              <a:rPr lang="en-US" sz="1350" dirty="0" err="1"/>
              <a:t>colouring</a:t>
            </a:r>
            <a:r>
              <a:rPr lang="en-US" sz="1350" dirty="0"/>
              <a:t> in.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  <a:p>
            <a:r>
              <a:rPr lang="en-US" sz="1350" dirty="0"/>
              <a:t>Create a key: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Public buildings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Medical buildings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Council buildings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Offices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Shops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Residential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pic>
        <p:nvPicPr>
          <p:cNvPr id="7" name="Picture 6" descr="black and white map image">
            <a:extLst>
              <a:ext uri="{FF2B5EF4-FFF2-40B4-BE49-F238E27FC236}">
                <a16:creationId xmlns:a16="http://schemas.microsoft.com/office/drawing/2014/main" id="{74401292-1C74-E54D-975E-560F72AA53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272" y="1677818"/>
            <a:ext cx="6173941" cy="43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2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and white map image">
            <a:extLst>
              <a:ext uri="{FF2B5EF4-FFF2-40B4-BE49-F238E27FC236}">
                <a16:creationId xmlns:a16="http://schemas.microsoft.com/office/drawing/2014/main" id="{9A4C9608-6A7A-564F-8598-34A69A6072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5399315" cy="3810872"/>
          </a:xfrm>
          <a:prstGeom prst="rect">
            <a:avLst/>
          </a:prstGeom>
        </p:spPr>
      </p:pic>
      <p:pic>
        <p:nvPicPr>
          <p:cNvPr id="5" name="Picture 4" descr="coloured in map image">
            <a:extLst>
              <a:ext uri="{FF2B5EF4-FFF2-40B4-BE49-F238E27FC236}">
                <a16:creationId xmlns:a16="http://schemas.microsoft.com/office/drawing/2014/main" id="{F4743D12-1FE8-BA4A-BAF5-8334463B1A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19650" y="1676400"/>
            <a:ext cx="368617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62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5812BB-1624-964A-B90E-008C3A079A2A}"/>
              </a:ext>
            </a:extLst>
          </p:cNvPr>
          <p:cNvSpPr txBox="1"/>
          <p:nvPr/>
        </p:nvSpPr>
        <p:spPr>
          <a:xfrm>
            <a:off x="494048" y="1772816"/>
            <a:ext cx="364880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What has changed in your area? </a:t>
            </a:r>
          </a:p>
          <a:p>
            <a:endParaRPr lang="en-US" sz="1350" dirty="0"/>
          </a:p>
          <a:p>
            <a:pPr marL="214313" indent="-214313">
              <a:buFontTx/>
              <a:buChar char="-"/>
            </a:pPr>
            <a:r>
              <a:rPr lang="en-US" sz="1350" dirty="0"/>
              <a:t>Was your house there in the 1890’s or 1950’s?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Find all the things that have changed?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Why have things changed?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pic>
        <p:nvPicPr>
          <p:cNvPr id="6" name="Picture 5" descr="historic map">
            <a:extLst>
              <a:ext uri="{FF2B5EF4-FFF2-40B4-BE49-F238E27FC236}">
                <a16:creationId xmlns:a16="http://schemas.microsoft.com/office/drawing/2014/main" id="{194B8089-43B1-8C45-AB5B-4093A570C7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16" y="1052736"/>
            <a:ext cx="364880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72767B-4D72-4C65-B7A6-F090908430D7}"/>
              </a:ext>
            </a:extLst>
          </p:cNvPr>
          <p:cNvSpPr txBox="1"/>
          <p:nvPr/>
        </p:nvSpPr>
        <p:spPr>
          <a:xfrm>
            <a:off x="755576" y="404664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Activity 6: Spot the difference?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9156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27F676-3134-9E41-94AB-67B2E121C18C}"/>
              </a:ext>
            </a:extLst>
          </p:cNvPr>
          <p:cNvSpPr txBox="1"/>
          <p:nvPr/>
        </p:nvSpPr>
        <p:spPr>
          <a:xfrm>
            <a:off x="2339752" y="764704"/>
            <a:ext cx="5320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Activity 7: Urban Expansion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88106-C0D0-3741-8C86-179DC74A93EF}"/>
              </a:ext>
            </a:extLst>
          </p:cNvPr>
          <p:cNvSpPr txBox="1"/>
          <p:nvPr/>
        </p:nvSpPr>
        <p:spPr>
          <a:xfrm>
            <a:off x="387145" y="1830644"/>
            <a:ext cx="534614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Look at your town or village in the 1890’s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Measure the changes from then to now, using the measurement tools.</a:t>
            </a:r>
          </a:p>
          <a:p>
            <a:pPr marL="214313" indent="-214313">
              <a:buFontTx/>
              <a:buChar char="-"/>
            </a:pPr>
            <a:endParaRPr lang="en-US" sz="1350" dirty="0"/>
          </a:p>
        </p:txBody>
      </p:sp>
      <p:pic>
        <p:nvPicPr>
          <p:cNvPr id="8" name="Picture 7" descr="picture of a tweet">
            <a:extLst>
              <a:ext uri="{FF2B5EF4-FFF2-40B4-BE49-F238E27FC236}">
                <a16:creationId xmlns:a16="http://schemas.microsoft.com/office/drawing/2014/main" id="{064A1D96-91BC-D647-8145-1FE00BB8BB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2524902"/>
            <a:ext cx="4023821" cy="349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05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storic map with measured areas of urban areas">
            <a:extLst>
              <a:ext uri="{FF2B5EF4-FFF2-40B4-BE49-F238E27FC236}">
                <a16:creationId xmlns:a16="http://schemas.microsoft.com/office/drawing/2014/main" id="{7698FF96-1313-FE4B-BA54-4F6FC1D1E6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62" y="857250"/>
            <a:ext cx="72504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2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image with routes on it">
            <a:extLst>
              <a:ext uri="{FF2B5EF4-FFF2-40B4-BE49-F238E27FC236}">
                <a16:creationId xmlns:a16="http://schemas.microsoft.com/office/drawing/2014/main" id="{63659809-DFFD-7D4B-BBBB-A7129D830C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45" y="686210"/>
            <a:ext cx="7789908" cy="5485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C99F98-749A-7947-AE7A-60ADED32EADF}"/>
              </a:ext>
            </a:extLst>
          </p:cNvPr>
          <p:cNvSpPr txBox="1"/>
          <p:nvPr/>
        </p:nvSpPr>
        <p:spPr>
          <a:xfrm>
            <a:off x="2438882" y="260648"/>
            <a:ext cx="4266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Activity 8: Story Maps</a:t>
            </a:r>
          </a:p>
        </p:txBody>
      </p:sp>
    </p:spTree>
    <p:extLst>
      <p:ext uri="{BB962C8B-B14F-4D97-AF65-F5344CB8AC3E}">
        <p14:creationId xmlns:p14="http://schemas.microsoft.com/office/powerpoint/2010/main" val="1261000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88BC2F-B923-AB4A-8501-5A7126D468A7}"/>
              </a:ext>
            </a:extLst>
          </p:cNvPr>
          <p:cNvSpPr txBox="1"/>
          <p:nvPr/>
        </p:nvSpPr>
        <p:spPr>
          <a:xfrm>
            <a:off x="1403648" y="1124744"/>
            <a:ext cx="64087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Home Schooling resources: </a:t>
            </a:r>
            <a:endParaRPr lang="en-GB" sz="2000" b="1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2000" dirty="0">
                <a:solidFill>
                  <a:schemeClr val="accent3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https://digimapforschools.edina.ac.uk/resources/scavengerhunt/</a:t>
            </a:r>
            <a:endParaRPr lang="en-GB" sz="2000" dirty="0">
              <a:solidFill>
                <a:schemeClr val="accent3"/>
              </a:solidFill>
            </a:endParaRPr>
          </a:p>
          <a:p>
            <a:endParaRPr lang="en-GB" sz="2000" dirty="0">
              <a:solidFill>
                <a:srgbClr val="0563C1"/>
              </a:solidFill>
            </a:endParaRPr>
          </a:p>
          <a:p>
            <a:r>
              <a:rPr lang="en-US" sz="2000" b="1" dirty="0" err="1"/>
              <a:t>Youtube</a:t>
            </a:r>
            <a:r>
              <a:rPr lang="en-US" sz="2000" b="1" dirty="0"/>
              <a:t>: </a:t>
            </a:r>
          </a:p>
          <a:p>
            <a:r>
              <a:rPr lang="en-GB" sz="2000" dirty="0">
                <a:hlinkClick r:id="rId3"/>
              </a:rPr>
              <a:t>https://www.youtube.com/user/digimapforschools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Twitter: </a:t>
            </a:r>
          </a:p>
          <a:p>
            <a:r>
              <a:rPr lang="en-GB" sz="2000" dirty="0">
                <a:hlinkClick r:id="rId4"/>
              </a:rPr>
              <a:t>https://twitter.com/Digimap4Schools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9882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7B0BF9-D01B-B143-ACDC-DE0223C2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052736"/>
            <a:ext cx="6972250" cy="95755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Introduction to </a:t>
            </a:r>
            <a:r>
              <a:rPr lang="en-US" sz="3600" dirty="0" err="1"/>
              <a:t>Digimap</a:t>
            </a:r>
            <a:r>
              <a:rPr lang="en-US" sz="3600" dirty="0"/>
              <a:t> for Schools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22D72A-5DE9-B345-BC4D-B28CA7938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650" y="2147208"/>
            <a:ext cx="61722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Online resource</a:t>
            </a:r>
          </a:p>
          <a:p>
            <a:r>
              <a:rPr lang="en-US" dirty="0"/>
              <a:t>Contemporary and historical maps and aerial photography for all of GB</a:t>
            </a:r>
          </a:p>
          <a:p>
            <a:r>
              <a:rPr lang="en-US" dirty="0"/>
              <a:t>Web based</a:t>
            </a:r>
          </a:p>
          <a:p>
            <a:r>
              <a:rPr lang="en-US" dirty="0"/>
              <a:t>Pc, laptops, smartboards, tablets</a:t>
            </a:r>
          </a:p>
          <a:p>
            <a:r>
              <a:rPr lang="en-US" dirty="0"/>
              <a:t>Single username/password</a:t>
            </a:r>
          </a:p>
          <a:p>
            <a:r>
              <a:rPr lang="en-US" dirty="0"/>
              <a:t>Save and export work</a:t>
            </a:r>
          </a:p>
          <a:p>
            <a:r>
              <a:rPr lang="en-US" dirty="0"/>
              <a:t>Print</a:t>
            </a:r>
          </a:p>
          <a:p>
            <a:r>
              <a:rPr lang="en-US" dirty="0"/>
              <a:t>Homework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44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8CBF64-D59C-974F-9405-791929948100}"/>
              </a:ext>
            </a:extLst>
          </p:cNvPr>
          <p:cNvSpPr txBox="1"/>
          <p:nvPr/>
        </p:nvSpPr>
        <p:spPr>
          <a:xfrm>
            <a:off x="610917" y="2168539"/>
            <a:ext cx="29211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One walk per day: Make the most of it!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D8E9B-61A8-B340-9A29-F35F76D4F068}"/>
              </a:ext>
            </a:extLst>
          </p:cNvPr>
          <p:cNvSpPr txBox="1"/>
          <p:nvPr/>
        </p:nvSpPr>
        <p:spPr>
          <a:xfrm>
            <a:off x="818587" y="1404844"/>
            <a:ext cx="204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Activity 1:</a:t>
            </a:r>
          </a:p>
        </p:txBody>
      </p:sp>
      <p:pic>
        <p:nvPicPr>
          <p:cNvPr id="8" name="Picture 7" descr="A picture containing text, map&#10;&#10;">
            <a:extLst>
              <a:ext uri="{FF2B5EF4-FFF2-40B4-BE49-F238E27FC236}">
                <a16:creationId xmlns:a16="http://schemas.microsoft.com/office/drawing/2014/main" id="{7DA1479C-1E99-7044-B28A-1236F88DB2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875" y="857250"/>
            <a:ext cx="3647209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EA9C81-2C98-0F4C-B079-C625E6382D11}"/>
              </a:ext>
            </a:extLst>
          </p:cNvPr>
          <p:cNvSpPr txBox="1"/>
          <p:nvPr/>
        </p:nvSpPr>
        <p:spPr>
          <a:xfrm>
            <a:off x="467545" y="2852936"/>
            <a:ext cx="3960440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Plan your route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Measure your distance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Document your route (take photos of human and physical features)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72298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a table  with symbols">
            <a:extLst>
              <a:ext uri="{FF2B5EF4-FFF2-40B4-BE49-F238E27FC236}">
                <a16:creationId xmlns:a16="http://schemas.microsoft.com/office/drawing/2014/main" id="{8E5223DC-4073-3749-9FE7-2B05FEF7E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367" y="957943"/>
            <a:ext cx="3846633" cy="4942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C7AACA-3FA9-544E-B5B1-EC1592E045BF}"/>
              </a:ext>
            </a:extLst>
          </p:cNvPr>
          <p:cNvSpPr txBox="1"/>
          <p:nvPr/>
        </p:nvSpPr>
        <p:spPr>
          <a:xfrm>
            <a:off x="673985" y="1268760"/>
            <a:ext cx="4623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Activity 2: Find the City: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078AB-6D2F-9745-9B6F-07C7D202B45E}"/>
              </a:ext>
            </a:extLst>
          </p:cNvPr>
          <p:cNvSpPr txBox="1"/>
          <p:nvPr/>
        </p:nvSpPr>
        <p:spPr>
          <a:xfrm>
            <a:off x="1023258" y="2500993"/>
            <a:ext cx="3167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Easily adaptable for any city.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Once you have created a map its just a matter of changing the locations of each symbol to create a new exercise</a:t>
            </a:r>
          </a:p>
        </p:txBody>
      </p:sp>
    </p:spTree>
    <p:extLst>
      <p:ext uri="{BB962C8B-B14F-4D97-AF65-F5344CB8AC3E}">
        <p14:creationId xmlns:p14="http://schemas.microsoft.com/office/powerpoint/2010/main" val="3896190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 of europe with symbols for capital cities">
            <a:extLst>
              <a:ext uri="{FF2B5EF4-FFF2-40B4-BE49-F238E27FC236}">
                <a16:creationId xmlns:a16="http://schemas.microsoft.com/office/drawing/2014/main" id="{F22DA385-3177-124C-BEBF-594715CF92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383" y="939665"/>
            <a:ext cx="7019111" cy="49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3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 of GB with symbols for cities">
            <a:extLst>
              <a:ext uri="{FF2B5EF4-FFF2-40B4-BE49-F238E27FC236}">
                <a16:creationId xmlns:a16="http://schemas.microsoft.com/office/drawing/2014/main" id="{C932414C-4C08-6D47-B2EC-DD94D5109E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1145045"/>
            <a:ext cx="3654292" cy="5143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58FE23-ADA8-3B42-9965-AA1F20C49082}"/>
              </a:ext>
            </a:extLst>
          </p:cNvPr>
          <p:cNvSpPr txBox="1"/>
          <p:nvPr/>
        </p:nvSpPr>
        <p:spPr>
          <a:xfrm>
            <a:off x="917720" y="534083"/>
            <a:ext cx="5912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Great Britain Towns and Cities:</a:t>
            </a:r>
          </a:p>
        </p:txBody>
      </p:sp>
    </p:spTree>
    <p:extLst>
      <p:ext uri="{BB962C8B-B14F-4D97-AF65-F5344CB8AC3E}">
        <p14:creationId xmlns:p14="http://schemas.microsoft.com/office/powerpoint/2010/main" val="1708929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C3C1AC-8A64-B946-BBA3-E1ED4F0EC15F}"/>
              </a:ext>
            </a:extLst>
          </p:cNvPr>
          <p:cNvSpPr txBox="1"/>
          <p:nvPr/>
        </p:nvSpPr>
        <p:spPr>
          <a:xfrm>
            <a:off x="1645223" y="416999"/>
            <a:ext cx="57658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Activity 3: Treasure Hunt-</a:t>
            </a:r>
          </a:p>
          <a:p>
            <a:pPr algn="ctr"/>
            <a:r>
              <a:rPr lang="en-US" sz="3200" dirty="0"/>
              <a:t>Using OS Map symbol flash cards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95B427-19A6-F047-93CF-858DA5C2E034}"/>
              </a:ext>
            </a:extLst>
          </p:cNvPr>
          <p:cNvSpPr txBox="1"/>
          <p:nvPr/>
        </p:nvSpPr>
        <p:spPr>
          <a:xfrm>
            <a:off x="827584" y="1806167"/>
            <a:ext cx="7750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hlinkClick r:id="rId2"/>
              </a:rPr>
              <a:t>https://www.ordnancesurvey.co.uk/documents/resources/25k-map-symbol-flashcards.pdf</a:t>
            </a: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19189-B5B8-0640-8502-7CCDD5BEA362}"/>
              </a:ext>
            </a:extLst>
          </p:cNvPr>
          <p:cNvSpPr txBox="1"/>
          <p:nvPr/>
        </p:nvSpPr>
        <p:spPr>
          <a:xfrm>
            <a:off x="2239111" y="2172804"/>
            <a:ext cx="39256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Or google:   Ordnance Survey Map symbol flash cards</a:t>
            </a:r>
          </a:p>
        </p:txBody>
      </p:sp>
      <p:pic>
        <p:nvPicPr>
          <p:cNvPr id="8" name="Picture 7" descr="OS map symbol">
            <a:extLst>
              <a:ext uri="{FF2B5EF4-FFF2-40B4-BE49-F238E27FC236}">
                <a16:creationId xmlns:a16="http://schemas.microsoft.com/office/drawing/2014/main" id="{7487C54D-D9F8-D54F-BDFC-6EE5D04E2E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494" y="3120044"/>
            <a:ext cx="1047750" cy="1619250"/>
          </a:xfrm>
          <a:prstGeom prst="rect">
            <a:avLst/>
          </a:prstGeom>
        </p:spPr>
      </p:pic>
      <p:pic>
        <p:nvPicPr>
          <p:cNvPr id="10" name="Picture 9" descr="OS map symbol">
            <a:extLst>
              <a:ext uri="{FF2B5EF4-FFF2-40B4-BE49-F238E27FC236}">
                <a16:creationId xmlns:a16="http://schemas.microsoft.com/office/drawing/2014/main" id="{C818100A-D4EC-034C-B1C5-5C0181C0A0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681" y="3072419"/>
            <a:ext cx="2114550" cy="1666875"/>
          </a:xfrm>
          <a:prstGeom prst="rect">
            <a:avLst/>
          </a:prstGeom>
        </p:spPr>
      </p:pic>
      <p:pic>
        <p:nvPicPr>
          <p:cNvPr id="12" name="Picture 11" descr="OS map symbol">
            <a:extLst>
              <a:ext uri="{FF2B5EF4-FFF2-40B4-BE49-F238E27FC236}">
                <a16:creationId xmlns:a16="http://schemas.microsoft.com/office/drawing/2014/main" id="{09FB71FF-2B4B-314C-8C57-CD7DB80780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115282"/>
            <a:ext cx="1085850" cy="1628775"/>
          </a:xfrm>
          <a:prstGeom prst="rect">
            <a:avLst/>
          </a:prstGeom>
        </p:spPr>
      </p:pic>
      <p:pic>
        <p:nvPicPr>
          <p:cNvPr id="14" name="Picture 13" descr="OS map symbol">
            <a:extLst>
              <a:ext uri="{FF2B5EF4-FFF2-40B4-BE49-F238E27FC236}">
                <a16:creationId xmlns:a16="http://schemas.microsoft.com/office/drawing/2014/main" id="{0A2E91B8-3F0F-9C48-B480-72AD66DAB2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814" y="3096232"/>
            <a:ext cx="10668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79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 print">
            <a:extLst>
              <a:ext uri="{FF2B5EF4-FFF2-40B4-BE49-F238E27FC236}">
                <a16:creationId xmlns:a16="http://schemas.microsoft.com/office/drawing/2014/main" id="{D41D8B1E-A9A0-4C4D-8549-49AA7A768E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87" y="857250"/>
            <a:ext cx="72754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1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738358-5E82-6849-8B0F-E877112FF8E7}"/>
              </a:ext>
            </a:extLst>
          </p:cNvPr>
          <p:cNvSpPr txBox="1"/>
          <p:nvPr/>
        </p:nvSpPr>
        <p:spPr>
          <a:xfrm>
            <a:off x="1609253" y="705175"/>
            <a:ext cx="6010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Activity 4: Capital Cities Game: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822C8-E6EA-8B4C-8708-06F85B1338A1}"/>
              </a:ext>
            </a:extLst>
          </p:cNvPr>
          <p:cNvSpPr txBox="1"/>
          <p:nvPr/>
        </p:nvSpPr>
        <p:spPr>
          <a:xfrm>
            <a:off x="3167742" y="1553935"/>
            <a:ext cx="31880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hlinkClick r:id="rId2"/>
              </a:rPr>
              <a:t>https://random.country/capital?</a:t>
            </a:r>
            <a:endParaRPr lang="en-US" sz="1350" dirty="0"/>
          </a:p>
        </p:txBody>
      </p:sp>
      <p:graphicFrame>
        <p:nvGraphicFramePr>
          <p:cNvPr id="6" name="Table 5" descr="table of cities with countries">
            <a:extLst>
              <a:ext uri="{FF2B5EF4-FFF2-40B4-BE49-F238E27FC236}">
                <a16:creationId xmlns:a16="http://schemas.microsoft.com/office/drawing/2014/main" id="{45086F71-7B75-B048-9341-CC83D4FB7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68099"/>
              </p:ext>
            </p:extLst>
          </p:nvPr>
        </p:nvGraphicFramePr>
        <p:xfrm>
          <a:off x="1524001" y="2805925"/>
          <a:ext cx="6096000" cy="250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6523508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689648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2442522"/>
                    </a:ext>
                  </a:extLst>
                </a:gridCol>
              </a:tblGrid>
              <a:tr h="816080">
                <a:tc>
                  <a:txBody>
                    <a:bodyPr/>
                    <a:lstStyle/>
                    <a:p>
                      <a:r>
                        <a:rPr lang="en-US" sz="1400" dirty="0"/>
                        <a:t>City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Country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Distance from Pin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716692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Port of Spain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Trinidad and </a:t>
                      </a:r>
                      <a:r>
                        <a:rPr lang="en-US" sz="1400" dirty="0" err="1"/>
                        <a:t>Tabago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5571582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Nuuk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Greenland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982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248505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Andorra la Vella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Andorra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79590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Lisbon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Portugal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454217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dirty="0"/>
                        <a:t>Cairo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Egypt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165898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2338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38846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618023-6205-2D46-8AD5-24053C8F33F7}"/>
              </a:ext>
            </a:extLst>
          </p:cNvPr>
          <p:cNvSpPr txBox="1"/>
          <p:nvPr/>
        </p:nvSpPr>
        <p:spPr>
          <a:xfrm>
            <a:off x="2408663" y="2223085"/>
            <a:ext cx="36954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350" dirty="0">
              <a:hlinkClick r:id="" action="ppaction://noaction"/>
            </a:endParaRPr>
          </a:p>
          <a:p>
            <a:r>
              <a:rPr lang="en-GB" sz="1350" dirty="0">
                <a:hlinkClick r:id="" action="ppaction://noaction"/>
              </a:rPr>
              <a:t>https://www.youtube.com/watch?v=7t0Rf-UdDRs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23FF7-0AFA-F94C-BC09-B6F442BF58C5}"/>
              </a:ext>
            </a:extLst>
          </p:cNvPr>
          <p:cNvSpPr txBox="1"/>
          <p:nvPr/>
        </p:nvSpPr>
        <p:spPr>
          <a:xfrm>
            <a:off x="3200400" y="2041431"/>
            <a:ext cx="2436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Youtube</a:t>
            </a:r>
            <a:r>
              <a:rPr lang="en-US" sz="1350" dirty="0"/>
              <a:t> video of the game here</a:t>
            </a:r>
          </a:p>
        </p:txBody>
      </p:sp>
    </p:spTree>
    <p:extLst>
      <p:ext uri="{BB962C8B-B14F-4D97-AF65-F5344CB8AC3E}">
        <p14:creationId xmlns:p14="http://schemas.microsoft.com/office/powerpoint/2010/main" val="55228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nfosheet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7A32"/>
      </a:accent1>
      <a:accent2>
        <a:srgbClr val="A04B2C"/>
      </a:accent2>
      <a:accent3>
        <a:srgbClr val="54C3EA"/>
      </a:accent3>
      <a:accent4>
        <a:srgbClr val="6FC172"/>
      </a:accent4>
      <a:accent5>
        <a:srgbClr val="3B69BB"/>
      </a:accent5>
      <a:accent6>
        <a:srgbClr val="684C8E"/>
      </a:accent6>
      <a:hlink>
        <a:srgbClr val="39B9E7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27F86E963EAF48AB0B4448164C4AD2" ma:contentTypeVersion="15" ma:contentTypeDescription="Create a new document." ma:contentTypeScope="" ma:versionID="d98e69b170254a955d4c55b6635c620b">
  <xsd:schema xmlns:xsd="http://www.w3.org/2001/XMLSchema" xmlns:xs="http://www.w3.org/2001/XMLSchema" xmlns:p="http://schemas.microsoft.com/office/2006/metadata/properties" xmlns:ns3="6c281858-c581-46c1-ade7-926ac2eb1585" xmlns:ns4="5fdf58e1-b59a-4e4c-b989-26899fc392cc" targetNamespace="http://schemas.microsoft.com/office/2006/metadata/properties" ma:root="true" ma:fieldsID="3ff31349271a3af4cf74d7c6809e2af5" ns3:_="" ns4:_="">
    <xsd:import namespace="6c281858-c581-46c1-ade7-926ac2eb1585"/>
    <xsd:import namespace="5fdf58e1-b59a-4e4c-b989-26899fc392c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81858-c581-46c1-ade7-926ac2eb15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df58e1-b59a-4e4c-b989-26899fc392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DF8895-3DB0-4427-980E-A79C383E12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B3D0BC-F1CF-4386-BDD4-83597553A0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81858-c581-46c1-ade7-926ac2eb1585"/>
    <ds:schemaRef ds:uri="5fdf58e1-b59a-4e4c-b989-26899fc392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C65843-308F-4837-BDE7-FC7C5185007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368</Words>
  <Application>Microsoft Office PowerPoint</Application>
  <PresentationFormat>On-screen Show (4:3)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Custom Design</vt:lpstr>
      <vt:lpstr>Ideas for #Homeschooling with Digimap for Schools</vt:lpstr>
      <vt:lpstr>Introduction to Digimap for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Learning Activity</dc:title>
  <dc:creator>DIFFLEY Emma</dc:creator>
  <cp:lastModifiedBy>vivienne.mayo@ed.ac.uk</cp:lastModifiedBy>
  <cp:revision>3</cp:revision>
  <dcterms:created xsi:type="dcterms:W3CDTF">2020-03-31T18:09:13Z</dcterms:created>
  <dcterms:modified xsi:type="dcterms:W3CDTF">2020-04-22T09:29:46Z</dcterms:modified>
</cp:coreProperties>
</file>