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8" r:id="rId2"/>
    <p:sldId id="260" r:id="rId3"/>
    <p:sldId id="261" r:id="rId4"/>
  </p:sldIdLst>
  <p:sldSz cx="9144000" cy="6858000" type="screen4x3"/>
  <p:notesSz cx="6794500" cy="993140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66"/>
    <a:srgbClr val="FF0099"/>
    <a:srgbClr val="333399"/>
    <a:srgbClr val="669999"/>
    <a:srgbClr val="6600CC"/>
    <a:srgbClr val="FF6699"/>
    <a:srgbClr val="000058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72" autoAdjust="0"/>
    <p:restoredTop sz="94660"/>
  </p:normalViewPr>
  <p:slideViewPr>
    <p:cSldViewPr showGuides="1">
      <p:cViewPr>
        <p:scale>
          <a:sx n="102" d="100"/>
          <a:sy n="102" d="100"/>
        </p:scale>
        <p:origin x="-90" y="-252"/>
      </p:cViewPr>
      <p:guideLst>
        <p:guide orient="horz" pos="2160"/>
        <p:guide orient="horz" pos="935"/>
        <p:guide orient="horz" pos="3974"/>
        <p:guide pos="2880"/>
        <p:guide pos="612"/>
        <p:guide pos="514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-3774" y="-12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604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98" y="0"/>
            <a:ext cx="294460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830"/>
            <a:ext cx="2944604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98" y="9434830"/>
            <a:ext cx="294460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180C1F7F-4E5B-4C04-A453-1626A6CDE338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408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604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98" y="0"/>
            <a:ext cx="294460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294" y="4717415"/>
            <a:ext cx="4983913" cy="446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44604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98" y="9434830"/>
            <a:ext cx="294460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8FF1F13-FCE8-4A0E-84BA-36F5EC676FC1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574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14475" y="4149080"/>
            <a:ext cx="6115050" cy="863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336666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550" y="2852737"/>
            <a:ext cx="7200900" cy="1152525"/>
          </a:xfrm>
        </p:spPr>
        <p:txBody>
          <a:bodyPr/>
          <a:lstStyle>
            <a:lvl1pPr algn="ctr">
              <a:defRPr sz="3200">
                <a:solidFill>
                  <a:srgbClr val="336666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153" name="Rectangle 33"/>
          <p:cNvSpPr>
            <a:spLocks noGrp="1" noChangeArrowheads="1"/>
          </p:cNvSpPr>
          <p:nvPr>
            <p:ph type="ftr" sz="quarter" idx="3"/>
          </p:nvPr>
        </p:nvSpPr>
        <p:spPr>
          <a:xfrm>
            <a:off x="979623" y="5495186"/>
            <a:ext cx="7200800" cy="504651"/>
          </a:xfrm>
        </p:spPr>
        <p:txBody>
          <a:bodyPr/>
          <a:lstStyle>
            <a:lvl1pPr algn="l">
              <a:defRPr sz="800">
                <a:solidFill>
                  <a:srgbClr val="336666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9" name="Picture 8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351284"/>
            <a:ext cx="7200800" cy="11073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4"/>
          <p:cNvSpPr txBox="1">
            <a:spLocks noChangeArrowheads="1"/>
          </p:cNvSpPr>
          <p:nvPr userDrawn="1"/>
        </p:nvSpPr>
        <p:spPr bwMode="auto">
          <a:xfrm>
            <a:off x="971600" y="1412777"/>
            <a:ext cx="720080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9pPr>
          </a:lstStyle>
          <a:p>
            <a:pPr algn="ctr"/>
            <a:r>
              <a:rPr lang="en-US" sz="2800" kern="0" dirty="0" smtClean="0">
                <a:solidFill>
                  <a:srgbClr val="336666"/>
                </a:solidFill>
              </a:rPr>
              <a:t>Digimap for Schools Geography Resources</a:t>
            </a:r>
            <a:endParaRPr lang="en-GB" sz="2800" kern="0" dirty="0" smtClean="0">
              <a:solidFill>
                <a:srgbClr val="336666"/>
              </a:solidFill>
            </a:endParaRPr>
          </a:p>
        </p:txBody>
      </p:sp>
      <p:pic>
        <p:nvPicPr>
          <p:cNvPr id="11" name="Picture 10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9623" y="6101228"/>
            <a:ext cx="1667510" cy="407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mharrington\Documents\Maggie\D10877\Edina Logo.jp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99837"/>
            <a:ext cx="1014730" cy="481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71550" y="1700213"/>
            <a:ext cx="7761288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582613"/>
            <a:ext cx="773271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336666"/>
                </a:solidFill>
              </a:defRPr>
            </a:lvl1pPr>
          </a:lstStyle>
          <a:p>
            <a:pPr lvl="0"/>
            <a:r>
              <a:rPr lang="en-GB" dirty="0" smtClean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640509486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700213"/>
            <a:ext cx="7761288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582613"/>
            <a:ext cx="773271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621463"/>
            <a:ext cx="360045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>
    <p:wipe dir="r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Introducing GIS – Cutting back on the cost of obesity</a:t>
            </a:r>
            <a:endParaRPr lang="en-GB" dirty="0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3"/>
          </p:nvPr>
        </p:nvSpPr>
        <p:spPr>
          <a:xfrm>
            <a:off x="1880870" y="5458283"/>
            <a:ext cx="6803609" cy="300886"/>
          </a:xfrm>
        </p:spPr>
        <p:txBody>
          <a:bodyPr/>
          <a:lstStyle/>
          <a:p>
            <a:r>
              <a:rPr lang="en-GB" sz="800" dirty="0" smtClean="0"/>
              <a:t>© EDINA at University of Edinburgh 2013</a:t>
            </a:r>
          </a:p>
          <a:p>
            <a:r>
              <a:rPr lang="en-GB" sz="800" dirty="0" smtClean="0"/>
              <a:t>This work is licensed under a Creative Commons Attribution – Non-Commercial License</a:t>
            </a:r>
            <a:endParaRPr lang="en-GB" sz="800" dirty="0"/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" t="14808" r="66550" b="69368"/>
          <a:stretch/>
        </p:blipFill>
        <p:spPr bwMode="auto">
          <a:xfrm>
            <a:off x="971550" y="5445224"/>
            <a:ext cx="909320" cy="35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8386335" cy="594928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332656"/>
            <a:ext cx="7732713" cy="504056"/>
          </a:xfrm>
        </p:spPr>
        <p:txBody>
          <a:bodyPr/>
          <a:lstStyle/>
          <a:p>
            <a:r>
              <a:rPr lang="en-GB" dirty="0" smtClean="0"/>
              <a:t>Example:  Location and names of takeaways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1228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8814732" cy="511256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404664"/>
            <a:ext cx="7732713" cy="470123"/>
          </a:xfrm>
        </p:spPr>
        <p:txBody>
          <a:bodyPr/>
          <a:lstStyle/>
          <a:p>
            <a:r>
              <a:rPr lang="en-GB" dirty="0" smtClean="0"/>
              <a:t>Example: </a:t>
            </a:r>
            <a:r>
              <a:rPr lang="en-GB" smtClean="0"/>
              <a:t>Spreadsheet </a:t>
            </a:r>
            <a:r>
              <a:rPr lang="en-GB" dirty="0" smtClean="0"/>
              <a:t>of chosen takeaways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54245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 Powerpoint template">
  <a:themeElements>
    <a:clrScheme name="Custom 2">
      <a:dk1>
        <a:srgbClr val="2F502A"/>
      </a:dk1>
      <a:lt1>
        <a:srgbClr val="777777"/>
      </a:lt1>
      <a:dk2>
        <a:srgbClr val="FFFFFF"/>
      </a:dk2>
      <a:lt2>
        <a:srgbClr val="808080"/>
      </a:lt2>
      <a:accent1>
        <a:srgbClr val="C0C0C0"/>
      </a:accent1>
      <a:accent2>
        <a:srgbClr val="0066FF"/>
      </a:accent2>
      <a:accent3>
        <a:srgbClr val="BDBDBD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Corporate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9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9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rporate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PowerPoint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8">
        <a:dk1>
          <a:srgbClr val="808080"/>
        </a:dk1>
        <a:lt1>
          <a:srgbClr val="FFFFFF"/>
        </a:lt1>
        <a:dk2>
          <a:srgbClr val="009999"/>
        </a:dk2>
        <a:lt2>
          <a:srgbClr val="FFFFFF"/>
        </a:lt2>
        <a:accent1>
          <a:srgbClr val="C0C0C0"/>
        </a:accent1>
        <a:accent2>
          <a:srgbClr val="0066FF"/>
        </a:accent2>
        <a:accent3>
          <a:srgbClr val="AACACA"/>
        </a:accent3>
        <a:accent4>
          <a:srgbClr val="DADADA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 Powerpoint template</Template>
  <TotalTime>303</TotalTime>
  <Words>42</Words>
  <Application>Microsoft Office PowerPoint</Application>
  <PresentationFormat>On-screen Show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Corporate Powerpoint template</vt:lpstr>
      <vt:lpstr>Introducing GIS – Cutting back on the cost of obesity</vt:lpstr>
      <vt:lpstr>Example:  Location and names of takeaways</vt:lpstr>
      <vt:lpstr>Example: Spreadsheet of chosen takeaways</vt:lpstr>
    </vt:vector>
  </TitlesOfParts>
  <Company>Ordnance Survey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Corporate Design and Publishing – GT</dc:creator>
  <cp:keywords>D02770, Corporate PowerPoint template, POT, PPT</cp:keywords>
  <dc:description>PowerPoint template archived by Corporate Design and Publishing (d02770)</dc:description>
  <cp:lastModifiedBy>Ken Lacey</cp:lastModifiedBy>
  <cp:revision>19</cp:revision>
  <cp:lastPrinted>2015-09-02T11:03:23Z</cp:lastPrinted>
  <dcterms:created xsi:type="dcterms:W3CDTF">2013-08-21T10:00:07Z</dcterms:created>
  <dcterms:modified xsi:type="dcterms:W3CDTF">2015-09-11T07:56:26Z</dcterms:modified>
</cp:coreProperties>
</file>