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60" r:id="rId3"/>
    <p:sldId id="261" r:id="rId4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>
      <p:cViewPr varScale="1">
        <p:scale>
          <a:sx n="102" d="100"/>
          <a:sy n="102" d="100"/>
        </p:scale>
        <p:origin x="-90" y="-252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74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00A42A3-D27D-4789-A476-36EFA99353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010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6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6979AC5-CD40-433B-92C9-FA0AA18B29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977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0838"/>
            <a:ext cx="7200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827584" y="1412875"/>
            <a:ext cx="7560840" cy="503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777777"/>
              </a:buClr>
              <a:buSzTx/>
              <a:buFontTx/>
              <a:buNone/>
              <a:tabLst/>
              <a:defRPr/>
            </a:pPr>
            <a:r>
              <a:rPr kumimoji="0" lang="cy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Adnoddau Daearyddiaeth </a:t>
            </a:r>
            <a:r>
              <a:rPr kumimoji="0" lang="cy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Digimap for Schools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79488" y="6100763"/>
            <a:ext cx="16668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mharrington\Documents\Maggie\D10877\Edina Logo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5999163"/>
            <a:ext cx="10144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979488" y="5495925"/>
            <a:ext cx="7200900" cy="503238"/>
          </a:xfrm>
        </p:spPr>
        <p:txBody>
          <a:bodyPr/>
          <a:lstStyle>
            <a:lvl1pPr algn="l">
              <a:defRPr sz="800" dirty="0">
                <a:solidFill>
                  <a:srgbClr val="33666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ubtitle 5"/>
          <p:cNvSpPr>
            <a:spLocks noGrp="1"/>
          </p:cNvSpPr>
          <p:nvPr>
            <p:ph type="subTitle" idx="1"/>
          </p:nvPr>
        </p:nvSpPr>
        <p:spPr>
          <a:xfrm>
            <a:off x="1514475" y="4149725"/>
            <a:ext cx="6115050" cy="863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8"/>
            <a:ext cx="7200900" cy="1152525"/>
          </a:xfrm>
        </p:spPr>
        <p:txBody>
          <a:bodyPr/>
          <a:lstStyle/>
          <a:p>
            <a:r>
              <a:rPr lang="en-GB" sz="3000" smtClean="0"/>
              <a:t>Cyflwyno’r system gwybodaeth ddaearyddol – Cwtogi ar gost gordewdra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1881188" y="5457825"/>
            <a:ext cx="6804025" cy="301625"/>
          </a:xfrm>
        </p:spPr>
        <p:txBody>
          <a:bodyPr/>
          <a:lstStyle/>
          <a:p>
            <a:pPr eaLnBrk="1" hangingPunct="1"/>
            <a:r>
              <a:rPr lang="cy-GB" smtClean="0"/>
              <a:t>© EDINA ym Mhrifysgol Caeredin 2013</a:t>
            </a:r>
          </a:p>
          <a:p>
            <a:pPr eaLnBrk="1" hangingPunct="1"/>
            <a:r>
              <a:rPr lang="cy-GB" smtClean="0"/>
              <a:t>Mae’r gwaith hwn o dan Drwydded Anfasnachol </a:t>
            </a:r>
            <a:r>
              <a:rPr lang="cy-GB" i="1" smtClean="0"/>
              <a:t>Creative Commons Attribution</a:t>
            </a:r>
            <a:r>
              <a:rPr lang="en-GB" smtClean="0"/>
              <a:t> – Trwydded Anfasnachol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/>
          <a:srcRect l="697" t="14809" r="66550" b="69368"/>
          <a:stretch>
            <a:fillRect/>
          </a:stretch>
        </p:blipFill>
        <p:spPr bwMode="auto">
          <a:xfrm>
            <a:off x="971550" y="5445125"/>
            <a:ext cx="9096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765175"/>
            <a:ext cx="8386763" cy="5948363"/>
          </a:xfrm>
        </p:spPr>
      </p:pic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684213" y="333375"/>
            <a:ext cx="8164512" cy="503238"/>
          </a:xfrm>
        </p:spPr>
        <p:txBody>
          <a:bodyPr/>
          <a:lstStyle/>
          <a:p>
            <a:r>
              <a:rPr lang="en-GB" smtClean="0"/>
              <a:t>Enghraifft: Lleoliad ac enwau siopau prydau parod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25538"/>
            <a:ext cx="8815387" cy="5111750"/>
          </a:xfrm>
        </p:spPr>
      </p:pic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684213" y="404813"/>
            <a:ext cx="8135937" cy="469900"/>
          </a:xfrm>
        </p:spPr>
        <p:txBody>
          <a:bodyPr/>
          <a:lstStyle/>
          <a:p>
            <a:r>
              <a:rPr lang="cy-GB" sz="2000" dirty="0" smtClean="0"/>
              <a:t>Enghraifft: Taenlen o’r siopau prydau parod a ddewiswyd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329</TotalTime>
  <Words>45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Corporate Powerpoint template</vt:lpstr>
      <vt:lpstr>Cyflwyno’r system gwybodaeth ddaearyddol – Cwtogi ar gost gordewdra</vt:lpstr>
      <vt:lpstr>Enghraifft: Lleoliad ac enwau siopau prydau parod</vt:lpstr>
      <vt:lpstr>Enghraifft: Taenlen o’r siopau prydau parod a ddewiswyd</vt:lpstr>
    </vt:vector>
  </TitlesOfParts>
  <Company>Ordnance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Ken Lacey</cp:lastModifiedBy>
  <cp:revision>24</cp:revision>
  <cp:lastPrinted>2015-10-02T09:36:32Z</cp:lastPrinted>
  <dcterms:created xsi:type="dcterms:W3CDTF">2013-08-21T10:00:07Z</dcterms:created>
  <dcterms:modified xsi:type="dcterms:W3CDTF">2015-10-08T08:21:04Z</dcterms:modified>
</cp:coreProperties>
</file>