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0" r:id="rId3"/>
    <p:sldId id="261" r:id="rId4"/>
    <p:sldId id="262" r:id="rId5"/>
    <p:sldId id="263" r:id="rId6"/>
    <p:sldId id="265" r:id="rId7"/>
    <p:sldId id="266" r:id="rId8"/>
    <p:sldId id="268" r:id="rId9"/>
    <p:sldId id="271" r:id="rId10"/>
    <p:sldId id="273" r:id="rId11"/>
    <p:sldId id="274" r:id="rId12"/>
    <p:sldId id="275" r:id="rId13"/>
    <p:sldId id="276" r:id="rId14"/>
    <p:sldId id="277" r:id="rId15"/>
    <p:sldId id="272" r:id="rId16"/>
  </p:sldIdLst>
  <p:sldSz cx="9144000" cy="6858000" type="screen4x3"/>
  <p:notesSz cx="6742113" cy="987266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35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2880">
          <p15:clr>
            <a:srgbClr val="A4A3A4"/>
          </p15:clr>
        </p15:guide>
        <p15:guide id="5" pos="612">
          <p15:clr>
            <a:srgbClr val="A4A3A4"/>
          </p15:clr>
        </p15:guide>
        <p15:guide id="6" pos="51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66"/>
    <a:srgbClr val="FF0099"/>
    <a:srgbClr val="333399"/>
    <a:srgbClr val="669999"/>
    <a:srgbClr val="6600CC"/>
    <a:srgbClr val="FF6699"/>
    <a:srgbClr val="000058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F81E1A-5E33-4A62-AF8B-12E298AC8D77}" v="1" dt="2020-08-28T07:42:07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36" autoAdjust="0"/>
    <p:restoredTop sz="94660"/>
  </p:normalViewPr>
  <p:slideViewPr>
    <p:cSldViewPr showGuides="1">
      <p:cViewPr varScale="1">
        <p:scale>
          <a:sx n="126" d="100"/>
          <a:sy n="126" d="100"/>
        </p:scale>
        <p:origin x="804" y="132"/>
      </p:cViewPr>
      <p:guideLst>
        <p:guide orient="horz" pos="2160"/>
        <p:guide orient="horz" pos="935"/>
        <p:guide orient="horz" pos="3974"/>
        <p:guide pos="2880"/>
        <p:guide pos="612"/>
        <p:guide pos="514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-3774" y="-120"/>
      </p:cViewPr>
      <p:guideLst>
        <p:guide orient="horz" pos="3110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vienne" userId="a2e8f57f-e086-482b-8137-1923a9f7d4e1" providerId="ADAL" clId="{FFF81E1A-5E33-4A62-AF8B-12E298AC8D77}"/>
    <pc:docChg chg="modSld">
      <pc:chgData name="Vivienne" userId="a2e8f57f-e086-482b-8137-1923a9f7d4e1" providerId="ADAL" clId="{FFF81E1A-5E33-4A62-AF8B-12E298AC8D77}" dt="2020-08-28T07:42:07.976" v="0" actId="1076"/>
      <pc:docMkLst>
        <pc:docMk/>
      </pc:docMkLst>
      <pc:sldChg chg="modSp">
        <pc:chgData name="Vivienne" userId="a2e8f57f-e086-482b-8137-1923a9f7d4e1" providerId="ADAL" clId="{FFF81E1A-5E33-4A62-AF8B-12E298AC8D77}" dt="2020-08-28T07:42:07.976" v="0" actId="1076"/>
        <pc:sldMkLst>
          <pc:docMk/>
          <pc:sldMk cId="4293970119" sldId="272"/>
        </pc:sldMkLst>
        <pc:spChg chg="mod">
          <ac:chgData name="Vivienne" userId="a2e8f57f-e086-482b-8137-1923a9f7d4e1" providerId="ADAL" clId="{FFF81E1A-5E33-4A62-AF8B-12E298AC8D77}" dt="2020-08-28T07:42:07.976" v="0" actId="1076"/>
          <ac:spMkLst>
            <pc:docMk/>
            <pc:sldMk cId="4293970119" sldId="272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0215" y="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903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0215" y="937903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80C1F7F-4E5B-4C04-A453-1626A6CDE33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408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0215" y="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314" y="4689515"/>
            <a:ext cx="4945486" cy="444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03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0215" y="937903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28FF1F13-FCE8-4A0E-84BA-36F5EC676FC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574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4475" y="4149080"/>
            <a:ext cx="6115050" cy="863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336666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71550" y="2852737"/>
            <a:ext cx="7200900" cy="1152525"/>
          </a:xfrm>
        </p:spPr>
        <p:txBody>
          <a:bodyPr/>
          <a:lstStyle>
            <a:lvl1pPr algn="ctr">
              <a:defRPr sz="3200">
                <a:solidFill>
                  <a:srgbClr val="336666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153" name="Rectangle 33"/>
          <p:cNvSpPr>
            <a:spLocks noGrp="1" noChangeArrowheads="1"/>
          </p:cNvSpPr>
          <p:nvPr>
            <p:ph type="ftr" sz="quarter" idx="3"/>
          </p:nvPr>
        </p:nvSpPr>
        <p:spPr>
          <a:xfrm>
            <a:off x="979623" y="5495186"/>
            <a:ext cx="7200800" cy="504651"/>
          </a:xfrm>
        </p:spPr>
        <p:txBody>
          <a:bodyPr/>
          <a:lstStyle>
            <a:lvl1pPr algn="l">
              <a:defRPr sz="800">
                <a:solidFill>
                  <a:srgbClr val="336666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9" name="Picture 8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351284"/>
            <a:ext cx="7200800" cy="1107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971600" y="1412777"/>
            <a:ext cx="720080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9pPr>
          </a:lstStyle>
          <a:p>
            <a:pPr algn="ctr"/>
            <a:r>
              <a:rPr lang="en-US" sz="2800" kern="0" dirty="0">
                <a:solidFill>
                  <a:srgbClr val="336666"/>
                </a:solidFill>
              </a:rPr>
              <a:t>Digimap for Schools Geography Resources</a:t>
            </a:r>
            <a:endParaRPr lang="en-GB" sz="2800" kern="0" dirty="0">
              <a:solidFill>
                <a:srgbClr val="336666"/>
              </a:solidFill>
            </a:endParaRPr>
          </a:p>
        </p:txBody>
      </p:sp>
      <p:pic>
        <p:nvPicPr>
          <p:cNvPr id="11" name="Picture 10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623" y="6101228"/>
            <a:ext cx="1667510" cy="40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mharrington\Documents\Maggie\D10877\Edina Logo.jpg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999837"/>
            <a:ext cx="1014730" cy="481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71550" y="1700213"/>
            <a:ext cx="7761288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582613"/>
            <a:ext cx="77327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36666"/>
                </a:solidFill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40509486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700213"/>
            <a:ext cx="7761288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582613"/>
            <a:ext cx="77327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58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621463"/>
            <a:ext cx="360045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>
    <p:wipe dir="r"/>
  </p:transition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Digimap for Schools – Mystery Maps</a:t>
            </a: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3"/>
          </p:nvPr>
        </p:nvSpPr>
        <p:spPr>
          <a:xfrm>
            <a:off x="1880870" y="5458283"/>
            <a:ext cx="6803609" cy="300886"/>
          </a:xfrm>
        </p:spPr>
        <p:txBody>
          <a:bodyPr/>
          <a:lstStyle/>
          <a:p>
            <a:r>
              <a:rPr lang="en-GB" sz="800" dirty="0"/>
              <a:t>© EDINA at University of Edinburgh 2013</a:t>
            </a:r>
          </a:p>
          <a:p>
            <a:r>
              <a:rPr lang="en-GB" sz="800" dirty="0"/>
              <a:t>This work is licensed under a Creative Commons Attribution – Non-Commercial License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14808" r="66550" b="69368"/>
          <a:stretch/>
        </p:blipFill>
        <p:spPr bwMode="auto">
          <a:xfrm>
            <a:off x="971550" y="5445224"/>
            <a:ext cx="909320" cy="35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32713" cy="360040"/>
          </a:xfrm>
        </p:spPr>
        <p:txBody>
          <a:bodyPr/>
          <a:lstStyle/>
          <a:p>
            <a:r>
              <a:rPr lang="en-GB" sz="2000" dirty="0"/>
              <a:t>Map 9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275856" y="836712"/>
            <a:ext cx="2304256" cy="1917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7" y="544144"/>
            <a:ext cx="9050593" cy="603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9758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32713" cy="326107"/>
          </a:xfrm>
        </p:spPr>
        <p:txBody>
          <a:bodyPr/>
          <a:lstStyle/>
          <a:p>
            <a:r>
              <a:rPr lang="en-GB" sz="2000" dirty="0"/>
              <a:t>Map 10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203848" y="1196752"/>
            <a:ext cx="2160240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7" y="692696"/>
            <a:ext cx="8611746" cy="591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5019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32713" cy="254099"/>
          </a:xfrm>
        </p:spPr>
        <p:txBody>
          <a:bodyPr/>
          <a:lstStyle/>
          <a:p>
            <a:r>
              <a:rPr lang="en-GB" sz="2000" dirty="0"/>
              <a:t>Map 11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168959" y="1052736"/>
            <a:ext cx="2376264" cy="1878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0" y="658763"/>
            <a:ext cx="8510827" cy="58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7086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32713" cy="254099"/>
          </a:xfrm>
        </p:spPr>
        <p:txBody>
          <a:bodyPr/>
          <a:lstStyle/>
          <a:p>
            <a:r>
              <a:rPr lang="en-GB" sz="2000" dirty="0"/>
              <a:t>Map 12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275856" y="1196752"/>
            <a:ext cx="2232248" cy="1440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9" y="444015"/>
            <a:ext cx="8892187" cy="61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7086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32713" cy="254099"/>
          </a:xfrm>
        </p:spPr>
        <p:txBody>
          <a:bodyPr/>
          <a:lstStyle/>
          <a:p>
            <a:r>
              <a:rPr lang="en-GB" sz="2000" dirty="0"/>
              <a:t>Map 13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203848" y="1196752"/>
            <a:ext cx="2304256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60120"/>
            <a:ext cx="8890976" cy="61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03633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620688"/>
            <a:ext cx="7761288" cy="5616624"/>
          </a:xfrm>
        </p:spPr>
        <p:txBody>
          <a:bodyPr/>
          <a:lstStyle/>
          <a:p>
            <a:endParaRPr lang="en-GB" sz="1800" b="1" dirty="0"/>
          </a:p>
          <a:p>
            <a:pPr marL="0" indent="0">
              <a:buNone/>
            </a:pPr>
            <a:r>
              <a:rPr lang="en-GB" sz="1800" b="1" dirty="0"/>
              <a:t>Answers</a:t>
            </a:r>
          </a:p>
          <a:p>
            <a:r>
              <a:rPr lang="en-GB" sz="1800" dirty="0"/>
              <a:t>Map 1: Spaghetti Junction, Birmingham:		SP 09269 90356</a:t>
            </a:r>
          </a:p>
          <a:p>
            <a:r>
              <a:rPr lang="en-GB" sz="1800" dirty="0"/>
              <a:t>Map 2: Lundy, off the north coast of Devon: 	SS 13736 44062</a:t>
            </a:r>
          </a:p>
          <a:p>
            <a:r>
              <a:rPr lang="en-GB" sz="1800" dirty="0"/>
              <a:t>Map 3: Lulworth Cove, in Dorset: 		SY 82422 79918</a:t>
            </a:r>
          </a:p>
          <a:p>
            <a:r>
              <a:rPr lang="en-GB" sz="1800" dirty="0"/>
              <a:t>Map 4: Eton Dorney Rowing Lake, near Windsor: 	SU 92928 77880</a:t>
            </a:r>
          </a:p>
          <a:p>
            <a:r>
              <a:rPr lang="en-GB" sz="1800" dirty="0"/>
              <a:t>Map 5: The Needles – Isle of  Wight: 		SZ 29115 84855</a:t>
            </a:r>
          </a:p>
          <a:p>
            <a:r>
              <a:rPr lang="en-GB" sz="1800" dirty="0"/>
              <a:t>Map 6: Tower of London: 			TQ 33618 80550</a:t>
            </a:r>
          </a:p>
          <a:p>
            <a:r>
              <a:rPr lang="en-GB" sz="1800" dirty="0"/>
              <a:t>Map 7: Alton Towers, Staffordshire: 		SK 07616 43337</a:t>
            </a:r>
          </a:p>
          <a:p>
            <a:r>
              <a:rPr lang="en-GB" sz="1800" dirty="0"/>
              <a:t>Map 8: Cardiff Castle, Cardiff: 			ST 18077 76595</a:t>
            </a:r>
          </a:p>
          <a:p>
            <a:r>
              <a:rPr lang="en-GB" sz="1800" dirty="0"/>
              <a:t>Map 9: Land’s End, Cornwall: 			SW 34242 25289</a:t>
            </a:r>
          </a:p>
          <a:p>
            <a:r>
              <a:rPr lang="en-GB" sz="1800" dirty="0"/>
              <a:t>Map 10: Edinburgh Castle: 			NT 25250 73486</a:t>
            </a:r>
          </a:p>
          <a:p>
            <a:r>
              <a:rPr lang="en-GB" sz="1800" dirty="0"/>
              <a:t>Map 11: Legoland, near Windsor: 		SU 93954 74775</a:t>
            </a:r>
          </a:p>
          <a:p>
            <a:r>
              <a:rPr lang="en-GB" sz="1800" dirty="0"/>
              <a:t>Map 12: Corfe Castle, Dorset: 			SY 95963 82234</a:t>
            </a:r>
          </a:p>
          <a:p>
            <a:r>
              <a:rPr lang="en-GB" sz="1800" dirty="0"/>
              <a:t>Map 13: Bath, Royal Crescent and The Circus: 	ST 74630 65313</a:t>
            </a:r>
            <a:r>
              <a:rPr lang="en-GB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32713" cy="110083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3970119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32713" cy="432048"/>
          </a:xfrm>
        </p:spPr>
        <p:txBody>
          <a:bodyPr/>
          <a:lstStyle/>
          <a:p>
            <a:r>
              <a:rPr lang="en-GB" sz="2000" dirty="0"/>
              <a:t>Map 1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203848" y="1020586"/>
            <a:ext cx="2376264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596809" cy="590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08530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32713" cy="110083"/>
          </a:xfrm>
        </p:spPr>
        <p:txBody>
          <a:bodyPr/>
          <a:lstStyle/>
          <a:p>
            <a:r>
              <a:rPr lang="en-GB" sz="2000" dirty="0"/>
              <a:t>Map 2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779912" y="641681"/>
            <a:ext cx="1296144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99688" cy="604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73320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3675" y="260648"/>
            <a:ext cx="7732713" cy="110083"/>
          </a:xfrm>
        </p:spPr>
        <p:txBody>
          <a:bodyPr/>
          <a:lstStyle/>
          <a:p>
            <a:r>
              <a:rPr lang="en-GB" sz="2000" dirty="0"/>
              <a:t>Map 3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51920" y="764704"/>
            <a:ext cx="1584176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7" y="315689"/>
            <a:ext cx="8755762" cy="60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4902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32713" cy="182091"/>
          </a:xfrm>
        </p:spPr>
        <p:txBody>
          <a:bodyPr/>
          <a:lstStyle/>
          <a:p>
            <a:r>
              <a:rPr lang="en-GB" sz="2000" dirty="0"/>
              <a:t>Map 4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419872" y="692696"/>
            <a:ext cx="1728192" cy="2880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838330" y="1268760"/>
            <a:ext cx="1381742" cy="4571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0" y="351692"/>
            <a:ext cx="8989798" cy="617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06276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3675" y="260648"/>
            <a:ext cx="7732713" cy="182091"/>
          </a:xfrm>
        </p:spPr>
        <p:txBody>
          <a:bodyPr/>
          <a:lstStyle/>
          <a:p>
            <a:r>
              <a:rPr lang="en-GB" sz="2000" dirty="0"/>
              <a:t>Map 5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635896" y="908720"/>
            <a:ext cx="1224136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9416"/>
            <a:ext cx="878497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67703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3675" y="260648"/>
            <a:ext cx="7732713" cy="254099"/>
          </a:xfrm>
        </p:spPr>
        <p:txBody>
          <a:bodyPr/>
          <a:lstStyle/>
          <a:p>
            <a:r>
              <a:rPr lang="en-GB" sz="2000" dirty="0"/>
              <a:t>Map 6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777274" y="836712"/>
            <a:ext cx="1658821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60648"/>
            <a:ext cx="8879835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87805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32713" cy="326107"/>
          </a:xfrm>
        </p:spPr>
        <p:txBody>
          <a:bodyPr/>
          <a:lstStyle/>
          <a:p>
            <a:r>
              <a:rPr lang="en-GB" sz="2000" dirty="0"/>
              <a:t>Map 7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563888" y="908720"/>
            <a:ext cx="1440160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06495" cy="57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57215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32713" cy="254099"/>
          </a:xfrm>
        </p:spPr>
        <p:txBody>
          <a:bodyPr/>
          <a:lstStyle/>
          <a:p>
            <a:r>
              <a:rPr lang="en-GB" sz="2000" dirty="0"/>
              <a:t>Map 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491880" y="953343"/>
            <a:ext cx="1584176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8" y="514748"/>
            <a:ext cx="8989315" cy="595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42448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Corporate Powerpoint template">
  <a:themeElements>
    <a:clrScheme name="Custom 2">
      <a:dk1>
        <a:srgbClr val="2F502A"/>
      </a:dk1>
      <a:lt1>
        <a:srgbClr val="777777"/>
      </a:lt1>
      <a:dk2>
        <a:srgbClr val="FFFFFF"/>
      </a:dk2>
      <a:lt2>
        <a:srgbClr val="808080"/>
      </a:lt2>
      <a:accent1>
        <a:srgbClr val="C0C0C0"/>
      </a:accent1>
      <a:accent2>
        <a:srgbClr val="0066FF"/>
      </a:accent2>
      <a:accent3>
        <a:srgbClr val="BDBDBD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Corporate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9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9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porate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8">
        <a:dk1>
          <a:srgbClr val="808080"/>
        </a:dk1>
        <a:lt1>
          <a:srgbClr val="FFFFFF"/>
        </a:lt1>
        <a:dk2>
          <a:srgbClr val="009999"/>
        </a:dk2>
        <a:lt2>
          <a:srgbClr val="FFFFFF"/>
        </a:lt2>
        <a:accent1>
          <a:srgbClr val="C0C0C0"/>
        </a:accent1>
        <a:accent2>
          <a:srgbClr val="0066FF"/>
        </a:accent2>
        <a:accent3>
          <a:srgbClr val="AACACA"/>
        </a:accent3>
        <a:accent4>
          <a:srgbClr val="DADADA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 Powerpoint template</Template>
  <TotalTime>968</TotalTime>
  <Words>234</Words>
  <Application>Microsoft Office PowerPoint</Application>
  <PresentationFormat>On-screen Show (4:3)</PresentationFormat>
  <Paragraphs>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Corporate Powerpoint template</vt:lpstr>
      <vt:lpstr>Digimap for Schools – Mystery Maps</vt:lpstr>
      <vt:lpstr>Map 1</vt:lpstr>
      <vt:lpstr>Map 2</vt:lpstr>
      <vt:lpstr>Map 3</vt:lpstr>
      <vt:lpstr>Map 4</vt:lpstr>
      <vt:lpstr>Map 5</vt:lpstr>
      <vt:lpstr>Map 6</vt:lpstr>
      <vt:lpstr>Map 7</vt:lpstr>
      <vt:lpstr>Map 8</vt:lpstr>
      <vt:lpstr>Map 9</vt:lpstr>
      <vt:lpstr>Map 10</vt:lpstr>
      <vt:lpstr>Map 11</vt:lpstr>
      <vt:lpstr>Map 12</vt:lpstr>
      <vt:lpstr>Map 13</vt:lpstr>
      <vt:lpstr> </vt:lpstr>
    </vt:vector>
  </TitlesOfParts>
  <Company>Ordnance Survey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Corporate Design and Publishing – GT</dc:creator>
  <cp:keywords>D02770, Corporate PowerPoint template, POT, PPT</cp:keywords>
  <dc:description>PowerPoint template archived by Corporate Design and Publishing (d02770)</dc:description>
  <cp:lastModifiedBy>vivienne.mayo@ed.ac.uk</cp:lastModifiedBy>
  <cp:revision>86</cp:revision>
  <cp:lastPrinted>2016-07-29T09:55:06Z</cp:lastPrinted>
  <dcterms:created xsi:type="dcterms:W3CDTF">2013-08-21T10:00:07Z</dcterms:created>
  <dcterms:modified xsi:type="dcterms:W3CDTF">2020-08-28T07:42:08Z</dcterms:modified>
</cp:coreProperties>
</file>