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8" r:id="rId2"/>
    <p:sldId id="260" r:id="rId3"/>
    <p:sldId id="261" r:id="rId4"/>
    <p:sldId id="262" r:id="rId5"/>
    <p:sldId id="263" r:id="rId6"/>
    <p:sldId id="265" r:id="rId7"/>
    <p:sldId id="266" r:id="rId8"/>
    <p:sldId id="268" r:id="rId9"/>
    <p:sldId id="271" r:id="rId10"/>
    <p:sldId id="273" r:id="rId11"/>
    <p:sldId id="274" r:id="rId12"/>
    <p:sldId id="275" r:id="rId13"/>
    <p:sldId id="276" r:id="rId14"/>
    <p:sldId id="277" r:id="rId15"/>
    <p:sldId id="272" r:id="rId16"/>
  </p:sldIdLst>
  <p:sldSz cx="9144000" cy="6858000" type="screen4x3"/>
  <p:notesSz cx="6742113" cy="9872663"/>
  <p:defaultTextStyle>
    <a:defPPr>
      <a:defRPr lang="en-GB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935">
          <p15:clr>
            <a:srgbClr val="A4A3A4"/>
          </p15:clr>
        </p15:guide>
        <p15:guide id="3" orient="horz" pos="3974">
          <p15:clr>
            <a:srgbClr val="A4A3A4"/>
          </p15:clr>
        </p15:guide>
        <p15:guide id="4" pos="2880">
          <p15:clr>
            <a:srgbClr val="A4A3A4"/>
          </p15:clr>
        </p15:guide>
        <p15:guide id="5" pos="612">
          <p15:clr>
            <a:srgbClr val="A4A3A4"/>
          </p15:clr>
        </p15:guide>
        <p15:guide id="6" pos="51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 userDrawn="1">
          <p15:clr>
            <a:srgbClr val="A4A3A4"/>
          </p15:clr>
        </p15:guide>
        <p15:guide id="2" pos="212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66"/>
    <a:srgbClr val="FF0099"/>
    <a:srgbClr val="333399"/>
    <a:srgbClr val="669999"/>
    <a:srgbClr val="6600CC"/>
    <a:srgbClr val="FF6699"/>
    <a:srgbClr val="000058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36" autoAdjust="0"/>
    <p:restoredTop sz="94660"/>
  </p:normalViewPr>
  <p:slideViewPr>
    <p:cSldViewPr showGuides="1">
      <p:cViewPr varScale="1">
        <p:scale>
          <a:sx n="107" d="100"/>
          <a:sy n="107" d="100"/>
        </p:scale>
        <p:origin x="306" y="96"/>
      </p:cViewPr>
      <p:guideLst>
        <p:guide orient="horz" pos="2160"/>
        <p:guide orient="horz" pos="935"/>
        <p:guide orient="horz" pos="3974"/>
        <p:guide pos="2880"/>
        <p:guide pos="612"/>
        <p:guide pos="5148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90" d="100"/>
          <a:sy n="90" d="100"/>
        </p:scale>
        <p:origin x="-3774" y="-120"/>
      </p:cViewPr>
      <p:guideLst>
        <p:guide orient="horz" pos="3110"/>
        <p:guide pos="212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1900" cy="49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36" tIns="45618" rIns="91236" bIns="45618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endParaRPr lang="en-GB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20215" y="0"/>
            <a:ext cx="2921900" cy="49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36" tIns="45618" rIns="91236" bIns="4561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GB" dirty="0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9030"/>
            <a:ext cx="2921900" cy="49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36" tIns="45618" rIns="91236" bIns="45618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endParaRPr lang="en-GB" dirty="0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20215" y="9379030"/>
            <a:ext cx="2921900" cy="49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36" tIns="45618" rIns="91236" bIns="4561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180C1F7F-4E5B-4C04-A453-1626A6CDE338}" type="slidenum">
              <a:rPr lang="en-GB"/>
              <a:pPr/>
              <a:t>‹#›</a:t>
            </a:fld>
            <a:endParaRPr lang="cy-GB" dirty="0"/>
          </a:p>
        </p:txBody>
      </p:sp>
    </p:spTree>
    <p:extLst>
      <p:ext uri="{BB962C8B-B14F-4D97-AF65-F5344CB8AC3E}">
        <p14:creationId xmlns:p14="http://schemas.microsoft.com/office/powerpoint/2010/main" val="4294085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1900" cy="49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36" tIns="45618" rIns="91236" bIns="45618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endParaRPr lang="en-GB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0215" y="0"/>
            <a:ext cx="2921900" cy="49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36" tIns="45618" rIns="91236" bIns="4561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GB" dirty="0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3288" y="739775"/>
            <a:ext cx="4935537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8314" y="4689515"/>
            <a:ext cx="4945486" cy="4442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36" tIns="45618" rIns="91236" bIns="456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9030"/>
            <a:ext cx="2921900" cy="49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36" tIns="45618" rIns="91236" bIns="45618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endParaRPr lang="en-GB" dirty="0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0215" y="9379030"/>
            <a:ext cx="2921900" cy="49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36" tIns="45618" rIns="91236" bIns="4561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28FF1F13-FCE8-4A0E-84BA-36F5EC676FC1}" type="slidenum">
              <a:rPr lang="en-GB"/>
              <a:pPr/>
              <a:t>‹#›</a:t>
            </a:fld>
            <a:endParaRPr lang="cy-GB" dirty="0"/>
          </a:p>
        </p:txBody>
      </p:sp>
    </p:spTree>
    <p:extLst>
      <p:ext uri="{BB962C8B-B14F-4D97-AF65-F5344CB8AC3E}">
        <p14:creationId xmlns:p14="http://schemas.microsoft.com/office/powerpoint/2010/main" val="6295741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14475" y="4149080"/>
            <a:ext cx="6115050" cy="863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336666"/>
                </a:solidFill>
              </a:defRPr>
            </a:lvl1pPr>
          </a:lstStyle>
          <a:p>
            <a:pPr lvl="0"/>
            <a:r>
              <a:rPr lang="en-US" noProof="0" dirty="0"/>
              <a:t>Click to edit Master subtitle style</a:t>
            </a:r>
            <a:endParaRPr lang="en-GB" noProof="0" dirty="0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71550" y="2852737"/>
            <a:ext cx="7200900" cy="1152525"/>
          </a:xfrm>
        </p:spPr>
        <p:txBody>
          <a:bodyPr/>
          <a:lstStyle>
            <a:lvl1pPr algn="ctr">
              <a:defRPr sz="3200">
                <a:solidFill>
                  <a:srgbClr val="336666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5153" name="Rectangle 33"/>
          <p:cNvSpPr>
            <a:spLocks noGrp="1" noChangeArrowheads="1"/>
          </p:cNvSpPr>
          <p:nvPr>
            <p:ph type="ftr" sz="quarter" idx="3"/>
          </p:nvPr>
        </p:nvSpPr>
        <p:spPr>
          <a:xfrm>
            <a:off x="979623" y="5495186"/>
            <a:ext cx="7200800" cy="504651"/>
          </a:xfrm>
        </p:spPr>
        <p:txBody>
          <a:bodyPr/>
          <a:lstStyle>
            <a:lvl1pPr algn="l">
              <a:defRPr sz="800">
                <a:solidFill>
                  <a:srgbClr val="336666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9" name="Picture 8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0" y="351284"/>
            <a:ext cx="7200800" cy="11073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4"/>
          <p:cNvSpPr txBox="1">
            <a:spLocks noChangeArrowheads="1"/>
          </p:cNvSpPr>
          <p:nvPr userDrawn="1"/>
        </p:nvSpPr>
        <p:spPr bwMode="auto">
          <a:xfrm>
            <a:off x="971600" y="1412777"/>
            <a:ext cx="7200800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669999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669999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669999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669999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669999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669999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669999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669999"/>
                </a:solidFill>
                <a:latin typeface="Arial" charset="0"/>
              </a:defRPr>
            </a:lvl9pPr>
          </a:lstStyle>
          <a:p>
            <a:pPr algn="ctr"/>
            <a:r>
              <a:rPr lang="cy-GB" sz="2800" kern="0" dirty="0">
                <a:solidFill>
                  <a:srgbClr val="336666"/>
                </a:solidFill>
              </a:rPr>
              <a:t>Adnoddau Daearyddiaeth Digimap for Schools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9623" y="6101228"/>
            <a:ext cx="1667510" cy="407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C:\Users\mharrington\Documents\Maggie\D10877\Edina Logo.jpg"/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999837"/>
            <a:ext cx="1014730" cy="4819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971550" y="1700213"/>
            <a:ext cx="7761288" cy="424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1550" y="582613"/>
            <a:ext cx="7732713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336666"/>
                </a:solidFill>
              </a:defRPr>
            </a:lvl1pPr>
          </a:lstStyle>
          <a:p>
            <a:pPr lvl="0"/>
            <a:r>
              <a:rPr lang="en-GB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640509486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1550" y="1700213"/>
            <a:ext cx="7761288" cy="424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1550" y="582613"/>
            <a:ext cx="7732713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Title</a:t>
            </a:r>
          </a:p>
        </p:txBody>
      </p:sp>
      <p:sp>
        <p:nvSpPr>
          <p:cNvPr id="1058" name="Rectangle 3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0" y="6621463"/>
            <a:ext cx="3600450" cy="18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endParaRPr lang="en-GB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>
    <p:wipe dir="r"/>
  </p:transition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669999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669999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669999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669999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669999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669999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669999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669999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669999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3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3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3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3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3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3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3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3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3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ctrTitle"/>
          </p:nvPr>
        </p:nvSpPr>
        <p:spPr>
          <a:noFill/>
        </p:spPr>
        <p:txBody>
          <a:bodyPr/>
          <a:lstStyle/>
          <a:p>
            <a:r>
              <a:rPr lang="cy-GB" dirty="0"/>
              <a:t>Digimap for Schools – Mapiau Dirgel</a:t>
            </a:r>
          </a:p>
        </p:txBody>
      </p:sp>
      <p:sp>
        <p:nvSpPr>
          <p:cNvPr id="4" name="Rectangle 33"/>
          <p:cNvSpPr>
            <a:spLocks noGrp="1" noChangeArrowheads="1"/>
          </p:cNvSpPr>
          <p:nvPr>
            <p:ph type="ftr" sz="quarter" idx="3"/>
          </p:nvPr>
        </p:nvSpPr>
        <p:spPr>
          <a:xfrm>
            <a:off x="1880870" y="5458283"/>
            <a:ext cx="6803609" cy="300886"/>
          </a:xfrm>
          <a:noFill/>
        </p:spPr>
        <p:txBody>
          <a:bodyPr/>
          <a:lstStyle/>
          <a:p>
            <a:r>
              <a:rPr lang="cy-GB" sz="800" dirty="0"/>
              <a:t>© EDINA ym Mhrifysgol Caeredin 2013</a:t>
            </a:r>
          </a:p>
          <a:p>
            <a:r>
              <a:rPr lang="cy-GB" dirty="0"/>
              <a:t>Mae’r gwaith hwn o dan Drwydded Anfasnachol Creative Commons Attribution </a:t>
            </a:r>
            <a:endParaRPr lang="en-GB" dirty="0"/>
          </a:p>
          <a:p>
            <a:endParaRPr lang="cy-GB" sz="800" dirty="0"/>
          </a:p>
        </p:txBody>
      </p:sp>
      <p:pic>
        <p:nvPicPr>
          <p:cNvPr id="7" name="Picture 6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" t="14808" r="66550" b="69368"/>
          <a:stretch/>
        </p:blipFill>
        <p:spPr bwMode="auto">
          <a:xfrm>
            <a:off x="971550" y="5445224"/>
            <a:ext cx="909320" cy="3505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600" y="188640"/>
            <a:ext cx="7732713" cy="360040"/>
          </a:xfrm>
          <a:noFill/>
        </p:spPr>
        <p:txBody>
          <a:bodyPr/>
          <a:lstStyle/>
          <a:p>
            <a:r>
              <a:rPr lang="cy-GB" sz="2000" dirty="0"/>
              <a:t>Map 9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3275856" y="836712"/>
            <a:ext cx="2304256" cy="19178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07" y="544144"/>
            <a:ext cx="9050593" cy="603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19758"/>
      </p:ext>
    </p:extLst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600" y="260648"/>
            <a:ext cx="7732713" cy="326107"/>
          </a:xfrm>
          <a:noFill/>
        </p:spPr>
        <p:txBody>
          <a:bodyPr/>
          <a:lstStyle/>
          <a:p>
            <a:r>
              <a:rPr lang="cy-GB" sz="2000" dirty="0"/>
              <a:t>Map 10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3203848" y="1196752"/>
            <a:ext cx="2160240" cy="21602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67" y="692696"/>
            <a:ext cx="8611746" cy="591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915019"/>
      </p:ext>
    </p:extLst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3568" y="601650"/>
            <a:ext cx="7732713" cy="254099"/>
          </a:xfrm>
          <a:noFill/>
        </p:spPr>
        <p:txBody>
          <a:bodyPr/>
          <a:lstStyle/>
          <a:p>
            <a:r>
              <a:rPr lang="cy-GB" sz="2000" dirty="0"/>
              <a:t>Map 11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3168959" y="1052736"/>
            <a:ext cx="2376264" cy="18782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50" y="658763"/>
            <a:ext cx="8510827" cy="584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97086"/>
      </p:ext>
    </p:extLst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99592" y="439907"/>
            <a:ext cx="7732713" cy="254099"/>
          </a:xfrm>
          <a:noFill/>
        </p:spPr>
        <p:txBody>
          <a:bodyPr/>
          <a:lstStyle/>
          <a:p>
            <a:r>
              <a:rPr lang="cy-GB" sz="2000" dirty="0"/>
              <a:t>Map 12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3275856" y="1196752"/>
            <a:ext cx="2232248" cy="14401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09" y="444015"/>
            <a:ext cx="8892187" cy="610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57086"/>
      </p:ext>
    </p:extLst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600" y="332656"/>
            <a:ext cx="7732713" cy="360040"/>
          </a:xfrm>
          <a:noFill/>
        </p:spPr>
        <p:txBody>
          <a:bodyPr/>
          <a:lstStyle/>
          <a:p>
            <a:r>
              <a:rPr lang="cy-GB" sz="2000" dirty="0"/>
              <a:t>Map 13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3203848" y="1196752"/>
            <a:ext cx="2304256" cy="30609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32656"/>
            <a:ext cx="8890976" cy="610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03633"/>
      </p:ext>
    </p:extLst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43608" y="1700808"/>
            <a:ext cx="7761288" cy="4824536"/>
          </a:xfrm>
          <a:noFill/>
        </p:spPr>
        <p:txBody>
          <a:bodyPr/>
          <a:lstStyle/>
          <a:p>
            <a:r>
              <a:rPr lang="cy-GB" sz="1800" dirty="0"/>
              <a:t>Map 1: Spaghetti Junction, Birmingham:</a:t>
            </a:r>
            <a:r>
              <a:rPr lang="en-US" sz="1800" dirty="0"/>
              <a:t>		</a:t>
            </a:r>
            <a:r>
              <a:rPr lang="cy-GB" sz="1800" dirty="0"/>
              <a:t>SP 09269 90356</a:t>
            </a:r>
          </a:p>
          <a:p>
            <a:r>
              <a:rPr lang="cy-GB" sz="1800" dirty="0"/>
              <a:t>Map 2: Lundy, oddi ar arfordir gogleddol Dyfnaint: </a:t>
            </a:r>
            <a:r>
              <a:rPr lang="en-US" sz="1800" dirty="0"/>
              <a:t>	</a:t>
            </a:r>
            <a:r>
              <a:rPr lang="cy-GB" sz="1800" dirty="0"/>
              <a:t>SS 13736 44062</a:t>
            </a:r>
          </a:p>
          <a:p>
            <a:r>
              <a:rPr lang="cy-GB" sz="1800" dirty="0"/>
              <a:t>Map 3: Lulworth Cove, yn Dorset: </a:t>
            </a:r>
            <a:r>
              <a:rPr lang="en-US" sz="1800" dirty="0"/>
              <a:t>		</a:t>
            </a:r>
            <a:r>
              <a:rPr lang="cy-GB" sz="1800" dirty="0"/>
              <a:t>SY 82422 79918</a:t>
            </a:r>
          </a:p>
          <a:p>
            <a:r>
              <a:rPr lang="cy-GB" sz="1800" dirty="0"/>
              <a:t>Map 4: Llyn Rhwyfo Eton Dorney, ger Windsor: </a:t>
            </a:r>
            <a:r>
              <a:rPr lang="en-US" sz="1800" dirty="0"/>
              <a:t>	</a:t>
            </a:r>
            <a:r>
              <a:rPr lang="cy-GB" sz="1800" dirty="0"/>
              <a:t>SU 92928 77880</a:t>
            </a:r>
          </a:p>
          <a:p>
            <a:r>
              <a:rPr lang="cy-GB" sz="1800" dirty="0"/>
              <a:t>Map 5: The Needles – Ynys Wyth: </a:t>
            </a:r>
            <a:r>
              <a:rPr lang="en-US" sz="1800" dirty="0"/>
              <a:t>		</a:t>
            </a:r>
            <a:r>
              <a:rPr lang="cy-GB" sz="1800" dirty="0"/>
              <a:t>SZ 29115 84855</a:t>
            </a:r>
          </a:p>
          <a:p>
            <a:r>
              <a:rPr lang="cy-GB" sz="1800" dirty="0"/>
              <a:t>Map 6: T</a:t>
            </a:r>
            <a:r>
              <a:rPr lang="en-GB" sz="1800" dirty="0" err="1"/>
              <a:t>ŵr</a:t>
            </a:r>
            <a:r>
              <a:rPr lang="en-GB" sz="1800" dirty="0"/>
              <a:t> </a:t>
            </a:r>
            <a:r>
              <a:rPr lang="en-GB" sz="1800" dirty="0" err="1"/>
              <a:t>Llundain</a:t>
            </a:r>
            <a:r>
              <a:rPr lang="cy-GB" sz="1800" dirty="0"/>
              <a:t>:	 </a:t>
            </a:r>
            <a:r>
              <a:rPr lang="en-US" sz="1800" dirty="0"/>
              <a:t>			</a:t>
            </a:r>
            <a:r>
              <a:rPr lang="cy-GB" sz="1800" dirty="0"/>
              <a:t>TQ 33618 80550</a:t>
            </a:r>
          </a:p>
          <a:p>
            <a:r>
              <a:rPr lang="cy-GB" sz="1800" dirty="0"/>
              <a:t>Map 7: Alton Towers, Swydd Stafford: </a:t>
            </a:r>
            <a:r>
              <a:rPr lang="en-US" sz="1800" dirty="0"/>
              <a:t>		</a:t>
            </a:r>
            <a:r>
              <a:rPr lang="cy-GB" sz="1800" dirty="0"/>
              <a:t>SK 07616 43337</a:t>
            </a:r>
          </a:p>
          <a:p>
            <a:r>
              <a:rPr lang="cy-GB" sz="1800" dirty="0"/>
              <a:t>Map 8: Castell Caerdydd, Caerdydd:</a:t>
            </a:r>
            <a:r>
              <a:rPr lang="en-US" sz="1800" dirty="0"/>
              <a:t>		</a:t>
            </a:r>
            <a:r>
              <a:rPr lang="cy-GB" sz="1800" dirty="0"/>
              <a:t>ST 18077 76595</a:t>
            </a:r>
          </a:p>
          <a:p>
            <a:r>
              <a:rPr lang="cy-GB" sz="1800" dirty="0"/>
              <a:t>Map 9: Land’s End, Cernyw: </a:t>
            </a:r>
            <a:r>
              <a:rPr lang="en-US" sz="1800" dirty="0"/>
              <a:t>			</a:t>
            </a:r>
            <a:r>
              <a:rPr lang="cy-GB" sz="1800" dirty="0"/>
              <a:t>SW 34242 25289</a:t>
            </a:r>
          </a:p>
          <a:p>
            <a:r>
              <a:rPr lang="cy-GB" sz="1800" dirty="0"/>
              <a:t>Map 10: Castell Caeredin: </a:t>
            </a:r>
            <a:r>
              <a:rPr lang="en-US" sz="1800" dirty="0"/>
              <a:t>			</a:t>
            </a:r>
            <a:r>
              <a:rPr lang="cy-GB" sz="1800" dirty="0"/>
              <a:t>NT 25250 73486</a:t>
            </a:r>
          </a:p>
          <a:p>
            <a:r>
              <a:rPr lang="cy-GB" sz="1800" dirty="0"/>
              <a:t>Map 11: Legoland, ger Windsor: </a:t>
            </a:r>
            <a:r>
              <a:rPr lang="en-US" sz="1800" dirty="0"/>
              <a:t>		</a:t>
            </a:r>
            <a:r>
              <a:rPr lang="cy-GB" sz="1800" dirty="0"/>
              <a:t>SU 93954 74775</a:t>
            </a:r>
          </a:p>
          <a:p>
            <a:r>
              <a:rPr lang="cy-GB" sz="1800" dirty="0"/>
              <a:t>Map 12: Castell Corfe, Dorset: </a:t>
            </a:r>
            <a:r>
              <a:rPr lang="en-US" sz="1800" dirty="0"/>
              <a:t>			</a:t>
            </a:r>
            <a:r>
              <a:rPr lang="cy-GB" sz="1800" dirty="0"/>
              <a:t>SY 95963 82234</a:t>
            </a:r>
          </a:p>
          <a:p>
            <a:r>
              <a:rPr lang="cy-GB" sz="1800" dirty="0"/>
              <a:t>Map 13: Caerfaddon, Royal Crescent a The Circus: </a:t>
            </a:r>
            <a:r>
              <a:rPr lang="en-US" sz="1800" dirty="0"/>
              <a:t>	</a:t>
            </a:r>
            <a:r>
              <a:rPr lang="cy-GB" sz="1800" dirty="0"/>
              <a:t>ST 74630 65313</a:t>
            </a:r>
            <a:r>
              <a:rPr lang="cy-GB" dirty="0"/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600" y="260648"/>
            <a:ext cx="7732713" cy="110083"/>
          </a:xfrm>
        </p:spPr>
        <p:txBody>
          <a:bodyPr/>
          <a:lstStyle/>
          <a:p>
            <a:r>
              <a:rPr lang="cy-GB"/>
              <a:t> </a:t>
            </a:r>
            <a:endParaRPr lang="cy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A8593B-0663-4CB0-9F3B-653F657583C6}"/>
              </a:ext>
            </a:extLst>
          </p:cNvPr>
          <p:cNvSpPr txBox="1"/>
          <p:nvPr/>
        </p:nvSpPr>
        <p:spPr>
          <a:xfrm>
            <a:off x="1187624" y="1196752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y-GB" sz="1800" b="1" kern="0" dirty="0">
                <a:solidFill>
                  <a:srgbClr val="777777"/>
                </a:solidFill>
                <a:latin typeface="Arial"/>
              </a:rPr>
              <a:t>Atebion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3970119"/>
      </p:ext>
    </p:extLst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99592" y="404664"/>
            <a:ext cx="7732713" cy="432048"/>
          </a:xfrm>
          <a:noFill/>
        </p:spPr>
        <p:txBody>
          <a:bodyPr/>
          <a:lstStyle/>
          <a:p>
            <a:r>
              <a:rPr lang="cy-GB" sz="2000" dirty="0"/>
              <a:t>Map 1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3203848" y="1020586"/>
            <a:ext cx="2376264" cy="21602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04664"/>
            <a:ext cx="8596809" cy="590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708530"/>
      </p:ext>
    </p:extLst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7584" y="361464"/>
            <a:ext cx="7732713" cy="360040"/>
          </a:xfrm>
          <a:noFill/>
        </p:spPr>
        <p:txBody>
          <a:bodyPr/>
          <a:lstStyle/>
          <a:p>
            <a:r>
              <a:rPr lang="cy-GB" sz="2000" dirty="0"/>
              <a:t>Map 2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3779912" y="641681"/>
            <a:ext cx="1296144" cy="21602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404664"/>
            <a:ext cx="8799688" cy="604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873320"/>
      </p:ext>
    </p:extLst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51920" y="764704"/>
            <a:ext cx="1584176" cy="21602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27" y="315689"/>
            <a:ext cx="8755762" cy="6012929"/>
          </a:xfrm>
          <a:prstGeom prst="rect">
            <a:avLst/>
          </a:prstGeom>
          <a:noFill/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F314732-FAF0-4F14-AD4B-3A47FC44B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F3D05D-0E37-49A7-AA57-885278E696B5}"/>
              </a:ext>
            </a:extLst>
          </p:cNvPr>
          <p:cNvSpPr txBox="1"/>
          <p:nvPr/>
        </p:nvSpPr>
        <p:spPr>
          <a:xfrm>
            <a:off x="-2196752" y="233173"/>
            <a:ext cx="7560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2000" kern="0" dirty="0">
                <a:solidFill>
                  <a:srgbClr val="336666"/>
                </a:solidFill>
                <a:latin typeface="Arial"/>
                <a:ea typeface="+mj-ea"/>
                <a:cs typeface="+mj-cs"/>
              </a:rPr>
              <a:t>Map 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8584902"/>
      </p:ext>
    </p:extLst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600" y="260648"/>
            <a:ext cx="7732713" cy="360040"/>
          </a:xfrm>
          <a:noFill/>
        </p:spPr>
        <p:txBody>
          <a:bodyPr/>
          <a:lstStyle/>
          <a:p>
            <a:r>
              <a:rPr lang="cy-GB" sz="2000" dirty="0"/>
              <a:t>Map 4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419872" y="692696"/>
            <a:ext cx="1728192" cy="28803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838330" y="1268760"/>
            <a:ext cx="1381742" cy="4571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40" y="351692"/>
            <a:ext cx="8989798" cy="617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06276"/>
      </p:ext>
    </p:extLst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93675" y="260648"/>
            <a:ext cx="7732713" cy="360040"/>
          </a:xfrm>
          <a:noFill/>
        </p:spPr>
        <p:txBody>
          <a:bodyPr/>
          <a:lstStyle/>
          <a:p>
            <a:r>
              <a:rPr lang="cy-GB" sz="2000" dirty="0"/>
              <a:t>Map 5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3635896" y="908720"/>
            <a:ext cx="1224136" cy="21602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60648"/>
            <a:ext cx="8784976" cy="63367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2367703"/>
      </p:ext>
    </p:extLst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93675" y="260648"/>
            <a:ext cx="7732713" cy="254099"/>
          </a:xfrm>
          <a:noFill/>
        </p:spPr>
        <p:txBody>
          <a:bodyPr/>
          <a:lstStyle/>
          <a:p>
            <a:r>
              <a:rPr lang="cy-GB" sz="2000" dirty="0"/>
              <a:t>Map 6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3777274" y="836712"/>
            <a:ext cx="1658821" cy="21602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66" y="260648"/>
            <a:ext cx="8879835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87805"/>
      </p:ext>
    </p:extLst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600" y="188640"/>
            <a:ext cx="7732713" cy="326107"/>
          </a:xfrm>
          <a:noFill/>
        </p:spPr>
        <p:txBody>
          <a:bodyPr/>
          <a:lstStyle/>
          <a:p>
            <a:r>
              <a:rPr lang="cy-GB" sz="2000" dirty="0"/>
              <a:t>Map 7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3563888" y="908720"/>
            <a:ext cx="1440160" cy="21602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764704"/>
            <a:ext cx="8906495" cy="574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57215"/>
      </p:ext>
    </p:extLst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71600" y="168401"/>
            <a:ext cx="7732713" cy="254099"/>
          </a:xfrm>
          <a:noFill/>
        </p:spPr>
        <p:txBody>
          <a:bodyPr/>
          <a:lstStyle/>
          <a:p>
            <a:r>
              <a:rPr lang="cy-GB" sz="2000" dirty="0"/>
              <a:t>Map 8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3491880" y="953343"/>
            <a:ext cx="1584176" cy="21602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58" y="514748"/>
            <a:ext cx="8989315" cy="595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42448"/>
      </p:ext>
    </p:extLst>
  </p:cSld>
  <p:clrMapOvr>
    <a:masterClrMapping/>
  </p:clrMapOvr>
  <p:transition>
    <p:wipe dir="r"/>
  </p:transition>
</p:sld>
</file>

<file path=ppt/theme/theme1.xml><?xml version="1.0" encoding="utf-8"?>
<a:theme xmlns:a="http://schemas.openxmlformats.org/drawingml/2006/main" name="Corporate Powerpoint template">
  <a:themeElements>
    <a:clrScheme name="Custom 2">
      <a:dk1>
        <a:srgbClr val="2F502A"/>
      </a:dk1>
      <a:lt1>
        <a:srgbClr val="777777"/>
      </a:lt1>
      <a:dk2>
        <a:srgbClr val="FFFFFF"/>
      </a:dk2>
      <a:lt2>
        <a:srgbClr val="808080"/>
      </a:lt2>
      <a:accent1>
        <a:srgbClr val="C0C0C0"/>
      </a:accent1>
      <a:accent2>
        <a:srgbClr val="0066FF"/>
      </a:accent2>
      <a:accent3>
        <a:srgbClr val="BDBDBD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Corporate_PowerPoint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99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99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rporate_PowerPoin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_PowerPoint_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rporate_PowerPoint_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_PowerPoint_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_PowerPoint_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_PowerPoint_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_PowerPoint_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rporate_PowerPoint_template 8">
        <a:dk1>
          <a:srgbClr val="808080"/>
        </a:dk1>
        <a:lt1>
          <a:srgbClr val="FFFFFF"/>
        </a:lt1>
        <a:dk2>
          <a:srgbClr val="009999"/>
        </a:dk2>
        <a:lt2>
          <a:srgbClr val="FFFFFF"/>
        </a:lt2>
        <a:accent1>
          <a:srgbClr val="C0C0C0"/>
        </a:accent1>
        <a:accent2>
          <a:srgbClr val="0066FF"/>
        </a:accent2>
        <a:accent3>
          <a:srgbClr val="AACACA"/>
        </a:accent3>
        <a:accent4>
          <a:srgbClr val="DADADA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Corporate Powerpoint template</Template>
  <TotalTime>1112</TotalTime>
  <Words>58</Words>
  <Application>Microsoft Office PowerPoint</Application>
  <PresentationFormat>On-screen Show (4:3)</PresentationFormat>
  <Paragraphs>31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Times New Roman</vt:lpstr>
      <vt:lpstr>Corporate Powerpoint template</vt:lpstr>
      <vt:lpstr>Digimap for Schools – Mapiau Dirgel</vt:lpstr>
      <vt:lpstr>Map 1</vt:lpstr>
      <vt:lpstr>Map 2</vt:lpstr>
      <vt:lpstr>PowerPoint Presentation</vt:lpstr>
      <vt:lpstr>Map 4</vt:lpstr>
      <vt:lpstr>Map 5</vt:lpstr>
      <vt:lpstr>Map 6</vt:lpstr>
      <vt:lpstr>Map 7</vt:lpstr>
      <vt:lpstr>Map 8</vt:lpstr>
      <vt:lpstr>Map 9</vt:lpstr>
      <vt:lpstr>Map 10</vt:lpstr>
      <vt:lpstr>Map 11</vt:lpstr>
      <vt:lpstr>Map 12</vt:lpstr>
      <vt:lpstr>Map 13</vt:lpstr>
      <vt:lpstr> </vt:lpstr>
    </vt:vector>
  </TitlesOfParts>
  <Company>Ordnance Survey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Corporate Design and Publishing – GT</dc:creator>
  <cp:keywords>D02770, Corporate PowerPoint template, POT, PPT</cp:keywords>
  <dc:description>PowerPoint template archived by Corporate Design and Publishing (d02770)</dc:description>
  <cp:lastModifiedBy>User</cp:lastModifiedBy>
  <cp:revision>93</cp:revision>
  <cp:lastPrinted>2016-07-29T09:55:06Z</cp:lastPrinted>
  <dcterms:created xsi:type="dcterms:W3CDTF">2013-08-21T10:00:07Z</dcterms:created>
  <dcterms:modified xsi:type="dcterms:W3CDTF">2017-10-02T15:46:40Z</dcterms:modified>
</cp:coreProperties>
</file>