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8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63" r:id="rId3"/>
    <p:sldMasterId id="2147483675" r:id="rId4"/>
    <p:sldMasterId id="2147483687" r:id="rId5"/>
    <p:sldMasterId id="2147483699" r:id="rId6"/>
    <p:sldMasterId id="2147483711" r:id="rId7"/>
    <p:sldMasterId id="2147483723" r:id="rId8"/>
    <p:sldMasterId id="2147483735" r:id="rId9"/>
    <p:sldMasterId id="2147483747" r:id="rId10"/>
    <p:sldMasterId id="2147483759" r:id="rId11"/>
  </p:sldMasterIdLst>
  <p:notesMasterIdLst>
    <p:notesMasterId r:id="rId25"/>
  </p:notesMasterIdLst>
  <p:handoutMasterIdLst>
    <p:handoutMasterId r:id="rId26"/>
  </p:handoutMasterIdLst>
  <p:sldIdLst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70" r:id="rId21"/>
    <p:sldId id="267" r:id="rId22"/>
    <p:sldId id="271" r:id="rId23"/>
    <p:sldId id="268" r:id="rId24"/>
  </p:sldIdLst>
  <p:sldSz cx="9144000" cy="6858000" type="screen4x3"/>
  <p:notesSz cx="6742113" cy="9872663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612">
          <p15:clr>
            <a:srgbClr val="A4A3A4"/>
          </p15:clr>
        </p15:guide>
        <p15:guide id="6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66"/>
    <a:srgbClr val="FF0099"/>
    <a:srgbClr val="333399"/>
    <a:srgbClr val="669999"/>
    <a:srgbClr val="6600CC"/>
    <a:srgbClr val="FF6699"/>
    <a:srgbClr val="00005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426" y="96"/>
      </p:cViewPr>
      <p:guideLst>
        <p:guide orient="horz" pos="2160"/>
        <p:guide orient="horz" pos="935"/>
        <p:guide orient="horz" pos="3974"/>
        <p:guide pos="2880"/>
        <p:guide pos="612"/>
        <p:guide pos="514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-3774" y="-120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80C1F7F-4E5B-4C04-A453-1626A6CDE338}" type="slidenum">
              <a:rPr lang="en-GB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9408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0215" y="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314" y="4689515"/>
            <a:ext cx="4945486" cy="444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0215" y="9379030"/>
            <a:ext cx="2921900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236" tIns="45618" rIns="91236" bIns="4561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28FF1F13-FCE8-4A0E-84BA-36F5EC676FC1}" type="slidenum">
              <a:rPr lang="en-GB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629574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149080"/>
            <a:ext cx="6115050" cy="863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2852737"/>
            <a:ext cx="7200900" cy="1152525"/>
          </a:xfrm>
        </p:spPr>
        <p:txBody>
          <a:bodyPr/>
          <a:lstStyle>
            <a:lvl1pPr algn="ctr">
              <a:defRPr sz="3200">
                <a:solidFill>
                  <a:srgbClr val="33666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153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979623" y="5495186"/>
            <a:ext cx="7200800" cy="504651"/>
          </a:xfrm>
        </p:spPr>
        <p:txBody>
          <a:bodyPr/>
          <a:lstStyle>
            <a:lvl1pPr algn="l">
              <a:defRPr sz="800">
                <a:solidFill>
                  <a:srgbClr val="33666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9" name="Picture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51284"/>
            <a:ext cx="7200800" cy="110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971600" y="1412777"/>
            <a:ext cx="72008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669999"/>
                </a:solidFill>
                <a:latin typeface="Arial" charset="0"/>
              </a:defRPr>
            </a:lvl9pPr>
          </a:lstStyle>
          <a:p>
            <a:pPr algn="ctr"/>
            <a:r>
              <a:rPr lang="cy-GB" sz="2800" kern="0" dirty="0">
                <a:solidFill>
                  <a:srgbClr val="336666"/>
                </a:solidFill>
              </a:rPr>
              <a:t>Adnoddau Daearyddiaeth Digimap for Schools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623" y="6101228"/>
            <a:ext cx="1667510" cy="407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mharrington\Documents\Maggie\D10877\Edina Logo.jp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99837"/>
            <a:ext cx="1014730" cy="481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853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387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1320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949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137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82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266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987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063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696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2537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3786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495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4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6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103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98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05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1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42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825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336666"/>
                </a:solidFill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0509486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8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44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75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6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31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62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1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04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4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47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49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4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22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3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412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71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38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410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52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20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227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63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689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26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711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622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143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912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576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50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499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179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66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47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9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091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86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964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58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541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070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9134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64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12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563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645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389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84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199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6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622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417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58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144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3433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2448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21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76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20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85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4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24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38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882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76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27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11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688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6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665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39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41F53-600D-4986-BD6D-DCC3696BF608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0B86-0CC7-4C7E-AFEE-ABB6DAC29B6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7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220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44DEC-9D00-459A-82F9-0262DC073E8B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E8B09-7B81-4578-A912-CF7CBCF6FEF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180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F21D-DB68-4DD9-9DB4-4EC94A93F33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0F45-892F-4F3F-9C4C-8774D92B4CE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9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BF14-03A9-4C02-936E-E8F77636FF5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8657-0C24-4B1D-9BF2-B1EAB4DACC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83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F068-74ED-480A-BAB6-3045B8F34AB3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AA8AB-789D-4F92-B4AC-C756B8625B3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21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6C2AE-0981-4AC4-883E-AB9627BF4C4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3EAC-C11A-4444-8058-C9B6FF21F06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46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9F1-62DB-44D8-BE27-C497B995505F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B413-6A5F-4C53-9907-7B770CE4A88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644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1DEE9-BEB5-4F72-8181-71419B33211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030D4-9522-44A3-BB6B-EB1EC4FA9FA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946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F3C2-7C1B-4BD3-9C32-86867DF1F4A6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45C4-A5B7-4675-9350-8E4D145ECDA7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33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164DE-2394-482C-AF4D-910F71C59B17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5DA15-46C5-40E5-A990-72CF27960FFF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762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4274-6EF2-46E6-8396-A613DBA0C2D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D7BE-4384-42F9-991C-C79A2F92C25D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5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700213"/>
            <a:ext cx="7761288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582613"/>
            <a:ext cx="7732713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621463"/>
            <a:ext cx="36004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r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6699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79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1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3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9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04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58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1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BC7AC479-B4DE-4E78-8DB4-F6981A637CC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18/09/2017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fld id="{326A13AA-BFF8-40AF-B98E-6B4B80AD1A8B}" type="slidenum">
              <a:rPr lang="en-GB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8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71550" y="3356992"/>
            <a:ext cx="7200900" cy="1152525"/>
          </a:xfrm>
          <a:noFill/>
        </p:spPr>
        <p:txBody>
          <a:bodyPr/>
          <a:lstStyle/>
          <a:p>
            <a:r>
              <a:rPr lang="cy-GB" dirty="0"/>
              <a:t>Mapiau Celfyddydol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3"/>
          </p:nvPr>
        </p:nvSpPr>
        <p:spPr>
          <a:xfrm>
            <a:off x="1880870" y="5458283"/>
            <a:ext cx="6803609" cy="300886"/>
          </a:xfrm>
        </p:spPr>
        <p:txBody>
          <a:bodyPr/>
          <a:lstStyle/>
          <a:p>
            <a:r>
              <a:rPr lang="cy-GB" sz="800" dirty="0"/>
              <a:t>© EDINA ym Mhrifysgol Caeredin 2016</a:t>
            </a:r>
          </a:p>
          <a:p>
            <a:r>
              <a:rPr lang="cy-GB" sz="800" dirty="0"/>
              <a:t>Trwyddedir y gwaith hwn yn unol â Thrwydded Anfasnachol – Priodoliad Creadigol Cyffredin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08" r="66550" b="69368"/>
          <a:stretch/>
        </p:blipFill>
        <p:spPr bwMode="auto">
          <a:xfrm>
            <a:off x="971550" y="5445224"/>
            <a:ext cx="909320" cy="35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5673312"/>
            <a:ext cx="5111750" cy="4619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New Forest: traciau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362399"/>
            <a:ext cx="6768752" cy="4897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dirty="0"/>
              <a:t>SU 27103 06963</a:t>
            </a:r>
          </a:p>
        </p:txBody>
      </p:sp>
    </p:spTree>
    <p:extLst>
      <p:ext uri="{BB962C8B-B14F-4D97-AF65-F5344CB8AC3E}">
        <p14:creationId xmlns:p14="http://schemas.microsoft.com/office/powerpoint/2010/main" val="39934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6021288"/>
            <a:ext cx="5113338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Birmingham: cyffyrdd traffyrdd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55424"/>
            <a:ext cx="6192688" cy="5482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2048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dirty="0"/>
              <a:t>SP 09350 90388</a:t>
            </a:r>
          </a:p>
        </p:txBody>
      </p:sp>
    </p:spTree>
    <p:extLst>
      <p:ext uri="{BB962C8B-B14F-4D97-AF65-F5344CB8AC3E}">
        <p14:creationId xmlns:p14="http://schemas.microsoft.com/office/powerpoint/2010/main" val="33092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17232"/>
            <a:ext cx="3432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" pitchFamily="34" charset="0"/>
              </a:rPr>
              <a:t>Legoland, Windsor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48680"/>
            <a:ext cx="6686501" cy="434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94088"/>
            <a:ext cx="30067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7" descr="C:\Users\POwens.PRIMARYDOMAIN\Documents\Digimap\resource development\final\activity 15\Barlow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2952750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2276475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916238" y="1844675"/>
            <a:ext cx="2016125" cy="30469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Defnyddiodd y disgyblion hyn ffelt a deunyddiau gwastraff i greu gweithiau celf abstract </a:t>
            </a:r>
            <a:endParaRPr lang="cy-GB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23850" y="6381750"/>
            <a:ext cx="3456062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1200" dirty="0">
                <a:solidFill>
                  <a:prstClr val="black"/>
                </a:solidFill>
                <a:latin typeface="Arial" panose="020B0604020202020204" pitchFamily="34" charset="0"/>
              </a:rPr>
              <a:t>Lluniau trwy garedigrwydd Anthony Barlow</a:t>
            </a:r>
          </a:p>
        </p:txBody>
      </p:sp>
    </p:spTree>
    <p:extLst>
      <p:ext uri="{BB962C8B-B14F-4D97-AF65-F5344CB8AC3E}">
        <p14:creationId xmlns:p14="http://schemas.microsoft.com/office/powerpoint/2010/main" val="35745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1" descr="C:\Users\POwens.PRIMARYDOMAIN\Documents\Digimap\resource development\final\activity 15\images\Paul%20Klee%20(4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22320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2" descr="C:\Users\POwens.PRIMARYDOMAIN\Documents\Digimap\resource development\final\activity 15\images\Paul%20Klee%20(5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2303463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82"/>
          <p:cNvSpPr txBox="1">
            <a:spLocks noChangeArrowheads="1"/>
          </p:cNvSpPr>
          <p:nvPr/>
        </p:nvSpPr>
        <p:spPr bwMode="auto">
          <a:xfrm>
            <a:off x="3225754" y="142875"/>
            <a:ext cx="432435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altLang="en-US" sz="2800" kern="0" dirty="0">
                <a:solidFill>
                  <a:srgbClr val="669999"/>
                </a:solidFill>
                <a:latin typeface="Arial"/>
              </a:rPr>
              <a:t>Celf gan Paul Klee</a:t>
            </a:r>
            <a:endParaRPr lang="cy-GB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9" name="TextBox 85"/>
          <p:cNvSpPr txBox="1">
            <a:spLocks noChangeArrowheads="1"/>
          </p:cNvSpPr>
          <p:nvPr/>
        </p:nvSpPr>
        <p:spPr bwMode="auto">
          <a:xfrm>
            <a:off x="2989015" y="1412875"/>
            <a:ext cx="1150937" cy="10156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2000" dirty="0">
                <a:solidFill>
                  <a:prstClr val="black"/>
                </a:solidFill>
                <a:latin typeface="Arial" panose="020B0604020202020204" pitchFamily="34" charset="0"/>
              </a:rPr>
              <a:t>Troadau ac onglau</a:t>
            </a:r>
          </a:p>
        </p:txBody>
      </p:sp>
      <p:sp>
        <p:nvSpPr>
          <p:cNvPr id="3080" name="TextBox 86"/>
          <p:cNvSpPr txBox="1">
            <a:spLocks noChangeArrowheads="1"/>
          </p:cNvSpPr>
          <p:nvPr/>
        </p:nvSpPr>
        <p:spPr bwMode="auto">
          <a:xfrm>
            <a:off x="3132138" y="3141663"/>
            <a:ext cx="3168650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2000" dirty="0">
                <a:solidFill>
                  <a:prstClr val="black"/>
                </a:solidFill>
                <a:latin typeface="Arial" panose="020B0604020202020204" pitchFamily="34" charset="0"/>
              </a:rPr>
              <a:t>Hirsgwarau a llinellau</a:t>
            </a:r>
          </a:p>
        </p:txBody>
      </p:sp>
      <p:sp>
        <p:nvSpPr>
          <p:cNvPr id="3081" name="TextBox 87"/>
          <p:cNvSpPr txBox="1">
            <a:spLocks noChangeArrowheads="1"/>
          </p:cNvSpPr>
          <p:nvPr/>
        </p:nvSpPr>
        <p:spPr bwMode="auto">
          <a:xfrm>
            <a:off x="2987824" y="6150114"/>
            <a:ext cx="6192763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2000" b="1" dirty="0">
                <a:solidFill>
                  <a:prstClr val="black"/>
                </a:solidFill>
                <a:latin typeface="Arial" panose="020B0604020202020204" pitchFamily="34" charset="0"/>
              </a:rPr>
              <a:t>Mapiau o strydoedd a thai Caeredin a Glasgow</a:t>
            </a:r>
            <a:endParaRPr lang="cy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200400"/>
            <a:ext cx="9144000" cy="4572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754" y="3560937"/>
            <a:ext cx="4350860" cy="2576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7255" y="3705877"/>
            <a:ext cx="12708935" cy="45208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l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3468" y="681690"/>
            <a:ext cx="3811455" cy="246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6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3" descr="C:\Users\POwens.PRIMARYDOMAIN\Documents\Digimap\resource development\final\activity 15\images\Piet%20Mondrian%20(1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28775"/>
            <a:ext cx="2012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2" descr="C:\Users\POwens.PRIMARYDOMAIN\Documents\Digimap\resource development\final\activity 15\images\Piet%20Mondrian%20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1691680" y="482897"/>
            <a:ext cx="4247976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y-GB" altLang="en-US" kern="0" dirty="0">
                <a:solidFill>
                  <a:srgbClr val="669999"/>
                </a:solidFill>
                <a:latin typeface="Arial"/>
              </a:rPr>
              <a:t>Celf gan Piet Mondrian</a:t>
            </a:r>
            <a:endParaRPr lang="cy-GB" sz="2400" b="1" dirty="0"/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3922910" y="1022350"/>
            <a:ext cx="468153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y-GB" sz="2000" dirty="0">
                <a:latin typeface="Arial" panose="020B0604020202020204" pitchFamily="34" charset="0"/>
              </a:rPr>
              <a:t>Llinellau syth a lliwiau cysefin</a:t>
            </a:r>
          </a:p>
        </p:txBody>
      </p:sp>
      <p:pic>
        <p:nvPicPr>
          <p:cNvPr id="4102" name="Picture 4" descr="C:\Users\POwens.PRIMARYDOMAIN\Documents\Digimap\resource development\final\activity 15\images\Lond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484313"/>
            <a:ext cx="4121150" cy="372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924448" y="5373688"/>
            <a:ext cx="3671888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cy-GB" sz="2000" b="1" dirty="0">
                <a:latin typeface="Arial" panose="020B0604020202020204" pitchFamily="34" charset="0"/>
              </a:rPr>
              <a:t>Map o ffyrdd Llundain    </a:t>
            </a:r>
          </a:p>
        </p:txBody>
      </p:sp>
      <p:pic>
        <p:nvPicPr>
          <p:cNvPr id="4104" name="Picture 5" descr="C:\Users\POwens.PRIMARYDOMAIN\Documents\Digimap\resource development\final\activity 15\images\Mondrian_broadwa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16338"/>
            <a:ext cx="28797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11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Owens.PRIMARYDOMAIN\Documents\Digimap\resource development\final\activity 15\images\Wassily%20Kandinsky%20(2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3375"/>
            <a:ext cx="4089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716463" y="404813"/>
            <a:ext cx="403200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altLang="en-US" kern="0" dirty="0">
                <a:solidFill>
                  <a:srgbClr val="669999"/>
                </a:solidFill>
                <a:latin typeface="Arial"/>
              </a:rPr>
              <a:t>Celf gan Wassily Kandinsky</a:t>
            </a:r>
            <a:endParaRPr lang="cy-GB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068638"/>
            <a:ext cx="2705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4679950" y="1700213"/>
            <a:ext cx="37084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2000" dirty="0">
                <a:solidFill>
                  <a:prstClr val="black"/>
                </a:solidFill>
                <a:latin typeface="Arial" panose="020B0604020202020204" pitchFamily="34" charset="0"/>
              </a:rPr>
              <a:t>Mapiau o strydoedd Canary Wharf Llundain a Chaeredin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4716463" y="908050"/>
            <a:ext cx="3527425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2000" dirty="0">
                <a:solidFill>
                  <a:prstClr val="black"/>
                </a:solidFill>
                <a:latin typeface="Arial" panose="020B0604020202020204" pitchFamily="34" charset="0"/>
              </a:rPr>
              <a:t>Siapiau a llinellau amrywiol</a:t>
            </a:r>
          </a:p>
        </p:txBody>
      </p:sp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4183063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489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92275" y="1916113"/>
            <a:ext cx="5688013" cy="193899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sz="4000" dirty="0">
                <a:solidFill>
                  <a:prstClr val="black"/>
                </a:solidFill>
                <a:latin typeface="Arial" panose="020B0604020202020204" pitchFamily="34" charset="0"/>
              </a:rPr>
              <a:t>Allwch chi ddyfalu ym mha ran o’r wlad y mae’r patrymau hyn? </a:t>
            </a:r>
          </a:p>
        </p:txBody>
      </p:sp>
    </p:spTree>
    <p:extLst>
      <p:ext uri="{BB962C8B-B14F-4D97-AF65-F5344CB8AC3E}">
        <p14:creationId xmlns:p14="http://schemas.microsoft.com/office/powerpoint/2010/main" val="182034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1560" y="5439559"/>
            <a:ext cx="5113338" cy="4619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Cernyw: patrwm cae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24" y="548680"/>
            <a:ext cx="7038514" cy="4419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2924944"/>
            <a:ext cx="2881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dirty="0"/>
              <a:t>SW 8754 6157</a:t>
            </a:r>
          </a:p>
        </p:txBody>
      </p:sp>
    </p:spTree>
    <p:extLst>
      <p:ext uri="{BB962C8B-B14F-4D97-AF65-F5344CB8AC3E}">
        <p14:creationId xmlns:p14="http://schemas.microsoft.com/office/powerpoint/2010/main" val="27795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6463" y="5661248"/>
            <a:ext cx="5113337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Caergybi: patrwm ffatri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48" y="242224"/>
            <a:ext cx="7029328" cy="51372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1920" y="20608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dirty="0"/>
              <a:t>SH 26542 80966</a:t>
            </a:r>
          </a:p>
        </p:txBody>
      </p:sp>
    </p:spTree>
    <p:extLst>
      <p:ext uri="{BB962C8B-B14F-4D97-AF65-F5344CB8AC3E}">
        <p14:creationId xmlns:p14="http://schemas.microsoft.com/office/powerpoint/2010/main" val="29053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552" y="5532460"/>
            <a:ext cx="5113338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Llundain: patrwm traciau yn y parc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08720"/>
            <a:ext cx="7301610" cy="4250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5976" y="26648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dirty="0"/>
              <a:t>TQ 27703 80509</a:t>
            </a:r>
          </a:p>
        </p:txBody>
      </p:sp>
    </p:spTree>
    <p:extLst>
      <p:ext uri="{BB962C8B-B14F-4D97-AF65-F5344CB8AC3E}">
        <p14:creationId xmlns:p14="http://schemas.microsoft.com/office/powerpoint/2010/main" val="24190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3568" y="5723864"/>
            <a:ext cx="648072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Norfolk Broads: ffyrdd d</a:t>
            </a:r>
            <a:r>
              <a:rPr lang="en-US" dirty="0"/>
              <a:t>ŵ</a:t>
            </a:r>
            <a:r>
              <a:rPr lang="cy-GB" dirty="0">
                <a:solidFill>
                  <a:prstClr val="black"/>
                </a:solidFill>
                <a:latin typeface="Arial" panose="020B0604020202020204" pitchFamily="34" charset="0"/>
              </a:rPr>
              <a:t>r a draeniau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32656"/>
            <a:ext cx="6609080" cy="51750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5872" y="328498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800" b="1" dirty="0"/>
              <a:t>TG 44662 09860</a:t>
            </a:r>
          </a:p>
        </p:txBody>
      </p:sp>
    </p:spTree>
    <p:extLst>
      <p:ext uri="{BB962C8B-B14F-4D97-AF65-F5344CB8AC3E}">
        <p14:creationId xmlns:p14="http://schemas.microsoft.com/office/powerpoint/2010/main" val="147356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orporate Powerpoint template">
  <a:themeElements>
    <a:clrScheme name="Custom 2">
      <a:dk1>
        <a:srgbClr val="2F502A"/>
      </a:dk1>
      <a:lt1>
        <a:srgbClr val="777777"/>
      </a:lt1>
      <a:dk2>
        <a:srgbClr val="FFFFFF"/>
      </a:dk2>
      <a:lt2>
        <a:srgbClr val="808080"/>
      </a:lt2>
      <a:accent1>
        <a:srgbClr val="C0C0C0"/>
      </a:accent1>
      <a:accent2>
        <a:srgbClr val="0066FF"/>
      </a:accent2>
      <a:accent3>
        <a:srgbClr val="BDBDBD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Corporate_PowerPoin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9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rporate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PowerPoint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PowerPoint_template 8">
        <a:dk1>
          <a:srgbClr val="808080"/>
        </a:dk1>
        <a:lt1>
          <a:srgbClr val="FFFFFF"/>
        </a:lt1>
        <a:dk2>
          <a:srgbClr val="009999"/>
        </a:dk2>
        <a:lt2>
          <a:srgbClr val="FFFFFF"/>
        </a:lt2>
        <a:accent1>
          <a:srgbClr val="C0C0C0"/>
        </a:accent1>
        <a:accent2>
          <a:srgbClr val="0066FF"/>
        </a:accent2>
        <a:accent3>
          <a:srgbClr val="AACACA"/>
        </a:accent3>
        <a:accent4>
          <a:srgbClr val="DADA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 Powerpoint template</Template>
  <TotalTime>1611</TotalTime>
  <Words>152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Times New Roman</vt:lpstr>
      <vt:lpstr>Corporate Powerpoint template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Mapiau Celfyddydol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Ordnance Survey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Corporate Design and Publishing – GT</dc:creator>
  <cp:keywords>D02770, Corporate PowerPoint template, POT, PPT</cp:keywords>
  <dc:description>PowerPoint template archived by Corporate Design and Publishing (d02770)</dc:description>
  <cp:lastModifiedBy>User</cp:lastModifiedBy>
  <cp:revision>38</cp:revision>
  <cp:lastPrinted>2016-08-02T08:48:10Z</cp:lastPrinted>
  <dcterms:created xsi:type="dcterms:W3CDTF">2017-09-08T10:07:22Z</dcterms:created>
  <dcterms:modified xsi:type="dcterms:W3CDTF">2017-09-18T16:09:14Z</dcterms:modified>
</cp:coreProperties>
</file>