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63" r:id="rId3"/>
    <p:sldMasterId id="2147483675" r:id="rId4"/>
    <p:sldMasterId id="2147483687" r:id="rId5"/>
    <p:sldMasterId id="2147483699" r:id="rId6"/>
    <p:sldMasterId id="2147483711" r:id="rId7"/>
    <p:sldMasterId id="2147483723" r:id="rId8"/>
    <p:sldMasterId id="2147483735" r:id="rId9"/>
    <p:sldMasterId id="2147483747" r:id="rId10"/>
    <p:sldMasterId id="2147483759" r:id="rId11"/>
  </p:sldMasterIdLst>
  <p:notesMasterIdLst>
    <p:notesMasterId r:id="rId25"/>
  </p:notesMasterIdLst>
  <p:handoutMasterIdLst>
    <p:handoutMasterId r:id="rId26"/>
  </p:handoutMasterIdLst>
  <p:sldIdLst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9" r:id="rId20"/>
    <p:sldId id="270" r:id="rId21"/>
    <p:sldId id="267" r:id="rId22"/>
    <p:sldId id="271" r:id="rId23"/>
    <p:sldId id="268" r:id="rId24"/>
  </p:sldIdLst>
  <p:sldSz cx="9144000" cy="6858000" type="screen4x3"/>
  <p:notesSz cx="6742113" cy="987266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D1687-019C-45D6-8C82-371353BBAC0C}" v="15" dt="2020-07-28T10:14:57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1410" y="108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" userId="a2e8f57f-e086-482b-8137-1923a9f7d4e1" providerId="ADAL" clId="{3C9D1687-019C-45D6-8C82-371353BBAC0C}"/>
    <pc:docChg chg="custSel modSld modMainMaster">
      <pc:chgData name="Vivienne" userId="a2e8f57f-e086-482b-8137-1923a9f7d4e1" providerId="ADAL" clId="{3C9D1687-019C-45D6-8C82-371353BBAC0C}" dt="2020-07-28T10:14:57.441" v="19" actId="1076"/>
      <pc:docMkLst>
        <pc:docMk/>
      </pc:docMkLst>
      <pc:sldChg chg="modSp">
        <pc:chgData name="Vivienne" userId="a2e8f57f-e086-482b-8137-1923a9f7d4e1" providerId="ADAL" clId="{3C9D1687-019C-45D6-8C82-371353BBAC0C}" dt="2020-07-28T10:01:30.265" v="5" actId="1076"/>
        <pc:sldMkLst>
          <pc:docMk/>
          <pc:sldMk cId="0" sldId="258"/>
        </pc:sldMkLst>
        <pc:spChg chg="mod">
          <ac:chgData name="Vivienne" userId="a2e8f57f-e086-482b-8137-1923a9f7d4e1" providerId="ADAL" clId="{3C9D1687-019C-45D6-8C82-371353BBAC0C}" dt="2020-07-28T10:01:30.265" v="5" actId="1076"/>
          <ac:spMkLst>
            <pc:docMk/>
            <pc:sldMk cId="0" sldId="258"/>
            <ac:spMk id="6148" creationId="{00000000-0000-0000-0000-000000000000}"/>
          </ac:spMkLst>
        </pc:spChg>
      </pc:sldChg>
      <pc:sldChg chg="modSp">
        <pc:chgData name="Vivienne" userId="a2e8f57f-e086-482b-8137-1923a9f7d4e1" providerId="ADAL" clId="{3C9D1687-019C-45D6-8C82-371353BBAC0C}" dt="2020-07-28T10:01:40.042" v="7" actId="14100"/>
        <pc:sldMkLst>
          <pc:docMk/>
          <pc:sldMk cId="3082166870" sldId="260"/>
        </pc:sldMkLst>
        <pc:spChg chg="mod">
          <ac:chgData name="Vivienne" userId="a2e8f57f-e086-482b-8137-1923a9f7d4e1" providerId="ADAL" clId="{3C9D1687-019C-45D6-8C82-371353BBAC0C}" dt="2020-07-28T10:01:40.042" v="7" actId="14100"/>
          <ac:spMkLst>
            <pc:docMk/>
            <pc:sldMk cId="3082166870" sldId="260"/>
            <ac:spMk id="3081" creationId="{00000000-0000-0000-0000-000000000000}"/>
          </ac:spMkLst>
        </pc:spChg>
      </pc:sldChg>
      <pc:sldChg chg="modSp">
        <pc:chgData name="Vivienne" userId="a2e8f57f-e086-482b-8137-1923a9f7d4e1" providerId="ADAL" clId="{3C9D1687-019C-45D6-8C82-371353BBAC0C}" dt="2020-07-28T10:14:57.441" v="19" actId="1076"/>
        <pc:sldMkLst>
          <pc:docMk/>
          <pc:sldMk cId="2593111435" sldId="261"/>
        </pc:sldMkLst>
        <pc:spChg chg="mod">
          <ac:chgData name="Vivienne" userId="a2e8f57f-e086-482b-8137-1923a9f7d4e1" providerId="ADAL" clId="{3C9D1687-019C-45D6-8C82-371353BBAC0C}" dt="2020-07-28T10:01:49.150" v="8" actId="113"/>
          <ac:spMkLst>
            <pc:docMk/>
            <pc:sldMk cId="2593111435" sldId="261"/>
            <ac:spMk id="4103" creationId="{00000000-0000-0000-0000-000000000000}"/>
          </ac:spMkLst>
        </pc:spChg>
        <pc:picChg chg="mod">
          <ac:chgData name="Vivienne" userId="a2e8f57f-e086-482b-8137-1923a9f7d4e1" providerId="ADAL" clId="{3C9D1687-019C-45D6-8C82-371353BBAC0C}" dt="2020-07-28T10:11:17.131" v="12" actId="1076"/>
          <ac:picMkLst>
            <pc:docMk/>
            <pc:sldMk cId="2593111435" sldId="261"/>
            <ac:picMk id="4098" creationId="{00000000-0000-0000-0000-000000000000}"/>
          </ac:picMkLst>
        </pc:picChg>
        <pc:picChg chg="mod">
          <ac:chgData name="Vivienne" userId="a2e8f57f-e086-482b-8137-1923a9f7d4e1" providerId="ADAL" clId="{3C9D1687-019C-45D6-8C82-371353BBAC0C}" dt="2020-07-28T10:11:28.068" v="17" actId="167"/>
          <ac:picMkLst>
            <pc:docMk/>
            <pc:sldMk cId="2593111435" sldId="261"/>
            <ac:picMk id="4099" creationId="{00000000-0000-0000-0000-000000000000}"/>
          </ac:picMkLst>
        </pc:picChg>
        <pc:picChg chg="mod">
          <ac:chgData name="Vivienne" userId="a2e8f57f-e086-482b-8137-1923a9f7d4e1" providerId="ADAL" clId="{3C9D1687-019C-45D6-8C82-371353BBAC0C}" dt="2020-07-28T10:14:57.441" v="19" actId="1076"/>
          <ac:picMkLst>
            <pc:docMk/>
            <pc:sldMk cId="2593111435" sldId="261"/>
            <ac:picMk id="4102" creationId="{00000000-0000-0000-0000-000000000000}"/>
          </ac:picMkLst>
        </pc:picChg>
        <pc:picChg chg="mod">
          <ac:chgData name="Vivienne" userId="a2e8f57f-e086-482b-8137-1923a9f7d4e1" providerId="ADAL" clId="{3C9D1687-019C-45D6-8C82-371353BBAC0C}" dt="2020-07-28T10:14:56.505" v="18" actId="1076"/>
          <ac:picMkLst>
            <pc:docMk/>
            <pc:sldMk cId="2593111435" sldId="261"/>
            <ac:picMk id="4104" creationId="{00000000-0000-0000-0000-000000000000}"/>
          </ac:picMkLst>
        </pc:picChg>
      </pc:sldChg>
      <pc:sldChg chg="modSp mod">
        <pc:chgData name="Vivienne" userId="a2e8f57f-e086-482b-8137-1923a9f7d4e1" providerId="ADAL" clId="{3C9D1687-019C-45D6-8C82-371353BBAC0C}" dt="2020-07-28T10:01:58.868" v="10" actId="20577"/>
        <pc:sldMkLst>
          <pc:docMk/>
          <pc:sldMk cId="1883489447" sldId="262"/>
        </pc:sldMkLst>
        <pc:spChg chg="mod">
          <ac:chgData name="Vivienne" userId="a2e8f57f-e086-482b-8137-1923a9f7d4e1" providerId="ADAL" clId="{3C9D1687-019C-45D6-8C82-371353BBAC0C}" dt="2020-07-28T10:01:58.868" v="10" actId="20577"/>
          <ac:spMkLst>
            <pc:docMk/>
            <pc:sldMk cId="1883489447" sldId="262"/>
            <ac:spMk id="5125" creationId="{00000000-0000-0000-0000-000000000000}"/>
          </ac:spMkLst>
        </pc:spChg>
      </pc:sldChg>
      <pc:sldChg chg="modSp mod">
        <pc:chgData name="Vivienne" userId="a2e8f57f-e086-482b-8137-1923a9f7d4e1" providerId="ADAL" clId="{3C9D1687-019C-45D6-8C82-371353BBAC0C}" dt="2020-07-28T10:02:04.587" v="11" actId="122"/>
        <pc:sldMkLst>
          <pc:docMk/>
          <pc:sldMk cId="1820344551" sldId="263"/>
        </pc:sldMkLst>
        <pc:spChg chg="mod">
          <ac:chgData name="Vivienne" userId="a2e8f57f-e086-482b-8137-1923a9f7d4e1" providerId="ADAL" clId="{3C9D1687-019C-45D6-8C82-371353BBAC0C}" dt="2020-07-28T10:02:04.587" v="11" actId="122"/>
          <ac:spMkLst>
            <pc:docMk/>
            <pc:sldMk cId="1820344551" sldId="263"/>
            <ac:spMk id="6146" creationId="{00000000-0000-0000-0000-000000000000}"/>
          </ac:spMkLst>
        </pc:spChg>
      </pc:sldChg>
      <pc:sldMasterChg chg="modSldLayout">
        <pc:chgData name="Vivienne" userId="a2e8f57f-e086-482b-8137-1923a9f7d4e1" providerId="ADAL" clId="{3C9D1687-019C-45D6-8C82-371353BBAC0C}" dt="2020-07-28T10:01:21.016" v="4" actId="1076"/>
        <pc:sldMasterMkLst>
          <pc:docMk/>
          <pc:sldMasterMk cId="0" sldId="2147483648"/>
        </pc:sldMasterMkLst>
        <pc:sldLayoutChg chg="addSp delSp modSp mod">
          <pc:chgData name="Vivienne" userId="a2e8f57f-e086-482b-8137-1923a9f7d4e1" providerId="ADAL" clId="{3C9D1687-019C-45D6-8C82-371353BBAC0C}" dt="2020-07-28T10:01:21.016" v="4" actId="1076"/>
          <pc:sldLayoutMkLst>
            <pc:docMk/>
            <pc:sldMasterMk cId="0" sldId="2147483648"/>
            <pc:sldLayoutMk cId="0" sldId="2147483649"/>
          </pc:sldLayoutMkLst>
          <pc:picChg chg="add mod">
            <ac:chgData name="Vivienne" userId="a2e8f57f-e086-482b-8137-1923a9f7d4e1" providerId="ADAL" clId="{3C9D1687-019C-45D6-8C82-371353BBAC0C}" dt="2020-07-28T10:01:21.016" v="4" actId="1076"/>
            <ac:picMkLst>
              <pc:docMk/>
              <pc:sldMasterMk cId="0" sldId="2147483648"/>
              <pc:sldLayoutMk cId="0" sldId="2147483649"/>
              <ac:picMk id="3" creationId="{151CBFEB-BC47-4B5A-A7A0-2005B00B15CB}"/>
            </ac:picMkLst>
          </pc:picChg>
          <pc:picChg chg="del">
            <ac:chgData name="Vivienne" userId="a2e8f57f-e086-482b-8137-1923a9f7d4e1" providerId="ADAL" clId="{3C9D1687-019C-45D6-8C82-371353BBAC0C}" dt="2020-07-28T10:00:56.466" v="0" actId="478"/>
            <ac:picMkLst>
              <pc:docMk/>
              <pc:sldMasterMk cId="0" sldId="2147483648"/>
              <pc:sldLayoutMk cId="0" sldId="2147483649"/>
              <ac:picMk id="9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314" y="4689515"/>
            <a:ext cx="4945486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600" y="1412777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336666"/>
                </a:solidFill>
              </a:rPr>
              <a:t>Digimap for Schools Geography Resources</a:t>
            </a:r>
            <a:endParaRPr lang="en-GB" sz="2800" kern="0" dirty="0">
              <a:solidFill>
                <a:srgbClr val="336666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1CBFEB-BC47-4B5A-A7A0-2005B00B15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7" y="476873"/>
            <a:ext cx="7637548" cy="9257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85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387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20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949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137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382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266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987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063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696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253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378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49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4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61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0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98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0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1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42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2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2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8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44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75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96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31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62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11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04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4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47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49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4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28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3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41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71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38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41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52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20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27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63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68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26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71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22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14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91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7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508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49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17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26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47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491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09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860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964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581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54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07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13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64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12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639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64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38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849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199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6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622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417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15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144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433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44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21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676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62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85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4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248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384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882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76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27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111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688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6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665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398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7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220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180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09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83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212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146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644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946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33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762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5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9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3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9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8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28/07/2020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8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/>
          <a:p>
            <a:r>
              <a:rPr lang="en-GB" dirty="0"/>
              <a:t>Artful Maps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en-GB" sz="800" dirty="0"/>
              <a:t>© EDINA at University of Edinburgh 2016</a:t>
            </a:r>
          </a:p>
          <a:p>
            <a:r>
              <a:rPr lang="en-GB" sz="800" dirty="0"/>
              <a:t>This work is licensed under a Creative Commons Attribution – Non-Commercial License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14808" r="66550" b="69368"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3568" y="5673312"/>
            <a:ext cx="511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Forest: tracks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62399"/>
            <a:ext cx="6768752" cy="4897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31409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SU 27103 06963</a:t>
            </a:r>
          </a:p>
        </p:txBody>
      </p:sp>
    </p:spTree>
    <p:extLst>
      <p:ext uri="{BB962C8B-B14F-4D97-AF65-F5344CB8AC3E}">
        <p14:creationId xmlns:p14="http://schemas.microsoft.com/office/powerpoint/2010/main" val="39934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6021288"/>
            <a:ext cx="5113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Birmingham: motorway junctions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55424"/>
            <a:ext cx="6192688" cy="5482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22048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SP 09350 90388</a:t>
            </a:r>
          </a:p>
        </p:txBody>
      </p:sp>
    </p:spTree>
    <p:extLst>
      <p:ext uri="{BB962C8B-B14F-4D97-AF65-F5344CB8AC3E}">
        <p14:creationId xmlns:p14="http://schemas.microsoft.com/office/powerpoint/2010/main" val="33092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517232"/>
            <a:ext cx="3432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" pitchFamily="34" charset="0"/>
                <a:cs typeface="Arial" pitchFamily="34" charset="0"/>
              </a:rPr>
              <a:t>Legoland</a:t>
            </a:r>
            <a:r>
              <a:rPr lang="en-GB" dirty="0">
                <a:latin typeface="Arial" pitchFamily="34" charset="0"/>
                <a:cs typeface="Arial" pitchFamily="34" charset="0"/>
              </a:rPr>
              <a:t>, Windsor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48680"/>
            <a:ext cx="6686501" cy="434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94088"/>
            <a:ext cx="300672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7" descr="C:\Users\POwens.PRIMARYDOMAIN\Documents\Digimap\resource development\final\activity 15\Barlow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3375"/>
            <a:ext cx="295275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2764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916238" y="1844675"/>
            <a:ext cx="20161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pupils used felts and junk materials to create abstract works of art</a:t>
            </a:r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323850" y="6381750"/>
            <a:ext cx="28079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courtesy Anthony Barlow</a:t>
            </a:r>
          </a:p>
        </p:txBody>
      </p:sp>
    </p:spTree>
    <p:extLst>
      <p:ext uri="{BB962C8B-B14F-4D97-AF65-F5344CB8AC3E}">
        <p14:creationId xmlns:p14="http://schemas.microsoft.com/office/powerpoint/2010/main" val="357454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1" descr="C:\Users\POwens.PRIMARYDOMAIN\Documents\Digimap\resource development\final\activity 15\images\Paul%20Klee%20(4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22320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2" descr="C:\Users\POwens.PRIMARYDOMAIN\Documents\Digimap\resource development\final\activity 15\images\Paul%20Klee%20(5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2303463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82"/>
          <p:cNvSpPr txBox="1">
            <a:spLocks noChangeArrowheads="1"/>
          </p:cNvSpPr>
          <p:nvPr/>
        </p:nvSpPr>
        <p:spPr bwMode="auto">
          <a:xfrm>
            <a:off x="3059832" y="188913"/>
            <a:ext cx="432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2800" kern="0" dirty="0">
                <a:solidFill>
                  <a:srgbClr val="669999"/>
                </a:solidFill>
                <a:latin typeface="Arial"/>
              </a:rPr>
              <a:t>Art by Paul Klee</a:t>
            </a:r>
            <a:endParaRPr lang="en-GB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9" name="TextBox 85"/>
          <p:cNvSpPr txBox="1">
            <a:spLocks noChangeArrowheads="1"/>
          </p:cNvSpPr>
          <p:nvPr/>
        </p:nvSpPr>
        <p:spPr bwMode="auto">
          <a:xfrm>
            <a:off x="2989015" y="1412875"/>
            <a:ext cx="1150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Curves and angles</a:t>
            </a:r>
          </a:p>
        </p:txBody>
      </p:sp>
      <p:sp>
        <p:nvSpPr>
          <p:cNvPr id="3080" name="TextBox 86"/>
          <p:cNvSpPr txBox="1">
            <a:spLocks noChangeArrowheads="1"/>
          </p:cNvSpPr>
          <p:nvPr/>
        </p:nvSpPr>
        <p:spPr bwMode="auto">
          <a:xfrm>
            <a:off x="3132138" y="3141663"/>
            <a:ext cx="3168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Rectangles and lines</a:t>
            </a:r>
          </a:p>
        </p:txBody>
      </p:sp>
      <p:sp>
        <p:nvSpPr>
          <p:cNvPr id="3081" name="TextBox 87"/>
          <p:cNvSpPr txBox="1">
            <a:spLocks noChangeArrowheads="1"/>
          </p:cNvSpPr>
          <p:nvPr/>
        </p:nvSpPr>
        <p:spPr bwMode="auto">
          <a:xfrm>
            <a:off x="3131765" y="6095848"/>
            <a:ext cx="4608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of Edinburgh and Glasgow streets and housing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200400"/>
            <a:ext cx="9144000" cy="4572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754" y="3560937"/>
            <a:ext cx="4350860" cy="2576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7255" y="3705877"/>
            <a:ext cx="12708935" cy="45208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468" y="681690"/>
            <a:ext cx="3811455" cy="24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6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2" descr="C:\Users\POwens.PRIMARYDOMAIN\Documents\Digimap\resource development\final\activity 15\images\Piet%20Mondrian%20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1" y="836712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43" descr="C:\Users\POwens.PRIMARYDOMAIN\Documents\Digimap\resource development\final\activity 15\images\Piet%20Mondrian%20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76" y="1629469"/>
            <a:ext cx="20129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691680" y="482897"/>
            <a:ext cx="4247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kern="0" dirty="0">
                <a:solidFill>
                  <a:srgbClr val="669999"/>
                </a:solidFill>
                <a:latin typeface="Arial"/>
              </a:rPr>
              <a:t>Art by Piet Mondrian</a:t>
            </a:r>
            <a:endParaRPr lang="en-GB" sz="2400" b="1" dirty="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3922910" y="1022350"/>
            <a:ext cx="4681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Straight lines and primary colours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924448" y="5373688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Map of London roads    </a:t>
            </a:r>
          </a:p>
        </p:txBody>
      </p:sp>
      <p:pic>
        <p:nvPicPr>
          <p:cNvPr id="4104" name="Picture 5" descr="C:\Users\POwens.PRIMARYDOMAIN\Documents\Digimap\resource development\final\activity 15\images\Mondrian_broadw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0" y="3645594"/>
            <a:ext cx="28797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:\Users\POwens.PRIMARYDOMAIN\Documents\Digimap\resource development\final\activity 15\images\Lond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89" y="2652416"/>
            <a:ext cx="412115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11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Owens.PRIMARYDOMAIN\Documents\Digimap\resource development\final\activity 15\images\Wassily%20Kandinsky%20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3375"/>
            <a:ext cx="4089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716463" y="404813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kern="0" dirty="0">
                <a:solidFill>
                  <a:srgbClr val="669999"/>
                </a:solidFill>
                <a:latin typeface="Arial"/>
              </a:rPr>
              <a:t>Art by </a:t>
            </a:r>
            <a:r>
              <a:rPr lang="en-GB" altLang="en-US" kern="0" dirty="0" err="1">
                <a:solidFill>
                  <a:srgbClr val="669999"/>
                </a:solidFill>
                <a:latin typeface="Arial"/>
              </a:rPr>
              <a:t>Wassily</a:t>
            </a:r>
            <a:r>
              <a:rPr lang="en-GB" altLang="en-US" kern="0" dirty="0">
                <a:solidFill>
                  <a:srgbClr val="669999"/>
                </a:solidFill>
                <a:latin typeface="Arial"/>
              </a:rPr>
              <a:t> Kandinsky</a:t>
            </a:r>
            <a:endParaRPr lang="en-GB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68638"/>
            <a:ext cx="2705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4679950" y="1700213"/>
            <a:ext cx="370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of London (Canary Wharf) and Edinburgh streets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4716463" y="908050"/>
            <a:ext cx="3527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Assorted shapes and lines</a:t>
            </a:r>
          </a:p>
        </p:txBody>
      </p:sp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418306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48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692275" y="1916113"/>
            <a:ext cx="56880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guess in which part of the country these patterns are? </a:t>
            </a:r>
          </a:p>
        </p:txBody>
      </p:sp>
    </p:spTree>
    <p:extLst>
      <p:ext uri="{BB962C8B-B14F-4D97-AF65-F5344CB8AC3E}">
        <p14:creationId xmlns:p14="http://schemas.microsoft.com/office/powerpoint/2010/main" val="182034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1560" y="5439559"/>
            <a:ext cx="5113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Cornwall: field pattern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24" y="548680"/>
            <a:ext cx="7038514" cy="4419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2924944"/>
            <a:ext cx="288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SW 8754 6157</a:t>
            </a:r>
          </a:p>
        </p:txBody>
      </p:sp>
    </p:spTree>
    <p:extLst>
      <p:ext uri="{BB962C8B-B14F-4D97-AF65-F5344CB8AC3E}">
        <p14:creationId xmlns:p14="http://schemas.microsoft.com/office/powerpoint/2010/main" val="27795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6463" y="5661248"/>
            <a:ext cx="5113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Holyhead: factory pattern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48" y="242224"/>
            <a:ext cx="7029328" cy="5137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20608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SH 26542 80966</a:t>
            </a:r>
          </a:p>
        </p:txBody>
      </p:sp>
    </p:spTree>
    <p:extLst>
      <p:ext uri="{BB962C8B-B14F-4D97-AF65-F5344CB8AC3E}">
        <p14:creationId xmlns:p14="http://schemas.microsoft.com/office/powerpoint/2010/main" val="290537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5532460"/>
            <a:ext cx="5113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London: tracks in the park pattern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7301610" cy="4250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976" y="266486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TQ 27703 80509</a:t>
            </a:r>
          </a:p>
        </p:txBody>
      </p:sp>
    </p:spTree>
    <p:extLst>
      <p:ext uri="{BB962C8B-B14F-4D97-AF65-F5344CB8AC3E}">
        <p14:creationId xmlns:p14="http://schemas.microsoft.com/office/powerpoint/2010/main" val="24190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3568" y="5723864"/>
            <a:ext cx="6480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Norfolk Broads: waterways and drains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2656"/>
            <a:ext cx="6609080" cy="5175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872" y="32849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TG 44662 09860</a:t>
            </a:r>
          </a:p>
        </p:txBody>
      </p:sp>
    </p:spTree>
    <p:extLst>
      <p:ext uri="{BB962C8B-B14F-4D97-AF65-F5344CB8AC3E}">
        <p14:creationId xmlns:p14="http://schemas.microsoft.com/office/powerpoint/2010/main" val="14735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1209</TotalTime>
  <Words>150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Times New Roman</vt:lpstr>
      <vt:lpstr>Corporate Powerpoint template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Artful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Ordnance Survey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Artful maps - Digimap for Schools resource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vivienne.mayo@ed.ac.uk</cp:lastModifiedBy>
  <cp:revision>32</cp:revision>
  <cp:lastPrinted>2016-08-02T08:48:10Z</cp:lastPrinted>
  <dcterms:created xsi:type="dcterms:W3CDTF">2013-08-21T10:00:07Z</dcterms:created>
  <dcterms:modified xsi:type="dcterms:W3CDTF">2020-07-28T10:14:59Z</dcterms:modified>
</cp:coreProperties>
</file>