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0" r:id="rId3"/>
    <p:sldId id="262" r:id="rId4"/>
    <p:sldId id="261" r:id="rId5"/>
    <p:sldId id="259" r:id="rId6"/>
  </p:sldIdLst>
  <p:sldSz cx="9144000" cy="6858000" type="screen4x3"/>
  <p:notesSz cx="6742113" cy="987266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howGuides="1">
      <p:cViewPr varScale="1">
        <p:scale>
          <a:sx n="79" d="100"/>
          <a:sy n="79" d="100"/>
        </p:scale>
        <p:origin x="780" y="78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314" y="4689515"/>
            <a:ext cx="4945486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51284"/>
            <a:ext cx="7200800" cy="11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rgbClr val="336666"/>
                </a:solidFill>
              </a:rPr>
              <a:t>Digimap for Schools Geography Resources</a:t>
            </a:r>
            <a:endParaRPr lang="en-GB" sz="2800" kern="0" dirty="0" smtClean="0">
              <a:solidFill>
                <a:srgbClr val="336666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26210" y="2924944"/>
            <a:ext cx="6115050" cy="863600"/>
          </a:xfrm>
        </p:spPr>
        <p:txBody>
          <a:bodyPr/>
          <a:lstStyle/>
          <a:p>
            <a:r>
              <a:rPr lang="en-GB" sz="3600" dirty="0"/>
              <a:t>Landscape Fingerprints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en-GB" sz="800" dirty="0" smtClean="0"/>
              <a:t>© EDINA at University of Edinburgh </a:t>
            </a:r>
            <a:r>
              <a:rPr lang="en-GB" sz="800" dirty="0" smtClean="0"/>
              <a:t>2016</a:t>
            </a:r>
            <a:endParaRPr lang="en-GB" sz="800" dirty="0" smtClean="0"/>
          </a:p>
          <a:p>
            <a:r>
              <a:rPr lang="en-GB" sz="800" dirty="0" smtClean="0"/>
              <a:t>This work is licensed under a Creative Commons Attribution – Non-Commercial License</a:t>
            </a:r>
            <a:endParaRPr lang="en-GB" sz="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08" r="66550" b="69368"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 Nevis is the highest mountain in the British Isles (1,343 metres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202" y="1916832"/>
            <a:ext cx="75432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568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Snowdon is the highest mountain in Wales (1,085 metres) 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7126842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32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Scafell Pike is the highest mountain in England (978 metres)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407282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82612"/>
            <a:ext cx="7732713" cy="974179"/>
          </a:xfrm>
        </p:spPr>
        <p:txBody>
          <a:bodyPr/>
          <a:lstStyle/>
          <a:p>
            <a:r>
              <a:rPr lang="en-GB" dirty="0"/>
              <a:t>Pen Y Fan is the highest peak in South Wales and southern </a:t>
            </a:r>
            <a:r>
              <a:rPr lang="en-GB" dirty="0" smtClean="0"/>
              <a:t>Britain (886 </a:t>
            </a:r>
            <a:r>
              <a:rPr lang="en-GB" dirty="0"/>
              <a:t>metres) 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04048" y="3371904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7" name="AutoShape 2" descr="data:image/png;base64,%20iVBORw0KGgoAAAANSUhEUgAAAf8AAAE9CAYAAAFy1luXAAAAAXNSR0IArs4c6QAAAARnQU1BAACxjwv8YQUAAAAJcEhZcwAADsMAAA7DAcdvqGQAAP+lSURBVHhelL0FnGTltT26Tnl1VVdXu7vM9Lgygw/M4BosEAgQLCHchLhcIsTdBQIECA4J7gwzwzDu2jPt7l3W1eV23tpfdQP3vv97v/d2MnR3yTmf7L32Wp8d7eih7frilgZgZgJHDHYszS/DWyMJ6FobSnNWYJU7AzEdBujTwzC4yoH+w9BdxdAKq9A2o+HAoAfXzi+AdfgwDLXLMRGdQWnMB+TVIKqnEUomkPT0wu6oQL7djLRvGHGDCZ5wEDX1ywCDEYiGwQ8A3hF4nLkosrrQ8uj3cPLmH8BoNAMaPzPZDZQ0IHX8bQxZW1BfmoeU3QmTZkAwEofLlYsp3juSiqKW9UHFYuj8qaUSrADrUVCr6vJJ0/TwmB4xGJAzMw7EQ0gZecHimuy7aX7JaMj+/knL6Cy0vK5j/7aHsOrMu/i7pv5OT/WywCbAUcjv2gA2GgrrkO7bg5maNXAb0qxIO1ITgzA1rARYUZitfK2TlWuRqyPs6YejqI6X42dTScBkl5KycfrVtRAYQSavEvF0EnYTG+f/aFIeWiIKBMdY/xi0ktbsayzn3PuGwUQCOSYLHug+AZQtgC/InkvE1I1PRlhJ3yAw0a6+MxmZ5g+pfLayUkCp/N/a3sVAxAN4emAspjdJj1rZm+pjbERdh7H+FHoZG5k9ufXvIezfVMYGYsVMrLxYURPC41G8ePXbvHw5Hv7n40j6hxBPhBDu2a88FPY8flDD8UGfKoLdP4hpL8tLe+HN19RPxELQJ08C423A6FGkurdhn57KVl4aM8RyjvN9WopV0JKHn9aNTedAS88gFk3AVlDJV3n1sRN4KlyLi2vMKBAvkF6ds1QKmWEWiuFgKKiDHovg7X4fLp5fzWZJs778/OBBGPKrgNwSpPu3Y7RoPjxvD2D5dez1DD8THGdbsKFyS9lAvB97OHn0DZiXXIp1r/wRW+YtxT+uGsTV75yO4vJKxKY9sIlnamYc7zuEhXWL2BTSwtkQzRx/F4aaVfiHvwhL6FQJVm4qlsY1FeKp/BzDR48FoDP0DFXL8cHYMaxjhxumG86CZrXjD325GDMuQm8oX10Q5QtxZZ0TBdNDeGeyV72kezuQ/0I/qnfyInVrsTUxI68ibMpBXjEbjr2tBcZgoGcYcthboSl1791PA1XsvfqrVyLdtZXf4ecSjHkbS0pLHX1R/TSXNWNy0oMPrvgqtOpF+Pzuc+GO9GLzd3aoyme6dyERD2NRYRm6O7v4jWzlxQyLLkAw5setlmMowDDOCu7B6H56xchJDPTTG4rrodWsZOWXYjgcQNK0SL4FLRyd1HMkjqa60GderS5Wn8uCp1OMHbqdmxX7RJwNRoC1B+hdZ2b/fn9Sw8kQ8KUGNvnwEdZ0KQ5tfxbLl1+AjC0fmY73YFpwgfpsIBqDOzTEwsznX1J4BhTDTZPwcdNbJrqwdTyEs6sL+Hc13yYGBIcx46zCid/txJpvnkVPZIt6e+B3lsHEzrURsxKeAThKZnFLTGGUhnAyCYfZLMHKfjDAm8jg1QkDfDNdOLeqEZ0hNoCe9Mv7NAN+2qPhs8W5qAVjRNA+w0IS7DJ0UYOAkNgowapCwEpDZuAgtHgEWhWBKacSTwxruIntJfGZYWXkO5GCKsQnO2BkCOjTAeTZGEq5xfx+tlhTMz7kp6OYsbuQPz2WDTVmCySmeRGiNxsiONgGV80C9L7dg4aLGhnnwY+8B8w2OgFVq1qEl4YIeJYcnGL2wBUYYlagN0vnEeP6/RE8P21EXWETKk067Jlp7EvmMvR7P9ANgqzisrQQG93BVtYE/ArYC580/yiQz8L9LxuNakhmPKh1FDFxZGCYaodmcsCTkw83QcyUx8b0DiLgqobbzAqOHEcq0EPPuJTAydRWUM+KG3Hbqw/hwXOuhmnoKLTSauzv9mP1KfRKCeNZ2/G7/Tj93iWqUgfY8yuL+F16U5reYtRmcSrswf6oCzXhYZRUVCDDRkizE83sGc/ACbyqLYFpZB/KGlazf/PYGzluoj1dk+Bk4c006Z3ZysfG+lTsZ1ixsKMYE1OT6vXDUwPZMIlOo8Kus/KFyAT6mTWJ0sNF7OUy5E+czFZ+ZhInjRYkxllZ4sJ//F4Ya85AmqlPZ+V1SamRGYTe2AeLjT3mzodGTrLckb1XLMq4I7p/ONGJ07++CpvufRmHDx6BFosTFzarzxillej6ySmGR8qI5shJ5FezDmYb/r1lO2KpGOK9+9iYMZxRmMQt88twQWkKxm9/8db7dVjwzfcO4PQSO/57NA8bGIL9UQO2BHTkEehsxIFQmOkoxN4U5KaLW+JyVwMiHVtgM+fiP9O5WFjsxp4/H8aKC9moJhNOGOtQEuxEMr8Wdqa/yVgGeWzwmvHDSBe3wBvX4fX7mVQyaO/tx22fuwlW9mIkMAGL1QlDIXvXZqMXW5AeOoD6KpImWt1KehzzezKYIqkawwwjJUIClbE5EOQ1EyRkxfNOo0dkXWfIHMTC/Eo2kQ6HxYIiFzkKCdQOtq/m3/IX3b3ycugkF34f49Fugla7Ehn2lqFSwIrhmE7DmwyjXOKO6Qh5RfBPDsJdUs22YGv4BsjMalDp3aPIk4GpLZZfDevMFDQBNwG7nl2YthfCbeHnbQw3K72OFRPTBw9Aq1iBVM8WpKtXwuobQRvRfoG7DFqBpD71KZw4cQILFizg7xr+sfQZfP7IDep3LzGh0JbL34lXx15i+iUXcTC9ZogJEt7qAvTqDD2WIS7hprgKQ8dgrF2NZ5/6F7749ftRUFQKzWJHlK5iqGwlaDHmeVFD+3uq8sMzXla+FM9tfBf5RF0tLm5AsxdAY171T7lV5YW52ejymmQQ5t4k3TcjsVo8j4SH/yy5GO5gxmBYpT19GI468TJTlon52aonkI776U2V/H4Jy86CC5miSeXpLPCwwp8/cj0yglO0AoausEKxRP05/A4rR0oP8SDS4G5mqQzvk+4/yEYnTghKz6ZQwziRMrWkAn//1VeyrcV8bSuUggehMY7BnjDNX68+nA5EMTE5inOWreCdGJdWG4LJGPxs0aq6+ejcTAZZ1Ei3FPbIbJHJ9nbA349ugqFUJt2zFdGxXmJDEcLtW5SbF5aW4OF9jE89hnc+2IvBDHEjxa6KhKXf2JFE/VkLET+KCIAIzyAx5sHr+57HZB/DbIZZg2WxOeldlQt5Lfmmjn+MmtHk1LGxjSy14RR0zzDTzBk/Yigl2HzG5cCWKZMSO2l6QIr/i/aT6U32IROPoW24jSIjhBprEKXmBGJWfpPp5okDPXARZPL5u6By9PysSxuZklDSzNAggSIwFZNxzSvi3yEvDATF7/3uUfzr+Zfw8qEpdm4aJn8v7qw5nWDpY4LYi8f++EN2q7huAhq/b0hmGyBKKu5OMnApeOBw499fPIqLm05Haesq5ITHseVkF/b6spnANzmCp0cNuCKHIUvbcPZ56mcTwVDxBDH2jxaKTBI6U3Dk2HHWEz/F1qu+AI3gkQyMkqrnkurWsjPSmOg5icrmhRgd7EeFhFs+3Us8SS5ooujh5+GuwK9Z52+Vs4DC26kC091bYaxjKmOe97EhhaPajRnYy5vhnZpCYVEJafsuvOVYhfNKTajKEDccJdDj/GklGlNThCMRirUhpsYWesMMMv07sLHoEvQe68Xd59RnOYrw/MAg3vEGceG85SyYxLgEPPDcqIbrK/gZyVqfpPTxKLVAwq+bWBGdwkGrWILL/vZDvHIOEXTBhbyosMEhbDu8CaeefSsysRkkNZviR5HxLphIcgoLhDozcQqjs1jhjxuQGx+HSeLbx0Z0UBTZ3NCZ/qZzCjAx3IE8fn+IjVxhdjEUSrDt/Vdx5trT4Ur4MRbSkZ8ZR37rOuhWK94ZixIjbFhSaMEanfSXYmt4YITUmnIlFEeaYWql2NHH2uiZhahZTNFFS4sAE01De2hIw13Vs72uTF7n30zhZILT/C0Dffw44u5mmH39uH/jZvz46k+zdaisiOqa5PIge7iwAZmxdhjKJTtkL6hT/gpr1JjrUVSL18c1tOoj2D2VRIRecpfpuAKj1MA+UtoyuElStNL5OLF/K946MAzP6CjGyKX/9fofGNek4BkD0sMHYKwg2ruIRazEyPgUKqvKSQxTMJBr6MWNfJmV8A5gjPctE05MIPY5C+CyOGAWGS848b8t4ifnyUeUHm3nvXQSJGEP6j3NmMOUa8UfHngMd557Cf5ykinNYIG3axd0P1vekNUDBmYB/pfu7cPWAaav4iayPjOGKF0FeC4r09FUWsYIKMN6wyj20n1htsPUfDY/26zcW8JmwZJT8I2v3YNTz12NTdc5cfn6c9A7OY0Ac7ixmPGfEvLD2CelrSwtIjMeRdzIRnc4oYm7046SM5SX8pplS5kuCabWPJiFDZJai+3rymYJkfTiEbA4+YdGGszQiLNzvUNSk1mzEsho3/jKHaiuYg7fyXhlzzua1mLKE0dv9xHo0stBpkLpfJKas5k1JoVBMuVVF9WQk59A6thbeLAvjqtzJ1Fq9MMfot5nT8HTz+9lMOXKQ1BzkmecxAtte/HdWDeqmPKefOk15CUDcGoZsKOh5zGX55JRumup30/AklcB0wSZpIPeGMoi+WKSmzeD5CYkXe96s+4+QwEEs1MVsalcOotGHFOkiFJYCp8eYjokEQuWsPOyYsiAabaITZCc6cTtLsTml5/CgC+F6ppafJDpw0/Wf5aInESg/xgmHRY0kPebQnQpOxsuwhSXV4AhTwDFRcUwkcWZrIKUrHvnAWbXRRg7cRCpPBuq7QzeMqYpCp04wdcfD6LMVYSFz/8CbaecjRk2bNrkhj1ChsdrDLtdWMYGFjAc8rM8thiiLkpjVuLIK1ac9q2V6j6ftDid2jrXtTIA4mRD0mQozbTwoiwEMBMIbhim6GY6OXsePcBKhJTKi5UUFuBz11+ChYtaUT1owOaTB4nMMeSSSrYUtsAolbey9ZN0pzKKE0sRytnDNiKtiej/7La9CnUDdt6N8VpelIvcisXwR4g3vJ9OsqIbzay8KEPqh+u+ixE9FzY2rANRpIprEYMVy5hipyh5h6d8qDD4cJCKzu7rQU7zaYxCn/Ks//SRQ9BC5AE6TKw878kyIMjK58j1aZJuF7HyBHtMdKBzx1vIsOGNX7j5pvtP7PsQxSQyZmrnrhkiMGOl1E30Jrg5nE5q+2WoKShBhNzfajZCY6u+GRhDS74QFqY89maIiP/u98cx/1I2IMEuFouRPdLhfCHk2NmDFDz5z/wMLjLKMyqqQXqFHL7m8fXBlongnVdexXW923Hvig3U+RrVSZz5P0xxpsPKmHfll8LoKkV5aBARpr0Q02x1cwBmMseFNUyzZHwWk5Vtze4X/5d0J2FNpCewEBb8BFCGMBs9NTNKT63CrpETMDQ0teCMq++gJ2cxoJlpRTFFdznS7EH5XUDWwp7/zzMvMaXl4xCl5Wo/W5cxpYvO5+ecVHFX/JXZge+FAwG0TB+k8AqgqGkx+rokE9Ri7I7f4WtnXIL9KQ1OihG2OIoIogZnNUxMoz03/RBf3PMa3a8JaXspnAVleDbBWPX7GKRUfmSXcXpITvkiTL+8HzvCkwhrecTUEPqP0QsIrn5/gAKNCjFJEGXGGmg/zA5h45mcGOkkuSPDNJGST/iDOL11PTFg6rCugOaTJogpLanIBK9F1zYrZWXEWy8+gZUVZhyrWowNzPGeDCvhJBdgDyAewFOXb8bZj61hhcbhrFyE3PxiqjMCHin1JXXM0UT3fFLoj4xhpUBNePusnThyFFVVlYgNHmLYVCFKclNg8CKWUw5bjhODnigqMiMwNZA9Mq2Gp4MY9/iRZ4yhaPE5CAUH4GD2yRDT0qZcev80w0JGf4x4aesxXHXdVdiw4UK8+tAv2bBzleeFlOuIiZiYrbyYmS2ctTQuPv9clBaWYD7TnIwZFBUxDChZdYcLsf7DWPObInx34wu4c7RbVV7i21LVihrPANr9Y6rykod1vi5j9qInPq68EZ6e7fj9nx+Aq7AQP6X46uZrOkMyU9xKyCmmPGBlX5qCqbAGPeM98A53wkriVdfcgqIyKkf/MGxMIzt37IKRYGvRIrBRoCWFVbJ+p9TYEJ+exvvP/AU2hpMhzVaRQmY8zJni+sqy3CBr/NbIMfXbH//4V7oTQ8NiRqnOdEOFJXTSf2IvY0+DdfnlaKyuwg8T+XjjPJkrANr3yCAo8HbYh1ZRaDQ741Mjk9Rk+J2mMwOlRw6xQcYojFrwyD8fUK8XftCLxUV12OQ9hF0TMzh5ogP24DBWfvkUpKhT4sMeFNYsgmneRRhmMVPTQxiK+THAbHH6NbdRutOzDC4c6xiEOU7AdNegdMFaNmQBRqdCpOhnUA5rwpeZEmbJgyIfsya9hMA4xhzsId2EU09bi9/89o/40eNbYU6F8Owmxh0r8+qO/UhR7//4Z7+ijF6C5q9+GQ8veVxlgfl1pbhl+3P4+fy1SBCZ45072WhhZo4mIjR7hYiuUcoaK5cp9ak5SZSUmfDDH9xHstKPUm8Opk+0YcFp5+KuHUeRoXia0t2oNA4h2rmdlJsuHyKskr5X165B40JmJVLx6QmZlCnHorp86GF6McEwIZMsUS8jcQY7j52Y4wGSFtnr7EXR+BrdciwaYFqTcpDIsMAB7ySi9nwUuPMRiUVh42dCVI0mCvRcRx5y//5FRO/5u1yKxoYbPY6HNuzFqRvXYLFQaeJE5+AgasvI3RlKIc8w7KUkIozXkTEvgqWLsbBQ2Kb8E8+Qn+KdGQzQW2rLmjE6QjbItBcz52E8z4Qr//oTjPzX92HILUB0ZA9yK0/BmG8azjw3Ck0MM0cxNIXoYvzJhv7lwc2oJmW+uKGV4ejIMkE9wZRDkCNMqMqLldtJP2MeBCJRZCbbKeKMcOW6maGJmS432pgK08Ew8qm/RUyZ2HiRMIFn9IT6vl7aihs/OB/GTQGMjzH3Tg0hl6nUKuCaTrA9CpgZNcS9Iyi2RNEXZmVl/EAUHBs1deJdJNteU+MHRXox9JgPZf6jqLGE0LqgFUdeeAeBn/2LWFCNfd4xuBrPh4UAW11DGi0RnFuCgwfI+Gh7xnpYagNCmRS+sfI83Ej5LJUXYyJmLFLFiem9u9RPZVNCP2vh1qmY6Kol9fPgsFv5N8URKzvm7UZZPtGfGl9a18YL2pnPNTWYqqsy2DMzWPCpeShjHL/45TbYyRqPH3+Xb1Aq+yl36abGhpUkeS5EZTaJ1z5MMYZkHHGGiLmwGZt+6YGj1EVl6IZh0cUwMnUlJ7vwlduvVb1rM5CSV9TBOLYPF771FO7c+DS+s/NlXPbMT5AudiCRSGBNOT2NJdLiaXo6G1k8m+EpPz+eF5DxMiV45E9+KE4CQXEBhgLo+vJ+oGsf/Ik0jCW1eOng2/jKmZfy4/ysyNwjezFojWH1wg1IhAIwUrMb522gJ9OjRMNPdlAD2PD6Tcfx6c3XIkI2lksyohtsME21U9WlUVbLglKQ7X9sM/JNRjRetojfp2dQTGX841SnM9AKCaSmPETIQXJk1tjTi0xBHSYmJ1BeVg77A9+E765fwUbik+rZCfPSy7LVG+kgPs3DVHAK+SMHYSqh2jSTOGUbQFwv2w7KZEZGjbF/4jVaNJqELTIInRWSStpK6W7EiAxTjEEqyst4B/uRFzgK05LsjaWAd333d3jowT8hQGBzy8wOwTBGCm0Z3I5k+VnqY0/sPYF1JRH85s9P4aFffYOFIzGTVMsi6JTimZGTdOtcGOwyWOJBhvrDyHQ9HUvA2nwGU9oEGyc7O/TFR/6Av9/xVfV71mSgX0d8pB02dxmiVIcy+mwom5fFAKGLKZGItBTTGmYHQ2Wu/ZNmt5ux6/goVXIOtGoKGnpI2at/RVtnD/GFwBUYQT58MC2mZ0gMUClmbHnYc/Ag4qkUutq7mObqsWjVmejoaMeRaCmClLuFtQ2499or8NZQCnsOH2KP1kIn7fUM96G4rAEXXHMXjAvOQ6Z0GR57YwuuvOe3+M3zO6E1nQ33ovWwMYTZk6qMP/v+93DnynMwM85Qoh3zy0/mM6ZcW+V8ZIxW2MlKDVULEBemG42TwTEmTWqYmNX2dTBfShynMRgid2ZD9A/0Y3h0RL2//JQVbKUomRXdLzKFBTl5WFjuxP4eau4AG6eG6owXlgGWMWoEA5VYT8+QWuTQXFGMv/3yv7F8XjUuuOw6LKu0YP4p57Fjc1WMfvn0OvVZjbjkKqhBlOClXECGvPh+PkMPMwHUV5fiP6+/i8/f8xVVJo+fwixPet+Aa75wJ9qPHMLvH3lWvddoE0ksYcSslSLY25gG52bB2Gja7uHIR36uJwhiBDiJuY+Mr+kUA/FYCnF6h4WUMsbKaZoFMXceBUghCs0xvHOyHResOp+FP8reEySmRxEbZEbJIDM/TEERpjY7KxPt24m0rYS3scLqJg50vIqguRB5lMpa+XJWWDpjtlgkSYYTryKT40LaVQ9jBXM8TcRNmr1rIj6FYmlo7AwqadhK5sHJLKVP7MdPf/swfvDbh3DN03fj8ev+BGeAYVTQir7eTtQ3zFMNm8UACoSToXG0yjg+7bbb71azMX/6w68w5ZlCTXU52o91MD4fwlUbViOntBznrF2LNzZtx/kXnQfDyfcw03A+8kk7yTvVNbIDkEZESVXthgT+9PwHKHfouO6Oe/C1b38P9//gO/hnnxFfKWePU/h86tYvUjW6cPttNyK/0I3lS7IVfeXVNzFA/nDvl+7Gy/xdpwo93DuOO++4VVUg12TGsw/9BnfecAW1mQ0GWYgxa6Pd21HWcCr2HziCR+LdeOiM6zDYtRXV+dUEW4oxSbupscP6hHdYl4b4+N+0TqDR9URA1yNDH78e4u+Tx/XtH76j/t7y3iv8jE8PDe/W9fEjuh7z8ufhjz//iX/fuPtW/Vs/uk//8x9/rf5++d//0q+84lI9M7xLT48f1S84/0x9MuDRP33tp9Q1bDabPr+umvef1PWJo/qXv3in+t6dt9+i6zPt+p5tb+pfuPNWfd3ZZ+j5+fm6Hh79H/fzhT+uU3fXIf3XP/+RnmJZ5e/MVJseDY3r0fiknvUAGSdnTk2xRUT6pge3wVizjm3IXvykUWLaf/9VhK66GfG6tQgNd8HjMGM+xYyBYIY8epCJEtk3TD4gU2IfW7prC6bLlsNlscNEuv10+whubKC3FDfS27NZaHqsE3kF5fj9iRjqPHvwqbPXkaM4oU92Zq8nmUFdjLjlJc0t4XcF3UnkLH7yGZtMyjK+iRMynDdn00kNP/neD2FgzN91122oywyhjRizUJKdngzqfhYony6hT/WRjxcRxzXECHQVpJK+0cPIJT0216/B4YFu9MQmcHrtYhRqZpgGKYKo3WU+IHX8NZgWfQqZ8BAMMr//vy3iR8CaT8nKm86+BBZcxbrFhocGNNxp71DYIqs55jDgRE8vFhRayRcsrKADcaK4RlCzhAnKruy8o7IpAmaGmaCU3EF1XBbU5W6PHuzHbSuINeov3n2qE7qZjZ9XCuMll15wv4WCZmhoBJ1DE+j2TVIZezHYO4C29jb8ZagHo0Ez2t9/AxXVTXDNZBDu6cChTgoLkpG2vklmixRqWhdSWbGQRl44m1xZDooeFlwZgTXGEtj5XteJ4/jX0y+gvbsby1euwkXnXcBsksQv/vIvlNY3o85GLHFmh7IMGS9yzAXYtWcXqluo/JiZjMxaGbJWTRZkfWS8uIxZyMSrqurcvwyail1qjFCTsQd66BveccyjDtnO5JENAdJaFLYA48cQzKmGVQ8xxX/ci2+OHsMlxfPx3KQV11fyoiQdkLn+ptPU+7/Y2YfvnlaPSSJ2CWks2EuIUH7KzO7MCEYohSvKl0CTcUSKIilWN6Vqo6sMBj9luF2mq8nN1UDMR/6hMohQGJUFZUaXWh/kB9K7OkNWZaxZk7VHWvPZiAwdh6FiXpYl0uVHk2ZUqD6Q2CYVZgMahGApoqKxgYWmFtKNxWxuPOaX1jIiHCIVFnfhFy+R1GM249QCKQn/iWRtOh1P9kTxxsETWNJYiyl6X4mVyOpkZaIeNihzthTQUY5KVlB4PxJZqS2VamaMsg6sOCWxDI8JDsjnZ7yIpTP4r/t/rNKnrO1Rw1vSoBQ4undALb6UcunS2DIfIcYG4ifhZEPmCEeRoko4zZlM5ko6lp98UyclFjNedE7p/SZHDSLTAYqfYpxeyJZmRSyMS3j7WCC2eiKMBDFiMhJDsazgEOMNlhaYcZzcL925Ax05tVjiZAVIfWXJS0bmAugRWo4bKSpEtWROlqlRDzy5/hVUnVGBnELeQ+YWZaHk6Ekcfc2Hbb8+jpH5ftx7/Y0YHzkMm6OEUUReIiArIMhGNAsTNUm4ka7HwjiUzsUB1GKeiZ1Gr1L9prxDByUG2kaPoEoakZ2jOWQqT9rGjqMfLZIS1+O/7xwK4Jcr2SPZj/CfjggprFpFppo0a5nenXSzparVM4z7+MQALGWsdDIMM2WzLxVCgawlkLmBfGYGovZz65/B9R/cwpafhOaaG/SgL1D9abKEVUaHpKKz94l1EahIpqwguyxkrOfkI27JRTQTx1RkGs0EXvVZoeCiQ2ZNBlCeGDLg7MZyVA1vxaS9DOVqTaFYtk5Z4++8t6G777AaD+wLFuDzjQ1kubPjf7MukkPQmPuS40kWij/zBk9DUBZP8sbipvZyMrSxNvYM49hqQ4G4ntyLsTb62jtsKDPWv32NuowmjT1nIq3n1u8qKq7j1H//Fl17P4StvBDBdBA+LxvLwfRGT7LSI9PBGCtfTqp9QmXvsd5uZJi9JCTC4k1srFuW1aI21wzj/A3YaF6QrbzMF37Cenwh/DtWB80fGtHd8Rm8GGnCCptRQBLVBrqbNQcDk+OoLc+yQ7Fz9huwZVUGQca7azYS5qwnrKHRTn+jHkiT0YlSe/LS9/DZ91nxGMEvlUBmmAA1/xz1u1RWT0QZIlleLhUQ7W6OjTN8+mGsPRMkVkhaXbCwAb1bN6PwbH5XmYbx3j2wVC9GgYSFNGpsmv04RMghmDM0JsPTKKGkP+oJY4mLlSqfhwe7IiiLDEAvqcdlzghMvLfBLWvxiKxXu0eVAt7ReZCtTdclWNSWV+FRQsCcSeXFXN4O6J1bke47gEHqcClQI2mugEyYMWhkvL1863bc+FdqQ1nHZ3PBw0oZamWZLK8xPYXMzBR6hC7zuxGZCCUqH2TKldVgiVx6xUQbleGHsNDlxfLrrfB2kuAo01FW0cLKz4aMdDFT48vmRfBmLHh4xIQSZwEmGO9F9VStrLxYU74ZV1aYYTZY8VSAoT58ZBYDaC8P6tTaGurMGpaaGL+8gDLGZmfKhpZpqkQhKB9NO38inqSQvOgOv4bTXWk8svIZfHbX1QgiiWKKFrXOQHL2J9LW/0h5MTaALcvyuskRmoqdiBdUwiqDNFJJWVbL+JdBGRmolZEg32QXCkqakekhHhVWI0M1KAsldGYTjRj0b28uXHoMiwstKE35YSSGPE2VP50woIe3+3VtAEaHC1q6/S3d0Cj5fLYyYpLjZdSWN/P6Pew0HS53IaxGDX4qwnyrHYkkCzPRDmvVYupqlm+SClFmbEYjyMtnwWXgQ4JUls8wLXmPvM/MyJ5IJqHLgiaZ1lb1538YEgePt2FFK9+XlV1BsrzSxUi3vQfjwvPRc3A7qs0zsCy+AJmREwjYq1BQkK9GfWVazaflobxsdiaY9ZjxjxHtC5hxjJS8JjgJVw5CTJRy2KEAk+Ui+42YGQJjeh7O25PEs0MsiCAqScZnxrPr9iOsRyQSUSPBPs8k3u8ZBwUrXfEwJibGMDklQKnByljTyulqdOu8CvbYzASOxdljFsa3gJunB1MllZhMWrHJN42ZcAD+gQ6MdB7HYF8XQgly9JcewciMT9F8f1qAlyYzz7TGlmaYZPWZjPNHvXjuzDfYKWmkpifhicvqvwz8AQ+veQKj/T2wmqxweHuRK4sxyGeCCT895UM4WMWpiHAIGsPy7TEjQ2DsEDVlEfzBMCyUwI4MiRE5tUHIkVCwiQ4E8mvhZLozEfknPB7kul0Yad+B5kXnsrSyNkhyrwH7/nQEq+9dyoINw5BLoiO9K+SHBAt+4epsDJkLsOeqxQlqBJqUd2pyEieP7cbC1kUolFXnGXaElYSKVHommkCuPo3eA5vRcOZ16Ar6UcmQycmVlakEaxd7mpUxymYKErZ0v6xJyg6ziY1GEjge7Mf5pS146sggKs0JnO2KwFC9BO9NMKCuvmSDXuyyYyoWx38e/B17jDFu0HGErb1E3Di3EnokwEYgkaEoKsiVRcp8Xf3TMSjbXtJxZNIxkp1qFjoOPRQg0WAv5hSqwEqcfAemlvNIG0zIBMdhkAHXYnqZvCkDJ0Jzw8SKCLFHlujJIgwRK+T1SV7bzPSW7NkG88INLJsJXV3HcPIXXlz+6HlUgglYLVZ69AQyfbuRs/RyVS61kowNPUqPyqQ1vO8hN8gj0FvKqDXkxsDbU5RVD27+9/33XHoOrrvgdH4w+4aWmEEZSYlW2speIutyFMLO/DjtnYKDcvPtSVJZGVZnZVJ0N3OOC7uGvagtZO+SAaapKQyVy/h7P7yMbxexQWPBm+cvx6qVy4XJI0Dc9E2MIMflUo6xaNnZ+MIVpxDEzMSDLlTk52DTzBiO+kbQSsVplO009LLwcDfK6hehpuQQzNWtGBkdIcUnrhCEc2U7jsxxkjJjmjhCzwhnDKigoy3NDGKS3+8M5qM5N6sDmuN9MJxaWINkXi10ZxU85NZaUS0GZuiCRaK1maKSCUyFxxU+lOXlQhs5gvWF2TjSmfIKhQ8xzqd/kx2EFH1vypc1fmzMwjq4KacF8QXwrDYrTl/Zgv+8uwPVzM319XVqEtMfjcHpysWre/txfCSEI8f4HbsN60vn4VwZBpdrMRxFGjlynUjHZmBfew0RPY7a6hoUFhQR5V3oyF+OqD2rIv8+04znR0R1ZC1DITaP+uNijddWxncKSITSAx/oitbKjizR16ExzFAJOuia0x27kF/ViPGkHWVWdpmbFZO4YyYIO8vhkCVwcgdW7o07N8NzvY5b19NN5TUqzJSvG6YC9pwsk5XX2CsjExOU1Q0IZUzIdeZi12QHUlMmjKUtuK7AB3/vMbhbz4FmTjHGqdwYq339I6hv5DXizF9TvchULMJT7R4kJ4ZwO3V+0GCHiw3jJYcolFFgetycjftnkM+Os8qmjNmlMmK6hxS8qA7G+7965/1abjGGfBHEnCaYQz7kUG1p0QApLoHQVYkIQcc3RkZEQRRKWxEiWrsdDA3h7lFemGys7jQ36uuqEdLMeIXcaEk+EdY7wYrwM3TJDGPYJ+uGZV2QfwpHOwchq02qSL3LXAbMt4YRjUThrm5Uk6UyzH4gUYyt0y4M+gJYUkzqyTASHiJh2cLv6G+zrEsL1PpiXzBEQRdEjBnWmV+I1/a/zghoJRDHkW/ki3YCsRhFl2zYEJEmPWfQKhar16urqzA9MAFrxQJigVyFcSTkgwUpKSpGNePXOXoARflulDQshCaLInQDUgN71fcthiAKwhMoNmm4kTpF11nQeeshs+/JtrdhaDoThfS0ci2KtzfuxLLFi/HoH3+PIAud6JGF02mEh9qRnhHwsmMXwW15oY7PVIVxoQydhQUYrQxVon//AUaIjRlCUrSbdStCSQnLW+giPjSr8lxeXINap0zjsdFkfQFTprKKVmxT85d0W3qFYW7uX6yF+VYsQfc+PnIUU8N0T/mgWHAUxkLWTPbhyeLlJPU5vcTUerFaxhaWRY0kPm8N+pE+sRna9CjTWzsenyqCuXm9GoxIdWyCsXUDrrjkUhTnufCD738Pm5OTOJoswZPvHYKpbjGM9avgG2jHGaS6hvFO9rgdeVZiESuSlj0BMqgRZBhOT8D5CRUopazVstRaWe1S3H2UXiKjUtLTeWygMV6PdqZbSBNjkqFjSM3wYp+wthPt+PH9v0Bt6RKse+A3MBFVExOdmGzbxx4gykdIfsgEQc6NEMFRprGtbvQ9SXApqcPF1WRojadiu2keipl7b9b3I9R3iPHLxlp4BT9PVC4nUBFL7P+6D7ecchV6ik24bYmJrs80yZTrprrEVDd0kbzMInE4KQaJP7n5MFI/aLKQmvdedF0zppjmEjLWsu8JlabFXpvMNsID1SROEvdqdohmNiMsq8ds+UhI2SXDzWmBoRkPKvjhEDV9LBBBaYmgqYYwkVanmyfJofPrFiLKApi1MIxkc5pSYkxqWhKPnrcHF2+/GKXRMJ4i+n4634dJH9WcrQYNTXV4Z+OjuHDFOfCgAL0zfZTPIaxsKscRuufSgioMte2Gm6DoiI3AUL4M42R0BS2LYJGF2ATPtKcTobK1yDNIiBTj3WPtuKCBTNPEMuQUQ2cDP9EbxS0LyvDyiWGsb6mCiMBRZjR3bAw55Cg6y4yoj9mUWUwmR2kyiqSsms4uvCfPmDNbeTEdv/3pL+Fkw3iMNmR698LuyqfbEOAEH2AliSFfKGzETW+sRznB0ZAM4eYWF7WCAdU1C9DAsPLseRPnX3AnL16JfN8R1BlcqFuwBJ85sZ+VF7mt4/aj25ETI1Fx18C373UUFefAQl4io82PDZhgZJrOM+vYFGJaJB2+YBkzF9N3RpiliKCxPnx2QSn5fhKfWsDKe9pVDWQc0U5dILtftbgfWhmzEiuv89qJcAiGbZu3YOuHO+le5RiSccDICF4bPIgZASO2z32fvxYZEhFbJIh/9fcq8iNgjBy6lhB3PYqprkOwOtLERLZn6QImhlF6axHi1PPRyX4UzluMaCwK+4/vVEtoShgCppwc/OWUSzA5fBCBgTa8d8O34HzjOfQNTiBcsRomq4uw04bn9JW43NKXFVckNucaO+FlWD6+4Unen5SdgkeXXar1K5A5/NrHe4ltucjIPkb+rUV8COSwoWXmi56e7t+nNm5aSJE/CgEqHKJoC0ZDUwyFOQ8gkRg6BK16BYITvfj2j/+CtV+9AUW7j+GC05pgqlwLPUm38vUh4yrBs1fux6fpCbIa86n4fNxcwlBhitp4ZAg1tbWYN3+e2vJy+caH8ZZ4hCIHrFia+X2sG36yPfoWksPHkKD4yjDvu2ta4SgqgafjEPKal5MWi0RmpU30wJiHWeggafa5SgKrARZHGXxDbShoXoXDm96lCi9DZUEZQlS1zrx8xPl1SybI8HUiMjmQbYAMK2mopEtJD37C0mMnYSydz9eZy7wUM4X1+Pd/XsG113yK7+oIT8/AYeF7QvOSGcbYIDSywwBBL+iwwhZ3oGTeCqx76kf4wfrrcW55M4IEIdfsZikVgSMET1Ju6ak+qsl65ujzX/k9XlmyATv0fLQkWRktnw7ajOTgbpgaTkP/y/sRXOlES14xZkjPnVULEDyyEdbqFqbEAtgYIqhcjM73noVz8RmoKGSHCpbIcj9mhatv+iLKKisRDJH56r5OqsG5Hp+zLIpKWptm7+RJuonIzm8nAWh2x6b6jPSgDs+RD9gpGTVh8c+LDuHAne0Ir1iEF1ecr5A8OjWKHFMa+9j7ywl4RgPdUtYC+QZIR7Njgs+Rul9fwQ9QSv/ib8/g6qs/hf7pwxhiaK6LZMgvohSIxfB4QqhsWgg/FasIIGdgFI4yEp7cMoo2xjg7MaX2KzJEjXkYpdAITHWhhfcPFy4lneiHhfe0TnfDEyJP0Ke7dVFtygJke7LNTcYFwiQOBKQ086645a63X8TujkF89etfVx/tmJ4ity7GqWeey7RWicTtZ+L1DbcgM96F+ASBh4JFXWu2nZLxGZjnZo5j09AJTmoMQZpi4AAyVIPm5lPp3jmIUZne/LkvYPmyJYiuzsX27kG8e+O3YRw9iCdu6cCVj9JbbTlwVzBdUkEOBsZRmV+DmdAklTm9SeYF2Lg6gXvTnn04a2EVtu/Yj3Mv+pSaZk8cIUtccin5y3H6oKz2njO1x49GcPEyPYlFoyQ+RgPaR2ewrKUenq7DWLf+ctx+/e3q/fq6JoyNjaNsH7vQaGUKWwB762lEaOZwVXnGq7eLKdgGH9011baRhS9QldeJHbJNf3MmhV1e3s+cXbklGzdeePZJfPHOG1G4uQOutzsx0HkE//yRB0fvSBJ0D7PBphBp/xCTB95ATXET9KAfblYOlOKp7q0IaLkkQSEsWLQQlqqlOPfTLK+MHTANZlwVSFA9/ptchiHQzhAoRbL7QxgazyTYstRsUTXIQRMP6BsYRH11NQyhCSTiISQmx/BKMIUVtU2oJ7Dk2HPwq5PbcE/DGjgSdEOZmaXG/3vnHnyxZS1ZCrlEdIr4UM32prrsa2dIaLBTxVn1ONIUYb969m38943sFfqbGhBRcMTQC1CkOSvx6l0f4Arq/z/+9jf44r1fRd5TP8DfV1+CU1hRRy7pevEixCYHYScZszBLDAR1+KYovOqKUSHbg20OpOIxJHh9g38IRoaQmWzzoyygR2YoEOiiMo6n5qwYBak4eZ5GMmLhy5SjfM/g6YBWPE9tdkgz5zpEKtPHd4x6cXoFbyQAx97/S8cO3FC/HOOvjWPe1VRd1A2a9ySirgYE+4+jgCEiuzj07s2Ik9hsNa/CxXRAPRlVu0lkeE036jA1noUXP/0arvrHaqSnOmFsOIPl0shNnNBnvDjGzw9N9mJD/SmwzowgyJZzqQ3VNGaM4bQZD256AF9sXYqMx4Oi0moSQXqnld8XzOjyndCbZFbVOTuoyJuo0Zr/ZWNjkygvJ5+eC+qPjH8TdSeCSUyYE1gSC+PzB97EPy4jVsw2ZvvTBzB/A1mbLE4UVSbzeaSlIIF6omMzbi4SIGQZCuuUi3YFJ9FCD9r3fBSr7yFjm90Go2xmFEPkItXkE6IHZIpbbHSc3kl6O+j3Yot/AqMEwX+suQCjo72oqCB1lskTewEbLwGH7B1muSfGxugBcR+7Ndvj2YrN/S42V1nxRxlFYdmD0xjTGVuyGGLW/nH0HdzVfAYSVFdbB07i/OUX8muz15rqQKigHk6moenBGbT9cy9O+/G5mO7ci5i7HsWuXBjCzAZGNg6RPE0wfPTMd3HnzgvYYPRI5nt9mumVFU8Q3CwC2MSqScroEpMJk37ykN59sM4/HSnS9KqXfoHonX9AcvsjMK/5LEapSi1B9jwVrSzP649Po+4T4wIfEyEWONXPPFtPJJ4z9ob0WFq2ytlzkSbJMEnP/S+bnp5GXmwCPz3wAb538efZS+NUbJSa7mqcd/XnsHfffkz3bCf6ywSIGQE7Y58SR2ceNorsJs5YEyOoOfUyNSYwdXQTvbCJ7c6i0Y3lvBI9FaWiY0+y0hmGnUZPO/Oz38Mrr7+s9ikp8/bCz8/nU4TNmYwJyvS4jG7nzG4KkY7JDO2FoXp1Fmqkh3W65f+oPC0cY+tOdrH1PfyKkZXPLqn92Ahkj38PeXl5uHTH29nKi26PTsNQOo90OcsZ8lwunH7+teieYUawmPDaM/9CkDj3+Gvv4r++dBcs+QQ7mYfQzGrMcenFt6Kyfj50pks5QkO3uFB//r1oOv0qTJDLxO21GDTW4Z+PP4ZYDqsQ48X8zEKFDeganFvtriGmZp6yJnOc4pQycaLSPElRaLQPhoTEqa8XiU+4tJq7I8DY3Y0UDq2Y1GXoK40kW/fDbdn1xEcGejESmUbPeXdj0969eOnKr6Ddx5QpiyBKWHkZN5C1PQwdp4weEWdKykhLV1yIG667GmevvxD/eOhx/Ow3v1KnTsgJEwaSo3y3C68/8ydUlJZi5RmXI2XOQ96C83DrzZ/BF26+BqV5JnpyDF/91vfhcjlQzZDYJmcVqQNdgCUrFuOmz95FYspUPsjQkj4WCWyxoL9vD0aoOmUnWZBCyi7rE3d3DOsQtfQJ00LUz7Ek9CLST1Zak2MwQoMIW6tgsTsQnQlge6gL51EL3PzWt/Ds5b/Ho4cPYLNWi6eWFrKt0kw1fUjFSG7MdoqpxdACg+rwI//UGLYZC3B59DACtkaY6eYa06vJ4cC+kAVnVEsKlTBjTzFlZnxdMBD00iyHsel8lSXF9Ok+pH1DmDFXkMEzhOJTSOeRDxgtcNgtePiRR3HGuvUoa1mAB088jv9e8rnsF2l6jBlvlpQpDJhgT5bOztJefeV1GBwdw+evXYc48+8tn7ker7/6utrFdcl1n4U/4EV5WQXOfe13+LZlES446xQEkIMM3dfIHneE+2GqXaXU4ue/+FXY7DZYKF5+86uf4rbbv4DW+irc84UbccNN9+COe/4L/skh3Hz7F9Exk8DWoSgWTx9D28lO9PcPobO7Bym662duuA4fbt2JP//6J/jBj3+Be+79L7Vn+ebP3YWn/ngfvvut7+Jn//0lGIqa1O50ZfEwfv6HB3Hr176Og5NtOFOm6MhtnAzPnkAMLbV1OCwLQJ7s9WTX080M6aILqO4+Wl+X/Tetp70ndX10X/bv6KTu3/6kftHz9+metg90OYorI+/x+5npgexnZH0hf951x816c3OTvmL5stlr+fXGyny9tbVZHz7wpv7Ve+7UN1xyKa85oT/Q49c/fcN1uj5xXM/4OnR9aJtak/ipKy/U5zXX6anYlPq+0+HQayrL9OjMmPo7EZnU33vlSf4+W4/Zf5nZn4OjHfr37vsGf5/RvT0H9PTwHp3ew/sc0/XIqK7p4UmdXcQsl2QvWpgRdQyFA6iWAw9k1teYg7S/G8ba07HwhR/j+tYz8fXWMzDQ24+WNHuoZQNbsher/AMwtmbPC/rIBIRkEVTRJ1dz8WXCjsh7Mb8vgPwCcgNi0WRcR7FVx7e+/zPcdempaF57nhoGJ4siwMlkLX+KyVihXJPAVlnbivnNjdj04sPZ4S/ZKTrnBbS5LPDSi6/gqquvVBknoRnVYTFiKgQS6Qws5Psy9Qzm1wEqv7rCZowyr1fIiIu8Pt4Gr7sBK5//CR6rvQDrTl0FTWZxZRZGhqXUQISG0ZgPFbbsOhxQAKk9B7McQjYx96UcqJdNmaIwZxsBcn4ZefpHRtKSnjyBN4fMuHyFAPE8ZNrfQ2reuTjq68YqC69P1idzgVnjhUSum3jdWWIkFZXp9NFwDC6HDU7JYLJKhPXsOHESBQ1VOPj+B9D27P9AT4TjKMp1oTjdiYOjGVSQKcmZW2/0HUOB3YpPnXouBicnMTVCWZtfi1xbAosqCrBx72E0NDSi79gxbLjscmqZOan8CSN4SU+lhg/AJAUmmXnq6WdxSksl3t++B6M+dpEWY6ybEJgO4sG//272exmkCHimZBxeYkxhnOqUjb178DBOkYVOFjsl8JyMp2cwXTKfkvPPMsZZm/MAnelZ947C4HDi3Cf+hveuuQVGCjJND/TOZgFehHKSAYy7Dm/Fw2feyEKQrBgsSI+2UV9THOUWIdW7iyC3Fn1hKkGnxgtPIOPvIS9n7s+nYJKN0YpZGvGXl17Hl666JOu5Mm4XGGNP9am5e5RlT6g5GdIwwrS8gd7rDUwjxUoUje8h55djvXS0MYSaNDtJISsnq8KU21CXHH8PhmJSaHUEH/15gvpBXZPyumsLZnIq4K5kOhZPkO19pY3QZUUIlWG6dyevL0d2TLFO0ogs2zg1Thk/LyaEQc5BKazFzvF2rCWnkT1HI1SgNakYXu/YhQWaA42nXIwT27dgwUISNN6mf5iZzZKHZWTFEwztUqZyTLUzITBKpNNk3ZXslQ6MYEZzIReMEFHNbGe1OW3WUl1b1XED/0cTSq8WiOrYMtKGdaWtGJP5zyQ1GYkqxo+yHWYjQ7YzOQtZ3x3Z+kLajw4pO/nluEKaFh7epVs9gzDWreQFCtEWGEUNU6nTWYDBoVEYAwMIlizFgpw4etn2DTL5yoba6tVwdiHZMzmMSY2kZTtGTHbgySa0J8gwbq7SEExGkEs6oJbp0uLsFDO/40sYkUh7sTdYhMunN+FwjHBR5UZfvAFXy5EfhAE1ej23A564rLNSiRk/QkYbCoqroYm+ko6UGXdqK2W+AQSMudmN8H46nUSFMHk6jSw4kaWJYQqAzse3wTPB70u5xVFYZnuRHfOubEDxQqLAxInsMYTZYisr+tNXMPml38Mgk88y7sLcQZqOxEgH4pQ2ubKRVhbLyYx/dIYBsw2mmjUqeNR92PlqbFbI6Oy8zgvtUziztgTldmk/MseR4zDIQTi0g337UF0xDyZ2spvBphXRkcePo9taiCYZsSBZHzPmoyLDiKTil6Ecde6kcFGB3uAEOslhB6f6saFJnIr0TgS9nGZE06bGevQ41fTDvPj9DYwg2R9GchmNxrBv7w6cvmatWqOt84tTA8cxwYhZwgaUcaKc2o/nYOeMsQQt5FO7guVQCxkL0gibMnCVln1fsvxhsh+yyldrya7jkHMdjUSIvZ4M1mT68eqkAVcsmlX0sihGkpostZLZPck5MkQrU66SdyRSJfxkZ7AjD57e3SisXopposbRH+/A0PY+XPbklZiY2Irmmmb2IBFDTjiak0uzEC2mj59EhBJMdkDKhL+sb0l3MU+QCKBmNX5+wd/Qyva5+ImrqavZeaIqxBEkiqe6eW2WWcom81M60dM7QHHDz8mBQmKzjqxGVWQAgnWWmdGxTJSXSmE+HUN2XRoqFmAf/bk51Edf4TXFWRRCGPEEb/dZB9tP2lSMbTea1AnzLEuEyk3orPiRDGoQHWXBoToqb9beZRGiyTSuLJc6s69ks4B4ylFPN5YQ7oNJA7psrShiAUWgbBlqw22LP6GSZB0L4exfQwbcUp1BnB+ykiDI8a3KZA+KSLhZGfj/xaS82w8dwJnLV+HZCR03SB6Xm8teXoF9CgGliUNTTDM1vD87W9KMRK2wJDKidurvQ9duwao7qtF/dgVWaybkGZPQilsoc0fVfHqaCmqAJKAhTLmolsDRqPOhjsShUV+nB/fB2CKrMaVU0qjT+ODQIXiHB3HFVTeoLbIqsgxWTI9P45kL38CFzy9E1bzFiM3MwGo2w5KOUAxRQKkxReo7RqVxsoP3yc7FqRRDJ+uenkAtU4JxrJOdni1Dun8/0Zg6IjrBYJSGkBvq8DGwT0xFsKbMQeeUl9LojRox4/OipKQApeEROkUVtFmH1GUJHwMkO84jdZEvsdxiM5OU0KV4sZNBKrw/+wEa1dqznhycKYsiPmF/65/GLxbyM1R3DH1CDaNPopvvaWP0/P/1+U9a9XZg6Az+MtEF57YchK5kDox5suOPLM9UxoJixNCnFaNehtvEmcqkoXh12b8oCzAE4kXICMSpBpF/GeiT3fjP5ztw6SPrYTfTMWWxtUThRDemM0YCxyz9lvXDMlYgy/hly66wQUafilZGoz50AJqIN6HtETpH7hwj1XDt3+7Ds5/7Dkx6DOmJY+pUTOWcVhu8wSQKrBl2NBEgHsHDq/+DO3ZckD1/7SObbdvZjlQ2euzjgFGW7Rxd1jbKkSQSyVJOGZyWZQgyDzNFB5KjyAQ5eK208JnKZXiK1TqvJIPyzDRkfddLM/kwT/XgisWsu1pcyvRHJ/6fAclrpEPYHVIbx1koIWdiVjduaCrGbp9fDUHO/bu7Lg/JTBpeiZzKJYhSIXcxGsOpJDaa/u9jp2Kideo/NKDUmMDR3hGsHmzBgtpKxDVCmbOCuZU5iFyiuKQSekUrjmmFOD5yAj7mzZEQO14IiyxBoBPIAda6eLbsqSYnyTBiXr72ZV6jGde+dAnsiQFek84jnS9HGjHyZC20LnqJLFoX3iLeJo0qkUgUSA8dyRZUQkQImhjRRo/ys6qzgJ+98Di+vupTMAWZZmTrZMVqxMxFeE+WLcRjyPcfV9OLfV27EWWn3Xn0Zmi8R9djz2Hvq3JmxFzn08aOqx/BYBAH22UQfdZk8Ew6v293tvPlbOkcN3SBcNpzvjz8a8SIUP58ktjsOpaDu1+BsXoZDOkEbnZPqLscGvHhqYAbhTMDWCmHhNPSzPuqDImgGppOqiFadrkQ2SkH1ualGQdU8IokKS9hA42ReAlUiZfT6xLsCEspPU/2gEgUynysaLC5HCoQTFb671HgUyy/nDtpN0n2ZCNSB+oy8s4bq5w3Z7oJme4t2aMWk2F0uBZj/qx6CVGEO9kgM8zpuTFGvrOYefEkIbIVOkngK7dsx6eevYjXyCDddxBG2SAnQ6dze88kn1PC+dp3oEC2dTPKvYQ8R+lCWGU3IKMqQegNGM0oleiwUCONUUGUk+yJebqU6N578DAeefUl/O7GC5HbtBap0UNMwyKzmNNF2xJt5MQFxWlofq9PbfWUBtbDPkR47dEtY3DXOWGptSOX4tswe0ABIrKZoAL93V1qiLYs1wrNJSQx63iqHkTIjN0JQ5C8h9p23/GD+EBrxTcX2PGPXW246zRKuFmWP9pH7lKUj9yZIEorWkiueYm2t5C37EJxLRwNGpBMmbAoLwMnyeKLoyZcXRTidwtmU4A4hkDiJCvPqHp5lPDpOYYwycjLozpKcgxY5zTgwjJeLkAC8onzdl46/gGWO9nQjLISuwVPBctw8fwSVGcJrrL3KFfOn2W1MiMhe2/mFMGcjfWegLWqFQVCZj4yI4KH3oS+6CLs/6/nsf6nVCoSsSxqyjsC07wz1e+QCJVd0/I7FUe8ew86kwVw2s0wEgZrFpGF03RvLzuMZZ0gCshwtWwylB2bcmCKLGRmc6nPMdXd99wr+PndsiubEBiLI9mzGWZhzjZCqZA+0g9ZM6TJmUBzvi1anI2vp8PQeP1YjEjGMj1xygv49JZLECZZ8/k9cNisqK6roXoiwsn152yuXHKStWyLk9VcsvODrB9liygPd8JUwvLz/umpARw0VONwyIBLGXjl9GMZUcbs2QH/IijeIt00uJ8ElumN9uyoATfI1DtNmkpaWtMHdur3nLRhcVkevtBED1WySjyLeZAw//UeK363jB4/Z7JX0FmKVxicKp2T8QYyCVgYdaJi/H5ZfGSkjMxFMK2h2GZCkOToKAucR3lUQtlkoMooLy+Hx+tRx/Pmp4k+JHayjth36D1klp1PuCJ0U/qYCF/b7z2Bqx7fgH/2J3BrfU52GE0OT5QxBTcrbLKgk+Spjg1jkfk+1nGMKqbcnMFUcAZJ/ySKKxqQIApFwiFmlSgVmBWxRJIkNo5SNyuSSMBVkI9Jrxfj4x4sXUwUlCF96ek4O0mG3Nn5E4EYSpvmId25TS0CMQg6zvnsZB/SDBCpn1a1BB2jB1FQyDQX9WGi14hMkQHlxTYkTQ4CbJopegb+7sOwlBCycxwoKijGsY7daKiW0fNh9Op2VEQ8cJmiBOgoXMvWMx0xfajjSXhTGa4kKo8S/MonpKNPwRsk0RdH9iNFJ7RS9iUpsV4c13F9MT8U5+cV0gAvHmpDOCoqYHCHnkyK7KHrVi1nVNDrKDHSzEnG5rOygzchsmhZaCmrZ3hjfdoDtRVRSJOdF2RO/aR56QSyt0Kk3j+HNNwup1hK/qr6mPgEhrqRl8dooubVGhlFs8sQnmU735A/u2Ke0P7ePW/g/D+so+xj6hGUkqkBpik1sCHDe3IitxAzNcDRQ1iOkYQVEOLdcIs2ZvpJEyYNdOpp3QY32AgiK2el4BRlkpWkzWWxYWD326hZeTZ++5fH8I3br6JyyEeAvMdts6jxB03GjGXFa0ENMsOHYJCFZkqezXrA7ACLjLrJwnrKBN7rY0I4PRSE3Z0DSy7bcmYUGUrcYW8SNUvWZus2S8nYcNjNeiU8PpxZ16o+Z5SAlE1z6gP8J1p/Vt6NDg+gokrCXUWGei3dvgVGdxWO5TSjafoIwsUsF9O5LPa3G60IMD1/SH5hmDEUIhOZQOe0ho1P/13By2R/O4xyeDWZ+0wowaihc0j+l0EMXkbLY2HsBZRMh9juEiWzJk8HYQcVGqPqoPxIMKA6/x0PC8XOT7e9ww9lG8td3UxeRpnWys6d7XyxKCE+I2s3WNh3bnoE5//1UuaNmWwDCYEzEQFa1mcHUYSXFDH/yziwsGX5XU4jM/A9QSrmfMnTI4deRJTSdNzXhhnZnSz6XeloIhQ/7ySxHBkZRW1dHdK8/uduvTarePzdcKcC6hi2k/37kOL1AgkigtRBeIBEAVGuu4efZXkj5E1+ooan7QM1tiEdKSYbgMXySg149fgeJEaHmCY0GKpWobqUQcCPxX1CDOmsIktZ+7VEiLPmr1bHOxhl57UQWEkRsx2s+mPOhO0ry76XOvIGnshZp87VWMzLv64tQZEtj2jsUHPzhtA43J07EDm2kfJ0ffP9V9bNZyYyo7rYSbimZtXSSBMuTMynlsgQYbWUcFeDeExOVKeXMnfq9KDXeMP5lIOKucpIHTWw7JHJjLZjwlhMVMvFRPthlPh7EIYFwfKVcJlZSBlLkA3Jkk8n2XmMTp0eniJVXeXS8HqwAPtv/ABXPczIEIZuZ/STZeseybHMrxLB4zJKyAhk/pZV0JqDME7nUY+rYMPHyNJf+feL6Bvz4JRTz4PZXY48Zxks5B/DJ/bDQGXhG+5BLlPBnpOjWLBgHo5N9uLE6CR2/+cFfNg2gVPPlXU6KezdthWLV53LLk7DZpLOpIPLQWRWdgLvWVBAp6IiMucWM7qMsNNpjHL6jOzyZselKaWMfF0jeV5YWYt37juOlquXMHRPQCPPmuxtR8KSC28HI5X1EMJsIjnWRLbKxmuqoQyRJk2Snsyk6CTHoBfUqWU1e/sn4Kqsp+MB7+/fh6MDg1hyynostyeyCEU7OWPGAlfWCcXkSL5Rpxv5lS4YD/7r2fs1dp7TXYhv7ngHV1e44WxcBSthzGC2MMe1srKM0HgQBt+Akl4yCKHlV2O+nAQnHa/G1AWe2AGE5dQsNDmdDgQdNhzR4ljhchNmDXhizIx9ESv/lk8wQgXaWFEhhUZZyW3LR/HkNNbcSwQijOqyapVwrVNnG+pWZjtfnEZUiDg8oTKQV6W28Akz7ybRK2Bqkvx++We/ioK8XGy45DI88/y/8YV7vgnfSCcu2nAudh86hsVLV6CjewB33/t1PPf8S/jmjdfgP3sO4O9/eAw//OYdsHiOY9NJD844cw1+9ru/o3fUi+Vrz2F52CkMkgidwEw1MUaIzhXEcQhXYkfPrrALxzKw6BGYlAP71flFqd79mH9ZLV770mHMu3ENU5BHzXgX1zYjj1reVdkEE9WX2nQma6xEmRGhN4Zc2OkzY8/AGI5a57HDDdge0HBJfgTTRgdGIkZK6nKUk6sUBOS852zni811vj58kOmxXAFTHhGkhKig+UNjulvGQwzs7Nkx/adffRk3XnY5dOlwOYdU1hvK0Cs9T51xQKIo2lqT3+WAZunw2ckTtY1IIM9BVi2wNWuzg19ZU1KrhZ4JtLr4hsrjHw8mPbr6Ody273rc32nAD50ncNhkxDI6nqyEUVElo4FyLaqLVEEVG7gQHqanaSJRLtGqmHxhOqeY+Z68QJCG5AwlRCqJnpPvqB34sgkuFJqBM9eFpctPwxvb38RTTz6H7165HhmWXyePkC2TZpHHJKdx/m4VCah2vTDcGH0ZkjEJEiWZ0yRZJJQ6FYMmU5KyriTkQz9Ds66e7UKEkO/orKvmqsTBp/qw4kKWr3o5nt22C1MVpyCXEsJFh7m6qQCHjryO5bNHn82pgz/1arizYAK9RKBqZwXG2PZN5C+TYz2oqKjHGIsg+splTiFO0h3OzUchUdbE8n+8Y2zO2IDkd8Yvfevu+x3De2CcPTjj6Ifv4pzzLsYhEqoLn3oAd596IaNvmvAl7JMV4cWUN8uENDW7zsrLYdqehBE50TF8yA6qFU3NHD1xcj+DmySIFZfOlyLE0kl4WNDcnFwU68zbSXII8g5f0IPgVB98jKiq+lIYUjuwuL5JLbR/pz2M5UUkYHIaiWxvkoYcP4k05ZKR0SGH9uVYnSgg/DuEBBbVMzN44A1FmPMIXtIIVApyoI9esgDh6WnEjTZqc3ac1Ypbr16Pa//wa/zjS1/GoWgI5YlpGHOcmMzk4mhEx479uxBlqtsbr8TRQBwLc1PIeIfVduv0NAmyyFpyAlmMq3ZOsAyQsZJUBO6qRgTDUTy/ZTuWtjRS2zvgjadQtrII051jyKmqwmKzH+Uk4evqipDpfB8lVQtQLghjzCGKhGFmmR71F6OCwbLPm8F5FSUq1RQxEB8Y0NFSmE9n0FBvjiMnPMqyu2F15sPJoJU0EU7GMEReFRol4aU6MOXMDnxJavrdT358v6FgdhaNVlqSh4ERyrNIBhesXYNKRlLI54duYGPJRIWgAQmKmthg9GmUY0O+GWjBMXjTTrTGxxGeGkMgbYVJ5tVJDH0j3UgRYcLBEK81Dps5B/7BDtjshH3ZZcEOsjOf2kfbkF++AAUtebBl6Mkkm68Ox/HpCg0+swtPHR5EYUEBJsIZtdDP4K7MHjkhw5Um8XEdKS+jhWgQzG9UG4pmwhFETm5CzFaMZ159l4qRnUVp2d4/jOKqGkzteQuOxhXYP9WNZn62iqzdTqfR5BTp8aOorZ2PxRV5KEiFUJMYwerGBkxTntqme6jBp9U54AbhMkZGmaAS/6WCIxgaHEde41KiVpBUwYmlzQ3U8TswMS7D2kyNIz1oezWGonkZjKeILIxYjXnZ7hnBjJkIa3MjGAohTTSKEKnOaijBfFKO5YVMseMdMKqUC5zCeOjoPoql1igGSVLzKE090QgGo14UyUigqwRyLlIB75nnLsl2/tDRrDqxkhBKXHqnJzFEYiYRmiEsaEU5RPNSzLMU4rXnHic8MneQdFzTTYY64yEAkQ7JzlLZuUnWW11ZjTJ2SFFlGQJFjTBUz0dJoRMhfydyDHGUNa+CO59w5NBR4XbCHZ9AeXU1zHnsPOZvZcFJ8g2i0KwcOi7zADR3cgYGZx4Ko5Mw6YRTIfj7n4ZOZ/RlLDg2ktXC8sQrOUvAXNgKA8tgC0+itCAPJVO7UEF9L/sI77ztZixfvhw1JYU4oy4XOdTe5UtPw/5N7yIvNxfNVWWYOv4+2b4dsalxZNixk23b2KMEHpJFt5UoRDJqiXuQKGjBUmeu0vyK8vP/YS8lMxHNxPLULltLh6A3RD3o7iSPoYnjVS5ai7LSctQtWMOsaiegsk41tagpd7PzyNRXref7ZcjNc6PCmERZSSnbj/JZqQPgmG8EZjkBQ9ZP0/7Yr6G6kYSSMq9G8izJb5E9B/PpCJBHm4hHUi0lJUho3QzUXknbs2aQkbm8iROoJtsWBzYQdupyS1BodcHFAjUvmo/rb7hWMdPTT8QUE5UdKGft25kdmyfcpEaOITZ8BDmE4JNTnXDKVDCJYy29VJPlvWq0izRPclGCHcqG1GS5EDtZtiQJcZKRL9neE/IPIdzTjabKBQh4+rCuhtDKKEoOHMBtC0uYD9ux4OwbsZPs+62RJBZXk2ewkfdO0BkbTlOKQerBAtAh2mBadrUactaJWLI2U0xn/Qysn/2hryDnhd9ijITqvg3X45E97fjB31/D9375V2zbsRk33fsz5GgxprkEOR+VEeuis3Nzcgpgs5Azla9gqiNcxLxEnUE4zLyzDB4JMRZHnqBMLWhCU8s8xJn75YF8ylPGTjAddaKgLFedLS+mqbEMmtGijlwaCk8hZBTJOWtyRBttcUElXh6lVGbbPTdswFfqmA75upwNq8ssqQw3e2Tr52zWl/Ox2VZyTr5YE1VGDdOAEHlxIuPP7r/vfln3qck8u5gsrJA1AbNWTO6n8W8Z4Tvv/A246uqb4Cypwa+u/Ry6x4LITVI2aVY0knwdIKNdXbtcnQeTZoP72Ram0BiJTxsMoz2IRmbgGemjkyboSAVEoBzkisIgwdIjTClxP4z09Ne/fByL1niRU71SzbeLxEvxO6ZEgI1bgj4qkiMzZbi5zogM4V1jXs0lzNpzWFgyW1lGHWXqyZFtEVQqmRR5AUmYPAdPhhGFvEY0G3506mX46pKz8EDgCK6uX4633t+CX/zyF7hweQmKKe1uuuVziMxEYKeCiZko047vRIYQapH7GKwIHN+sxsCMMjRMYjiNHNhy3dCnx5EUUlzQwAjnB8gJxr0R5JGlqwUbBjmJNQP7chtmrCZMs1yyQMbAABkjhxo+uBnHck/B0iI3jgeGUSJkWqKbnyEdwgnme+FNF5RIF+uYSabgkgOMKRUP07msrLNdAoofS/XtIiLLoaeEMUENvm6QwwxkYwFVlvGeb375/hyZRxbmTk9RnR8m01ZnWNFmnUHgcmBwCF+47jzMo3zKpNJ4mtLqnZ1HcEWlEZaGU/Du4/8gLJK05NeSvESRksM+ymtIlvIw7g/BVFCKwvJG5Mhx0koWpOHzdNIxJtHmGUA+SZ7F7sJoWwpNF5CXyIJEGaMnCzZVNCPGRjeRcxSwMstyydSnBrNDsZRBVnkGF+XYxJ5XyOwLESdrtpFXjPnCcPF+aWkIdxlefO1ttC5ewkCRoUwN9x9+H39cfQUOe/vhpkO2MDUNeHWYDz+Fo/y7sbAKwxM+xPwDFBKMUpK+9w9tR3VpA3KbVsNA1u6ZnISjqBI2B9GOTahZqK+Zew2CcgI6zOkudx7aghoc3e+p057ev2ETzr8xHwUksPl0ektRHQzjcnJsNes3jYW17CQGZomzWLYfwiieRid2W41YlaejwBhFjAgnR/zNkC85GSi7mcZX8/vHGFCVMkLp64VBlvvLAB3JrnqWqQyaOUsRZ2rtJkdSq0Klg1MsmElWXosRHoaGR5FOZcmWw052K55M2/LcIzjn+juy8m+WTYbH+vDv93eg/eBe/PIPf8abQ20o7p/EKSuWExpHEaQU20uyt8FRhBiRwSSrSWMBthWZuczxy3hDbiUMMqsnxlz/1m2v4+IH1iMy2ofQ2HG4FlxAlTCKzXE31pfaYY30YovPgysWUJezcYLjA8glymkknj0kQXQlbHn/TVzfko9kzekwuwow1sdUV1aCOBHl/sNv4pcrZec6e0zKI9tXGY1q8Qgb1f2Tb6DnO7+EeWYadqqCZH4l7zlJYpZGfmEhfD4vG78UDhO1PWF/OGZl6jTRWTyokpwtUpLfO3JgD5atOTu7koktfXDr62hgw7vOugKGaZlJZZ3JpyLsnBymL51OLPfPrmBl2YaPQs9xZY8eFPmp9H22L+aGg0ePbUV5XSs0ox16gJK3bDFG+/ajuGGlWutgrTkFvvE2FJRIuSjBRO6T4OpmJ4z3/+C794sHGF3U1rJAQow3y3Pnk7i5GSlmdI8cQKEUiiYPdt68pw31zGvyPTWAM3UUy9ddgfWrm/HzP/0LnztnLXrGZlBHiXP2zldQfrALF6xYC3/MiDRxycyKeRJWxLRczETT7JBSJOIZzJDgGFnPuHh2mR8uSwZThLsOhx1NxhQcJEbzeE2nTKdSB8+LUa6ZWIqZSViZGzWiRzo4jntffA5/2P8eJqqLsG7ZBSR4RZSBRqJEId6ZGMBCItEGaXjWU5f1Bczf8sRfmfdQm1oYIclSJz615QX8aMmpFBg6BqmM8vMcMPCzglyOMsK7l3ndVYHwTAgBfRpFlLBRmZEjv5BtERZGb1njQl5/mKhARGU6LG9ajr3PRFC3PKX4hC8wg3TYgyN6BtUyNC4pWJZVy0ooOdSC5dHICyR6M0QUNfYS9uJkRyeKrexIZyFmQlGSffafHMQn/2PKyE0FyfiLGRs2eCfGYaSUtMkorKRBQXjK2tG+bmgT3mN6npPeTa/IMPLl4VNJeWKPrJ37yMTjpLuzXS4/39+4BRvWn5V1mmgQI5SGBdTCshZAnTlZ2ISDB/fjlWeewFf++4dwBdqw7OAuHDvzYoT1HEzJOc6Ll2VJkyztkkctBSZ5ed5DBm9MORjaO42qM5ieQhMIwozD1PFnNS5HaHIEDsK65h/GwbE46msJo5JfaQcOHsHKFctIELtwLjvp9Bd/id8tOh2TjJ7rWpZmqxAiJMrWK5kZo6TLHvssb8wZG59aR+bkEZvBK2+/j8nWCtzcuIokX9AlifGu4ygqLcDuceCMMiOVZydKlqyDzz+DXO9eGJfdjK6enWghlwgZ8hBjJ+TpPjz2RS8+/zpRy1kAOeZRU0PizPHxEOLeXoqZY6hZdQGMTKOyL25Gc8OUDCIenyL9WYig14vCqnp4jmxBESWxpOreGaoFBke8by8ypfORx2AxFVTQqUfw50dfRH/fAEJpEx7+6VfUz3/960l87qarKN/pcHrMJw+gU9WWM21kn6yyiS56H/PrnJHUBEmqDHSQdEaHk1p+4PgBNCxehT5KQyEqDkaZchYZj1dHSbBRGWEhUyFsfVvU8fJf3vMi/rzmar7HUBf2L5/iNSPDbcyjWW2rTFYOhacxdGAalUuddLskIkUNKHrwW/yaGb8+63L0Mp0UktmfxtfNlINnniEsO2sB+tRhsvAcOuQpcn4XeYMuDyKQHZoynMzrp8knjCReoWQcFqY0EwmYoONr2w/j8nVrspEoMk+VNYPpafIYB8njoz/ETy+4Brv3nsDK5fPhyC9SzxycCiZRlB6Hx1aPQps8Xp/faduK2lMvhW614/nL38P1/2bnF9SQqMao70NwJKkgRAlI4OQwR6tl3/UYO7AFxfk2jPsCcCw6A46oDxZyoKnBARTX1qN/7ybUnftpDBx4F8bSWuRRrYyOxzBvCYOK6iyRV8drvI5rvvIn7GMa6ti/E1/78W/x5IO/xTd/+Cv85affhC2pnivo1wOE0gCZZB3JU7ZT0uoBphn+nmJBi5jr5TkD8jR61alyjq8cosZuCfj9KlVkendkCYdIrbn9/7K2jfkc8qTIwf2IVS7GNCMoz2aHndGlkyjJxqwyWa/Gy+pDezFuqkGGUvC1BNkw7/mD2gWwkLX+5baHcfVPzkCJm05ImRWZ6kKGZZDJne7tW7D49HNZdCm7hhmSpQC1ebXGezPy9dgUZVYrb0D402QWTTp0LuL5U6SorBt01/NvDTv37cVpq8mcPzID/vXk07h5wwr81/d/ia9eeybyShuRLJmHJf/4LsJlRSSAdvgvuwvBuIbwcCcKTWEMkCY1N9eg+8gxhPs0LL7xbKoRsnU1LEzCIgfLyk55OShCgkY6v2IR0jLVzPc0eaRo0IfeET+SJspWOl+OmfzBwdxd1gLjRBtQuQqjU/0oZZrWylvJE2dwsHMKS3lfuyg/OriMa8jkkhD6dOfm7FlwlK+Tnji0oUCvro7WleVZNH1gD7Ta7AqabEOxQ+dMJn+sDkwPH4a5fAFyJDcxZ8V1G8zDB2Foks0HOhYsXIETbQdYqSD+88YWRpmBCm8UX//hn/CHn30Dv/nbU+rBVD/68ffoTIO4/PZv4bWHf404c29s8ARczSvw45/+Cj+871tI7HsaRqaWTCaO576m47PvXp7VujIaKX2o1iIQwUa7cNrBN/H+RfewXCYigAHuKeZQmZOQrUuzJ2Zlxo/TwUi0tBQMKZK++mUYz5hQIUvLPjJeT2Ys06FsipI0JyeDy4YqeXy/RcPW3cfVTp4rrrwML/z7FVz1qcsUzxC78u1H8KVARuX/I/89gKt+aoJtyfmIT/QjKftQO97D/vwyrKtepaQYfJ0kwkyByRgyLqqBGZK7JHV83EeFHEdMt8JvJo8pdKCfEnsNOzA9sBsz4SRD1YRDQ36c00qHMaURS5kR8k/CTKf2MH2IFKxnfGl0gMFEHuoritjO5Tj03rOokYO/lArwUBqoQ/LYpnFqZlmMORchjDQUN2PrxEmcLY3JL2ctywWG+/vhJAIkk2n+S6DCSbezsYNkAQelXZpRapQnk1CeyPo/5fkKScQk11Kfqmtl7XDbe1jWRP0v6/xp4XCE8Demzo8xN52Jo4kI9qzfgdOfXoEF+Wmkyubjx3tfwhfnnw4HkcpB1nxsaARFy85HmdOGsf52ON2sTySIvMJ6+Hn/YCqsnoiuCWEjoVP7C9QmD9aZZPfNKQMuKebrNJ9MQDEI3HI4OJ0mSHkr/Swp8JM2GvWiQtYa0PxeP16/YxNueuFq3HPv13Hff3+D1QzgRM8Uto0exBn1tRjyj+D2S+/hPUnaMgmE+0/AbDZSMTKXu4vw7tBBXNFwBhVCO1AyH/7+fZSluTib9ZWBNxPRVC3mdZdjlI5VUUr0UtKatzr+FkyLLqai6YGW34ixQxvhql0Ov82Me176G352ya1YKBt1RF0k417dJJAkZERFOysuz6Gu+yQEzprIEJn9EmPaEPIy6ZkkGSnC6P6NCLkb0cxA8hrEIZJszyQsbt5ksB16YQPyEhPIFLcgMnaSurcJFmpSWexpkacwk7xMzIyh7p8/Isi4MXT9fXA4XWrSZ5wOmRv0IGIxo6xiCd5+4Xn81R3CNd934LNbryGTPQx5TrisABZ+kKZjBuPM71QVVn0GTFKKuMkRFAbKK2fdIkxNMS3IRBTJV4o/5YlShdXz8FhHEEttUZzWwhQmJgepqI0j4hBsYJn6lnbIoZN7J9gGOYxSXlfIg2bD4586iFteXQ1NnSAv7ZnBPx5+FIvKnWhcshq//dsjOO2S07CLJLOKamSdi7qfAWGU9RcWixqx85LVl9mZgKMzGEq5kOtinYi8STprkYNOToeVGcujR9uwYsXS7P6/FLlEThEO9+zGRt8MvGzLH519EyyeXkJ+40eHJMpKaTkySw6BkifZabq3XZfRIbU8WeBozuRZnfWyP48mOlmOxBOT6WEZmZK5ABmenB5i1FRDlzVyLWfi+LFjKKmoQEmhEDpBETaCchxpRA1P9u7FZxtWq6FL9VRo4RxqbxzfD41jb/t29O8bxXWfuV7JM/VoHvmYrEYiiuze9SHWLiGbl7l3cUKzA+mhE/jXp0/itrfXKHIlS86FBLrl5EoSQFNuNaExzTQlaSkKYxMjS513wAtLKhk/hk7ZXeOuwdtUFZWE/9OWUg4KfoocE01OwqjWBebIZIQ4Du8tK4tycrH1z140faoRxYuLYJGtvHMmhzPRCeEkGjrL2BTiEDRBVZl9NWgIRcJwSqqhzNv+wRZ8a2AHttx0H6yyNoJQk8mrYkoYQdpeTt+WNgS+c8KKXy6I4+meg9A/PAbLqiW4brE8UZvloaSUfoyHZxhIuepoMPV0bxkJlDZWI5SUjN4BhK1FdIC4T58iASm2OdExcAy2wgrUUlvKs9a1uYmauS+LkY2qNQFzJtPEshFC5r9nSWI0loA9GcJYJIVyeW6IPN9k1n739gP4+kV38/pTGJItLhPtiJB81eQWIyfpR/veXZgvjykjHEeYq3NkYICE8uL//BJvXPIlGBgJavPkvHMw7u9Dhpq7Qp7sS0frs1pQrxtw8q1x7H9sL2566zZKRTqqqwrHIx4sYmdPeyZI4MSZ2VF0XFVucWLhM7EI3gk6cW6RDotIRMF62WFDZOkNDqLRTKdLRbH/hRB8h3pw/qOf5nUkfQk6/G+T1z/hDLOms3y9g11olIMxGFQy/hQgVxoe6MailmXQR0+iXxbITobViqqKSqbcMB3vE49mSbW9C9PCj/eiCwK0bd6E85bXEUmzqbzH063mLBxMC1oiiVzZcyATbERTUV3TrGtMBp0UB1BHoc1OCQscF8xuLDj5Hoyts6ODcyZLsChbPNT+IUZgiZwfy7QQT8dgJfxmKw5WqB+9Q2NoLHYhv6YepjBlTFEVfvvGI/jGpXdmH9RZuYiFosfSEzNs6L+8/RjuPf9GfjuJODtVBneSnkF4/TGUNbdkc5uMa4uMEyUiK29kzEEkJzss1fU+TE1UA8EpBOikeTODzIHMjfxM0GPEy187gORUFHVrclB1Tg5ca5eiuKyQ4GRRjSKPmH/hxBQuLKvH8X9+gP7DFgZ/Dk7/YhHql0UJAuxoF7lDIk5y7VCjeOoBAKrKgibszTDzMuuqnnsj6xckL8vrQiSFYxTR6QRZNF6byJcmisjjrGOTw0jmFqnHQRLgmf7ykWBw3fz2c3j12E7ccsk1+Es+A8/TDvP8C6kgmpHs2QRz81kfbQEXSzH1yoOKIIouTVKop2GN+jHsjaC6sgKJY6/BIruSZCe1DKWrb0nny9ozMel8GWKkGefGBMSkwcXY+VLfYrsL9fEgO5/IEPOz81mhAUIsLTl0lISrCGedcTqSJIBylpYlJjtugLNbT8E0YThqc+Av7VtYYkq9Q+9h67FDuPes83h9NqzNjc+/+FdGJtlsUS2K452I0UFMiy7JQpwgkqgWgdKiemy4VJ7SMIPbf/4C3/djhOx4pv8k/FamJtbr2Y37YE+fwLm/qkThfW4U3N6A+VdvQHjkEDa//ZZKAxvf/wAfds8gOm8d3IsbYLxzLf67/xe4+T+tuPbX34WRZMrUfC6e39oPve40aHWr8OR/3kRMUqeshRgdwDOPPkWyGVGLTp59lzm2oA7DMRumLcXoky2YJQ148633EY4w5bGT7/nydxGSsQCHFaUMlKrycridDnY+HTrihUVmFV/djy+n5uHBtVchU3cqzKd/QUnw0MQRdr487UonSFEN0OnSlJFyjpHOzpedXP0nieh0bo2pqLi6EmEiTZy8Iy3H/8gOqmIZPSQCfPQvmj2HQzaMzr2WaX9t9vdp/gvoW4Z268lEQJ8Oj+l6fHz2vaAeCI/qvp6N6nOJkQN6IDKqh6MTejLmU88b033H1GcT0wN6j79X1z0n1N+2B+/QnQ/erX6PhKb0fW27dX1knx6KjOuxI//W9Wl5lllAT/Vv0yene9TvevcmXQ+P6HpoVNe9HfqG9efq+vBuPcP7fP2uz+inn7ZK90c8errjHd1WWqmH2t/VQ94h/ZILN+iZwR2s55j++9/8TE/HsueK1NfX6E6HU88M7dRtdoKmv1N/ptejV1dXq/enxnv0Jx9/SHc6nXrYN6iHxzr0cO92/at3XKcXFeTrwWNv6c/+6x8s0wQ/P63f952v8WdQ/8wN1+mP/PlHenpsn/6lOz6j67z+W0/+Qd9w7jr9yIcv6foU22Rwu97Xt12dz5JkefaOHmC7zZ53Qn4mP7/65c/rt918g/7Ln9330fkrb776fPYz/DcSzv6c+7eT19A9ber3VGSS7cLXE97sd9U5MH790AvZZ7p9vDVMTJZWf3Qg5KypBZ/F2d9nN4UgSlln/zgniY2MDaPQYSNAFCHAHJdb2UCF4EGR04ljXd1YVkjJiEIUOHPwAYnR2XYH9hMezyypgyk0guVvPIbTKu/Et9cWY97T23BpQwt2mSsxvEymiVkuSlG1Gpnf03JKqICOEwQWQ5/sRYfFgflySqZsaRum9q9aAN9wF9HXqJ646zYl0akXwsnvCEfLq2kmQTeQ03UiSv5T5nQjTFwrLK7AP7szuH0RYZ1274/+gj/98Mvq97nUljVCugJP+fm/jeg042dkEZfDJIpytqygpMzOWWSbXAYTk1ROhfmkVRpGx8dRajUhopsIfEUYGx1GZXmFOhRfHudekmvH+FAPKuatYCbJqCee/fXPf8bP7v8OM1+WtPdM+ZlqpY+yXCR9ciNTN9FU0tIsZ5tq24PihWuyw9tyKGDICz2dYC3Y+Toh4l3ZEyidH5hNBTKaJ5Zbgisu/RRee51QKWvdaE889CjTS1qdxSR5ZpD5fvPGD9BxMrvyxUK9LMuz8t3MZyYdS5csQveMBTVy5OLwDgyTIL4Z9OOcyib8/BXCJtn3oc/eD1esB9/YfBybLz0T/15P6JcH5kkeZa7NdO9QZFBj426eaEMe+ca5512GH/ztX3jloWeynR9iZdn56e7dSJtdSJEwZsh6k+yEIi2E0vJKOJuW4K0TgzDzujHW1UgGPl1YDmtJPUZicbxx/xfw5CMP8rNNqJeH9ghrpoPGZQ+C7CEkr1AjdiSg+vhh6GNHcdUVVzEN8HWZaCHJUzN/oppYpq/+8NfqoV2ypD3TtQkvP/BrRJl70/QTXbeiuLAMGeZ+A1OfmaqguqoKsnClprpGna0vEzsiszN9+ykaNNTWVuM3v/sNpuMann3+RTzy+GMUZfn41r6XYf/r19Dy2A/U4eTS+R2v/zNL2EMe1fm9J8i7pPNJ/qbTJmjyMNWMHJsk0DF1JPtT/gm8y89At/qZbnsx+/fs4xj1mdnjoORf+OM0kCF0qt/HCUHJGf34YULb5EH1WseJfeo4qSefekj3jh/Wv7n9cb2vlxDIlJIZO8TPEJ6ik7weYV0eSTlAqI57dXnEje7ldalW1LV92dQh/1qbavQ77/isvnrlcv4dVJB+L+FS3vv8PV9QKeFPf/yVXlNRpF5btHCBPtzXpqf7tupXXH6J/pW779Djcb9+ynmXEop3qc9cedl5+q233cI0cqr+s00H9E9fc6Ue8PTp06Md+nXXXK5HgkP6Qw/+Wb/k4vP1NL+bZpr71JUXqXs1NdXp3/nq3fqul/6u/+Cbd+vJqE+/8/ZbdYcjR127pqZK37Njox4ZPaqftmY16/ihvrClQf/J/d9WME2Spj738T+m3fGjuh5k/T1sq/7t+gxTaGCuf2b/SQp44rEH9NWrVn702ng7Uymvmel8T09JG0rfRb16z/FsPacm5LGfAd2gze3y1czYORVCF9H2hUmHml8XPZkgSdtXVAN16LgMbMgQqcxeZb/EcGeERvke4Sczu6VZPReQEbFw4RJkKPH+8vajaGpsIHQXo2deHgqYUq7WS1FNqMvICmMSlhFRBQL1oiRkmbkQU5mcaTyV0ZTd9CHTvnK895zJgxm6unrx6x9/g3+lsXDZqeqU+w+2bkNtpayI0eDOzUVTU3adQWVpodqe3XDNN9Bxog3f/tEP0di4AFVWykg5JCIZRbExjr1bNqOpvgLFkTaMGqnteW1XdBzP/vpe3P2FL+LOy9fglRefxZIVp+GKa25VZwHJvWRt3y9+/XN8+w9PYtPOgzBNHEex24mG6my6rKmugjxCxJBXip///H5Urr0WD/3uB7jmqqtQWtmCb37jv9TnPjammEKqBnkkiEjyyoVwktTlCayLySzqrH32puux48N3sev1pzETnKEanAevV1Zv18NYx/QxeBCZkT1oqK9W09dFMldD8qoJ4Zpbb6YszsaQ9WLSyXNbxgknmVF5SCPlg3S6mu5lJ8mOoJIWTDKfTKRiWCyyTAZs2MEZgxmOL1wBrKpH9M4/48RUP3LNuUhNHcM777Xh7i/ezUtRGsmqGXEs6vEM86ZB7X/jPQJUIrILWSSULD6RXTL/2+b2x8nxLDK/T0t1bSNbPzM7ECSznF5Cd2E9HuoJ49ZaB2RiUJazyxxBqusDflaYNI0wqWb+6Gg7Ojpw+rx5H9dfUp/FjomJCRR6D2C66SI8/sTT+NqVdE7J7aNtdBENpgWizYUX8L4yh+BjCpPV1HL+rEg/yckfGf8Wh5f9g3x/YmIKhUVu8oLZ8Zb/HyYy8NURA9blDcIW1chzdOxO9OG6+tNV2/onx5FfUqYeuGmUB26OtyNDeew0GWC8/1e/vn/2OtmGlNWkQvxktE8mKIQ0mK0sv42NwH9qSxYJmZy8JY2ejOCwZwhLSdKM7PxVHz6Pcx212Nj3Pp68/ivIc5XglBR1qNFA2RjA7iOTuPGzn8me1yijcTLSJptJ2NhqibeMukm0q+3atBij3kEZFZqkfIzALQcwSSNLGWcnsN4NTKJJBm5IafaTf1RachETeuPrxj6tGZU5rBbz9p/+8ncsq3bCRuI5MzWKWG4t7CRiP7/vv2ErrsK+oSDKLQkUME8O9A/Cyg4yuQpgkMPEHflqp5M8UT3H4cKanAloedVqs8omYwvarHWYnyedx7LLvkKSwQAdyipPXJD8Ldu2xQc+Mv4hElKcP6eA184+lXHOEiQJ/niYMs6s0OX/zeR5mYVWHYvIufJzLHB4jmChq2Z2g+oI7IUVOHGyG6X1dGp5WGF+BSwSYM5iaNGZqftjhFqnsPfJUcXiUwZ5fmYOMp3vIFF3BkZ7T8BZNh8l7P+IwYJHOrdjBTXtI8c348/rboYhFCP/mkTv8DDOml+CTMl8ZHijtf/5PTYvWgXnkvMR843iw/2HsXZRE5wpH2IZXp+dlMgYiCxlamNl6OhO1J1yMa/nga1gVmXIGbu2/znxokwC7eP2oskf8iKbvv19hJo2kP3LX9nXY7EYTOyU/YfbUWBIwFJSxVczqHPbsL9zFM/tPo61ZTk466yzyMxH8dozT+Cur3wLsdFuNKw6QyHUR5NY40Q+dYxNComjb8AiJ7BLtBdU4aEPD8LCe926goEk9y6qQyo4iuO9PrjdLtTV1SDTv1sxelPdaR/VwePxYZLqYMGC7OrgRET2ZdL5ZZ0A21LdWx6aMlvHT9p7nYM4v4UO9glLbH8EpvnnE9kmYSAyb+f1Nrz2IP5r2VrMDxbhjvPPwnj3cWiDe1/Xq/Is0BpmH0ZOzwuOtcElW8XVzeSJ8hEc2LUZJSuWooHstiOioVWeHPkJk0UiI8xNNeJ1lJNRsnC7aC7x8IxIIw8Z80n1EGSdsKm2T9E+YDortRjgSEXQn7bhLIX0GibI5EubstPSQU+/msjJk1QlQ7a0lIxSFtTAk0fnYSWtZN+lRKGIn05Mdr/N0Ih1tUXQJ7p5z0b4A2MYZyDls5xlMit49D/IX3I5W54pQs2EsqyzB2R8ZJLOWF8vkUdWSxXLHj/aVDSCjUd34zNrzkVivCs7/m+yIz3eA6Mc4MCOkkE/gyCZHG3jojOT5/h7jsNWPQ92PZ5NLcEJpHJLYZJlZrLdTUzyutGovu9hOpat3Lns/FA6plYOW/k/+FlOIpHwoR0dx5iuFvKLs54k8xNyags/L6eeZNiXBnk8gfCzuaPQJ2SpGR04pTUaqptas/pfTXvSqA1/NS7rytn5kQC6OrvwWKcXp627GPUhPwypJKJJlk4WMKTJDfr2kVwcBNo3oVomfQTaKCczbW+zzkJS+Nm+A0jzM3JYtE7Il5M6xN6Z1LCOKkXTdOzr6lKd/+7uPWp/vXR+nM64sW0rXIyiPJmiDhP2ZaiaJt4tp3AUM7pqi5rZqZSI1Pk5Bh3G+jXQ83gx5jpNNpvEgshnKmrNK0dZQSWd4mS28ymH1Jmr7GC1d2+u82VUNJ1EnJ2zlUSukAjkk8kf4SJjHfjDD+/DZ5afqk7hVse1yckh7mpslzmRgno1iTV6dBurzvrnVSLdRwnLds1vWQq73aa2iimz5apTx9IGduqcycloNPGdEkr0XFnPT9nrZNBYZcpaOAVROEoyvkn2asoxMXOdL20tE2yyn0ChBf+UAzTE1Gkks1YqDpM1TY0QDR7Jrk2jbo2Q8OTIs5XkQtYcDE3FUF0rF2GJ1MRPKf797lu49oKLs6/RkoSzGZIet022GpHYzZKdD3wkJgWzkCWeyf/r/E92ywKJyu5nsTw/H9bmCxBkmR3d7+IF1wW4oTJ7XfmCTk6gyWMUhI/Imnp2ljzD1lhMdjw7oyYdrUs+k0mswDi0sAdbLM04p5gNqw6mWJJFIbmePOJRprSFe0id1TFxDAIpU2CCr/NX1vEjUxHVjgl7IUqp19/8cDMuOWs9PyvjJLyGrHHIaGoxqlFOLpWxFDlXUCDbOwg510hW6mTYrr4MnWqiH67yJjjSYfaJ8Bagq6MbzfOyJFY5oqxP+KTJ+UeitmYHuWTCiCQKWuVy7Dp+EKcukql7FlwcTtrY1w95DJ0MnqX5WWMF6ze3SkuMKV8tuRcEyFDkaDXLWHCZ4dOx4uVfQB64Ic+mjegORGThA+VXihfvFVziHU47SzpfLNuRMoBRYJMjx+Y8MWtznS972pNSOH5WTlBP8/e3pnQsXHkVrPMuUkgznTRirKAJV5TG1QPBsp3lpVBgjSRCp0eVM0zIjh9ZDCEyUTY3iGohP9GoWlJHX6fHMwrliQrCHeRUMzmVJDBKRyHykLBqYRnFdGJwNyPoa1uw8bcebPz6Nmy87Tls/EkXTr4fQirGssopz3L6u/hiyTzV+e1jw/BOkxRLvXNJQCUlyNFtlNIzFsK8nAkgHSFPnZHIlJXKDCp5aKqBzlZEJ66sWYJcKgqDag/2S1zD0TxZipY1Of7tk3a4Yyt2+gcQkAWz7HwpULx4Pt6YIOegZaQs0g7UIbrsuqbJ7mM4sulKSPUIyzIj/j/XP5/Y+GN8cZF2/xfnrcXhzgHc9upfcHu6CSvnNTOa8rFt224M6mYsqK1Wp1Xly4ZC5tIB3YVSQS16pB4ZVRGn5r7Z6DphLZiMwcbcFWeKkGNk5WEs8njtrGkwkMHvC7uxKp8ShQ1wIjqJ+okjyJS1qH3rGr+vyZMiZCm6zMDJBBFzv0YvdvA+xiTvJQ9DEuYvHIN5XnYjGyTSZSm11YF+Qy7qbfQkfmd8MAcvXPQ0xvZ5YCiqIaz6ULC0Bg0X1KNxVQqNVy5D4xWL0HhBDYqLqE5IvIj0OPDPbmz69g4qYiuKW/Ox6/ABXHf+RWToOnlZGEa1xNqDJNNnjolIJc4iCCCnh+hJpAYPqA2svnACUaaLHIPISSG0/KDZqUZTZTvZAlMUabbXEfrrez4jWgscbDd+htFbVr8K1c4iWNh+ZOyMphCr7sA82R/IwBjNrUdVchzDSMKWMfI93lvWRsrDbxwFyNCR3eROVimXlI8mjuI3FaE7iT8bX/ny9+7f1v4WtOoqfP/c67GikbmTUPHssy8gWFCC0xaWI0SNP0T4KiTk+XmVvSEHFtoJS4w2TRY6yBl9skmE0lHg3SZ7BgmBJkovPTjMz5Sq8wQyI0eR6dkFA+HnZKaYUiWD17w6NhTn4d1UPdojFiwKtSFhYAO4ZcCHJZZnIAoCyJIsB0kd5adGtq3GD4QQCtTmFqpnpclJmX4ryWfEg0Mf9mHPnWTbtnxUriuC9+ocXHzzOhQ0uWCUaVUx2T0rZwuKyQGR0Wmk5GFXbMCCajrQGSVYes4ESs9YjmMb+9H+7S6qUxvKq6MwC7RTpslBGRjYA4MsupBAkPWVcdlPmIJRdlKzPewOB3KSLC9TixwNaw0RhXLciiMZeK99dNoqtmU5fXqpeQYmytDnDo9hUfNs2UaP8T6VmBjvxybUYH6Y3kmnSHd9iFFXPSqjw8gzkU9Im8nYiGyhl32CND0ehSFOJJNBPSL4UwSOVi2AXHcBSg3anzUZblSEj5Gip+Iqjwoh3OXT0OaN4o41n9wfMOtC6iFblWSqOg55BrFSct/sgtH/J1MrhhpORWaqG5moB5tyT8MFRRpeGtZwVe4oHpiuwg3uANx5LhxgXzTbonBSVRhIouSQpFjEC3NuBcziCIQ7xQkEooVlSycIq57oxc79AfT8YRBVT56Hc2yEYbLrdO9eGHPZKMKCqUbUaSaK/ZMASo4XVjx3OinrmGaHCqIY5fm6fE2en/3LjS/hDzfcpd7f9qPd5BFmNN+QQ23NTpaz/FzF7FAdhgQLz+ZMjh1GzFmFIUJ/U14J06QNU3EPiR0DZfholpfMmQxCydSvMkFK1o/Kp93aAFd0ChUlhXhgUCMKaLjCOIC3UzX4jHYcxupF2B3IYK2bYTd6HFGSYousayBJlPOOZSWXQtHh47zfIqbZOLZ4u3ClrGUQx/cONRI/mUUme3BYdqUw1339eAYDliUoK1qM5fNWZXPsR8YGEi+fHYCRyYlWgWKJHul8yd0kRNkDnP+nyXIxWVVkKJ8PU8MZuKCYt+b3k8J3XGW40DSsOl9sJX+4ZsZU58sAkTwHI0cGmlgBedyTDGGqJWni6ZWLkCTUbnu3DU/ddBT2pVbc+N4VRCOWx005NnQMxnLmaXb+4c59WYLHCFWdLyN9YrORmun8kA7ig7H2FHa+EMc0Mx7zt57Cd9dfhen9r9LhhrHy80Vw3xDDzj91Y+u9TyAkaYh5v23fB6wTiaEjDyZXFXKtVsxzlcKsE761tOp8pYyoSORJMRtH6Qi0gJwPIEaCqjpfjGpifm4GFcawiC31EJbLSjMo1IL4bI2OVGgMDzDYE7IDmaYRhXM0djwR0czPirLS1aFSrJk8op+WZ7biyrJFbJvsINujk5Tju3u26WtqSJSko0NTGLItU0R0zh7r6cCPV86yYjnMQWbcyAVeGjfgqjL2OGXLMCO1L+jHmWUfa+ivvHcCfQkLCqsbMU6naLYysugbf23VcZDseHlhjcKTF6nspuMG3FYl3kPFSAStByNXbcigyQAMy5VmRBhl34GsrJFVNpIjvT3Qrbl4bMMHuOXFlTA6cxBlQ9gD/fT0DM5pEQko8pbXFscRFiwLR0UFDB4GhPyKUcHo5C+yr1CZoIOjmA2Vi71HjiiQqKc/uWxW2GRewmojgbYprW6hczxx/pu48dVzmXrZeTK8K1PmwltoA70DqK1idKvcT27p8yG/QKKdZJhOkImEYKDMNDI45g6K9rDMBUQ6TcsgGJuBn2mlgu1uoUxNa2a0BxO8l4UOYsCeYAZH/TpuryEFl5HckkYGdIcK5kzXFhiaz0FscC8miJKTegUabDrck1QGVa14ZpQqYLVsyZLIlgh2lWMkkZbDvj7694UFvJCcuS8mDiDLsfj5RFK6T6LYgKqcov/R+WJ/PH8Bfr++CSmjAW/VDuPT9ikUyOJSttoK6lltnPKMUezwDuOU4CF+g9cj1zjQRjie63w5DEpyPOHeIDuFZOmabH4UyGZ0zsRL8Pp/7cNtH5wPYyUjmjBql30CRA6tuAl6ByNSEIu8QC2EFOSQzhc5Ndv5Mj4ucK86X6bExQQd2PlT4+P4z8ghrFmyFCV1C2GrJFIoqNYwM3gMBongyARufvsc9G2fwtGXZe1ECfQBIo2aGNNR28D7yrb2WcuX7VzK9Qn2JMhmkNSy8+U4XHVKOK3I08n6UjFRveTZXKjLLYdFBnOohKR6raEedj6wv+0wPqTUvtM9rj5/KFmM5wei8Lqzo4kZNS4jww3lqOW/1S4dhay+0V2KPUzxsoLbIHvrVUeKTmZDRBL/86BoOfr+J/38lphMogjBY8dcnz+CN45mT6n4P9kgUfaGoxqeWKRjr6EKvw2U4MdrmI8kcmWBYhlRh+y0ubYKixZkc60w+9IGVpSOkBKCRm8WOEqwEd6zsQwOIZrsKEbTB995F4lQGpc/fikRgjJIpJ5oezk9k7JVDTu0rMvyg/G27OiYzHNM8qeSU7z0sTfV5IhSEkE6iqwpEGNOF9K6/9AxnKUz4qXDZAJfmHWY9+J7+SV0Mmm3/FoM+4bQdIYZiz7Tgn+e8Sa0ptOQVieGzdrsXoohopBXuBJthnzLG5tG0D+B3u5+ZNjpyiRIqpZjMMz7iVYXG2X5pX3UWAb/lH0WtFXN87DOlcADAZJiBtbyShc+bexCkUXHaxvfxwv5F+KpUQNeiBXjwd6E4lb9EfKF8BQcbKrVVqotWVo1B0+qcQixH2IxqmUMetaeOHoMX1lbQj0fR2/PTsxrPgM5ZgfGYkbU2LPQ/b+tcbumRrmKZJjT5WIn5mE+3ffJFZ/4PDv38XELbq1i/uXLH57cjHXVhKbjHnzmNJl5ZEONH4XDXkAewI5kG0hfbPruTpx9by00/1EYWy/ii3xjdpOE2o7Gzto8EcO5RUwXgmxCGAVJPmHZx6icRkwWQssG5HXVDF6U3yfKySLR8r9+E+Nf+i0bl3DdvQ0z9jI47RYcoIOtkTOCRQYS6ocIz9Uis+S7VEWPrHoa179zFsEi2/Eqic/uv+zr7VNPiXK7Z7W4PAyCgZctwCcsnURUN+GJncdQ0LIY15ZJkDLF0FkPeHqwUkgeidzucS/WlhXiuX4h4TkooKo4v4SpRRZ8ypo/mi5qhSmFrcy7aDja3YEhZysuKdIbs6uCJT+KjBPvdlCqTI7i5UQzvcuMo6EoLqsglMiIl9oNQw+a7GSOkfFzAw5SRIh+/Vz1xxWQ3Kg2XjIMReYoEzjh73JWnW51w8DKpFMz2GGaj7Os5BXSgLPkZLafVdRGC6th6WFn1csC1Qw2fX8vzv7hqQQLXpcRoY93YchVpI56HR09jLqKVcjh7zuPtuG0BnaADJ8K9MuhiXIGMiVjmmUwVq2EPCnFwOvLLFyCkK0VNsMm5WWDvfDaazjllHWoqyVqUIFkxnswYatGeS5Tkci5xDQOtu/Euua1THMkX+poFuZgGRhiDR5e/hTuPHST1ILlZCfL6aX/26RDhdPIQI7MjcjgA/V9ZtqH56MFRGMNZ2k9aKpqwMMdAcwvcOL06BGS1JU4MnISNVQzHVox1iKrbHZO6lhZZIDFoOPRDzYjVbcONcYYzqnIwbYpI2a0JCJ9J3D+8oUoka3i4ydEBUhBstCiFh6w91wlFbjFdhxl6aNknrMjX0YbO545j9penfUv8MdIW4EJ1flvTkm3ySezTyM1G8j4SSwTUkkxIRRsaD06g7SvA0nCtpGs+KxiMzZnZAjVraIuSlYrp5U81k2GXtwAOzvQQDavhyax6Xt7cPbd+TAFyQVEzgmXqFiAGmpdt8WJBYUtsM/IPIYBceEkAqGMinixSJ5eZHLzkej8AAlhwmNtahmYmRElWw/sJfNBfpR1FqLGm+6EejpfSniIHPVe3oqycqKQ8CAqAYd3COsaiFJpkrT+7AFOMrScGTuOGJHtqo3r8PDK5wjzIaTlqNuPzKhO/BBr271Z/czIKJ+YCjAaO+rSghg+W5VCc1ERyaABdUX5qB/ZgjbXYhxkvC4lH8kXMixlpsYfDfuwyjwCKzv/L51R3HL2ObijDlhvGsJz4zpqnBlcXsLr1FaSY5DrSNorWUyFw4rIvDB8MlzKDppqx06PAZuM9Rix1WAoYcVWWYAS81LhECWKPzElKTlXjQ6O4pJiDRsnKHcSjHTKD33oIDsgj944iwCzZph3Dsytl6j17OqodpMVMwKR/H9w/DDC1MzCdD7X4MIzTIfJQy+R0NVhasiAtbeUIUVYizKa4iOsxIwMgfKLIu0k6fOnVtCCVNvr0ANCGMkjSBqt1MUydGygHLMw59slUiXfq8UoLJ8wK+EJshGERNjj9WFtwI5ccxrHu4cxQSWUZgoTCKX+wtj4KGakU0VPB30oriK3EZNDJE12NYdfSM5y+95rsf3u3TDOLapVFsduH8tGW9hEsilWNPt9OVaPPwyxoBoutojzCTLG/Di/iCkpP0+R5DKbhkfbiWbSVrKDiBFXwjgzMZVJAN6T/hCehAG/6TJgV4oEkp29zSsP8dJgnfZjs3Whai4xLd3+km5oPCfrSbMvfuNkEhsYmRVmDUvydGxix67PHGcjssD08uyH6TP07k3th7CKeU8mH9431sBKHfzZxo/hboooIA8grZCNpTQCP2PgfzqFrO//3VQFvr4gK50+MkLxn0j6723QsOVHR3DOj5l3VUphQWWVjizEVAdZsDxCTolS4pATkxPYNhrCSlsMlY0t2cUPxc3qDGODLIGTDpfRxTnuM7sBVllwCse7+sm8U3CSj6hpVRMJnaycli1sjJ7MzAzlFcmjSD6Z2ZTzieTRcB56bAH5w8yoOhFk3+FuzKteiOR0FDZLF6YsFfCPj6C0ph4VgiYRBl8Of85pf0FVuaYMdqn+YD0lylW/8D+y4UP+Jkp7TW48sOMIWhcuwtWlUp/ZCSPaif0bYWo9Hy058l1pr7RCHfWsoVl7meTwUyV6o8FQvpKEgZWQmwjLpf221YwLDUPwi3CnrS9lASVi1FSllCxr5pFuXFnXgvqmZubeItze6MC5OX78lp0m49zKEpQec8vO2fEd/lEF9fAPwNO+n5Xh59j40vn/HGEJ+V76xHtZckQovne+Az9e9B+c8y0ij8gpmboWsiaVJZcQaaSMUjTg68VhRnJBHklWSQnqK0sRmJ7GhKWU5HUXUiLvAgMYGSPMM1JJlYhWMk/eTFmbJD85jBBfv+jNh2CTs3hk7Z3M7Mnxb9JJUm6aRkmZOvgcrzFLLIkE7SflwGerGp7dJWMlrOvqU9fAVeXEgd++jYSsLCSZnF9fhoLCIuwjkZsOMl7ZpnrfQSTk8EaWR58bRPN2knt+fM9JtkmUZZNxj2h0HDOJKdzTlEZljgG941N4uG1EneEwEZtB5ZIzUZ8cY0/pGCW/e43VFZ9XnSw8gz8H2S9sYRj2Bw34SbAeqeNv0JMJ5/IhWRjBSp6doMxjoX+gFAoLInPy/PtD9oNYbuMyRAjHfTM+eFMm9ZyA8tJS3FE4jb8dncLA4CCMzIe+qSk8eHQzItEQKuThkMzxXuQiJVvGKS3TfXvV/Wv0MDy9exBsJDsnM5aH2O/6+dv4Wts12Njvw4kJNmwiSJ3N9CK7gwRa2UBxdt5GpjB35XIsDvgwM9ZP0i3PgtWQbyXepBIweyMIjfbAz8gpM0fVo9CPHN6MKVOBWoM/1XEQ6fJFCASCePCUz6iFOOr5f7LO3099z+j0BFhxmZSStCeBJQtYhcHPjKFl3jxYnEyRRJXTRLMznx+VjaG08/95I168rge1NTWws8wzvHfpdBymiX2IHHoVM3TAQDiKA93tGEw6MDI0iOMxK9pGRZWZMHp8F2LWatjpLBrhXg7GriPpy58dbGqwpXDn4lr8e8yMzOQkjG1bYXYJInUjrOdhaR7JuMxOyqSZTCIxuL7k6Mcz2/fB8HyfHz9sYM5HK27aPALvSA/+EJqHhw/y5rJ/TGbzeNMr92tYs1vDVzqzOPLDNpOK8nAkAlskjsL8AsSiUbXbVTrl1mYHBjWH2t+fYmdd5KpF1MPopy6Xz4RmwjATblN9u6kIqBgcxVhSZEdR41p2miCGBkdkmv6RCycLf97i+WgtKmThM/hnBwlglP/E3NWwzoxjnSz8YIcNkCyGUhn4BnqQpp4fo2LpCQVgJBRHiRhhrwce3QmLHkdz86mUWhlYRL4VVim0kDMMo0Y6Ja/hYZ73ERWFYKWYMorcRBySyhQlpGnexSwLCaEwXuZptfqHn5ezCNWDp4gOS8TBaenjb+GiB0ox3DlKUphGrtNFUZQiIi1BQjOzfdnGrHNVXiHsOTnI+EdQyO8XanZE2T7J4Dhy5WxCGeuQ5C0LUOSxMiUtMHpE/lZgf3AIN1RmUOZ2wW4lsglZZd08MR21AaZvmeOZ3TgqazzlqaulLauh+bp363mVLSQebATZL0/vTvduhaHuDKYPC+VPuzpEUg5EViNqcsCyjBc4szk9O2r3cVoQm5icQmlJsTpBdSSmodZARm9hHtWyn5ueJsnxn1Dz8/JUZhVFfC8Q1+DWmMvkmXk5Zdjzl6NY8zUZHeP3mDLULmN71jnUaKCoEcmTrDxc2cbOLh0vxdb+EZxdkc97hJEOMMJnkiifL3MbImfZmIqc6tTl+1Avj6klfPo6DsBavxg2wq+RvCaa0YgEGaoOEuAKpgTJgDL5lONEmmrGKDNuMtIo6wKEA6iUyfLLLKWYpAI5Dn/WHlz4OL7QdmuWS5D8Rrc/CL32LMpWokzpEsIzEVcWp0x1Y3tKwxnspJGTB1Fhi6qzi9UR+UOHgeplWQQ0mbDbk8RaOUhbmQQnCyn31dKYMebjea8JVxCRi2xuRHlfmb8ZZdkbnEV4c5QcIL+0NjtdKAslyOoT45RLzho1CSJzyfIAJS0nXzmCXDx98l01gqcklvxjSoizgeRxsCq306TzxWRG6kTbMTqOdL68YoT/0BswO8jiq1fD2LyejiGeTYciox+ZoDfLU7zyaskDXsX0sRNIHXlFXUvPr0csk0BS+EGKBK6U6CTn66g3qUb8vIaYLMtix2ZkippwLKeMGuIJlFUz/8tQsgwMyfyCOBURSDpfFmGMMY8WtJ6CS/7wXRhllNKVj6mxUZhJAjWJJnZqmhE1I08MIQdRo4BqUYeGuGy7FpM6kjP0dnchLCeR8V6ySXOge596e83flyM+zWtlqJSIerbTv0DqUsO6LEXS0wldOl+akCnhjDQdd/wIKhedCk3aSTrfT44mnS83mls1ZDWrmcAAHfuVAXIqWppcBv4hOGLjOMNlQOF4FzJdO5BDNWBj2mpQTineTJeRIUh/9wHc90t5/ngxvvr9X5Fom5lfdHWY0USanUcWrdHrdTb43DPS9ekJZPp3qkiyuopgpfNoMoQqy8Zkybas36NdtGoRjs2wVmykDOE4f/mlkMOm7MLahehJjWULN6N2YU0Zvz+GzEQ7Dr+qYcPvzoVp6ZWK+MkxKjZGnFHG4j10TBmalVVBEgkyP0F0Ssv2MUEAGdcgm07ze356e0ieEuooQjSnlEDCxhElIxM+rmKk+ynTqpaSn7AshO9WDxtWFELSgBoZoibMbxP00SwYGiUU59OBZHxcuAGZVVffIKx0ihSdX0ZKpf8amuar000EUQ1k4fl2EtaIF8vOXopHz/oP7+9EZuAQkjp5CpEgzbqYHZSw/F9GSK6glEwXi2MRGfUhcSB2uqgNMTmkQ92JxgCUcRk3ne3K2hX8O40d+WdjpHA19EQCRVadaL6KwUZeJZxF7iFT8l3bMbHvfRju+enD2HJykp6Qwf6n/4BgOISppMCjmfemfCsvxVQ4RaSlxqcMnIr48I7M7Uvl8sjMGRXyvFvZ9yYnjainZrIzB4NJ9M94EEiEURRnepGBITV6SBOokzEA5qJOwvMQc6waq2djvxNkxHqG0baJMSYLP2TaV7SwdDQrbahZToepgKbW3suzd0cZPayQvUg9SEr2w0+NHYBp2gMjnTGPKOYi+ZSFKlaSJqecSSC7kKgIksdeh7FuLY689zIaG+mEdOahfEZ1chqZAJmvBAmd68xWyuQ0uY6VjkOyK2lHBqYwM41m+R4VgonRZWZeliVvWeNPSmCxXDrKrqCH72k4/zsVRNOTMNSvhoUdYTCbMX58L+vIQKMiSZBo+4lU/QymQOVKReQ0ORNhbmeWmAxWzdkIWT3R4G8DgkZUigNHcEapCUPdb8FIjtAfVtA7a+I0bMPiJsQazkDNGRtgLP7yOff/9NwLsHjxPGQI6ddfci7kzDtLQTEL2smOlhM6CylBx2AigXMEBtFky8UJMv4UP5NLwqJJx8ucOguYOvE2O9YJh7sIEd80TIQenY34xkwuFrEf1eYTOY1TjFBcSCeRM+7DTBMWNoaTkstZVo/qNUXIoRZX4/shjzpBW5PxfuEpcqSNrGtj51tJtOSsP73nQ7WR0kT27XDX4VjSjt2btqOuMAc2eYo4O2dssA8GuxuT5BqB49uQqT8VOZHsMfWhsJf3K2DKi2LTWxvRfXgflq5arZa1jbQfo2bxwiXSkNcXHqINnmR6YRmE+QtplU0usurHIjwp29Dyujw70MKIrWTKkg0eBfUOdDy5G0WnMIUxTUWoWgoopSdGRtTjcwIdh1DSvAq54x1wyHoHtl1k5DjieXRwGZHkNUJGB4J0yBw6ycPJRpxToKGTt962ZytKF54Gd/cW1CyUDaIZVKgnkv9Pi4oqol/EMPxnw1s3/RjlP/oOip05mNfSgNy0B0XMf6Z0FIG8JsjjTNPjR2HLZw6VNWmEEd2QxgIyyHL5W9i3Qx51muUIpgUXwps2wefzwZXrhG3heiQScVxTlkL3FKXI7BYuZcytO1ghGdxJEUnEysJ9ePI776NQjoaXqFDEhhEXZ0qR5/vL+nk2iIoG2YPgG8CH8nQOOXOPufm4cBVvFwYP78TN11yIC++4jw5TAr+1AAl7IbMZo5/QWrzyfESn+jCSsKDEOAMnnVzg2uC04fKrPo2bv/UrHNq3A4GhTmr5Ony4jflV0psQPUbjBMvrRRJbByUCbfB4yKNEtg8wDUnnR1hesvtjh48AFQtgENYu5xHSgbY9KR/R0E2nPu6dQMDn4SWssFPfp2WM4chrJMeM+tkTTHOIWk5T9ukf8jh8p51qyZaHTHgaFxRlUeGmagPuOfcsyBC/oTA7sriNASymnmD2CZNHx5kT01jMrGe8/wffvv8bl16P/3r2CazN02FvWkevY54lscqRh0QnAmqLkVr7Jh3OQsjDI9QSbSFwsvqW0KnJcKyHeZ0RJl6fRzniyHFgmLm4rrgcBkqtPGcenhg1opFBZJX9hYzkShJM8Wqb5G2+JvP4h396BMs+R0SRyRvR4kLm+FOTfXRq6zXvNcE0IhsubC5YOnYwnTeRKFYyJWrILWrEyYQVD//0J/jhd+7FtdfejFVNVDfM00+89gG2vvIELlvTirzGFRjevxX7B2fQ2tKCgdF2nJJvw9Z9x9VWrao8K86/6WtoKDDjvJUteODl3Vi9mGkpl/UJT7I+RXCw/eUsniTzuM0QhyYP1xZnpIzMEJrLS10Ish5WSjWNuV/IpLvKigL7EApI+orIFZwMqJxctgM5mIuObpQNsTIdLuhC549ndDw/ZMLWgx/ggG0Juthx3SEDGixRTJrzEElq2B3Q1BDxP3pjOLtOuALV1+x+SlGoalOvDJqJapOgEyVkcf/ZILtl5cN/veubsLVswDNDx7JMPycXYYOOCL0nKQct8qePakG2fMnvMiyZIoEZZQqYpgJIjHUiSe+NMgpc1MEWmWal7GjIhJEh4dtC+JaFD2rql1/flMlOVcqKYcg5AAKhsxszzPesUmcWqHNuRHaS2MiSJ5U65NmBUgCZdfN2qx1D5ctJFCl75Ozgctl1IzmSH/nrn36BpatPQeuShbCUMq1U1zLvHufvhHKy6aHDu7DgnEvxrW98gy0AfPqnvyRPsGHxvHmoqa7DNV/6BQJTHuiiOmSDhyKHQlyTsIvUYxBYpGPNJrhljICOKhtclVFWyzJ5k9UNNxtdo+JId7xDx21D47ml2DVGPkEzCaGTmVhRKFJotscjVLVjrnrs8Rkx2r4LVjrZjTUpfOms00n2dISSOla4M3j9eJ9y+BanjktKdLjI8eqOvcTrSG1ofna4PHFNrXDiPYR3zUrxOVPTwZufewDnXn+3euF4YBQtJgeMkydIkOiJ0l2yqUAWF8rQZ3BcrV4xtG4gO91LfUxSJoTMQfInEmtmGDoZr1YuW8s+vplAvBAltWZeNpxKYf4PlgiRGSdi+DDlwjlFGiLHXkYfO2tZmuWQyJIyUNagrFk9vnWSFYvR0SxUBGWMlLjDjhzm7Q/3fIiz5PGvglCytTrIxpCOVzt9bdDloZfVSwnxveQwRVj+/bvR8bO/wZIKIth3kODCHC3pZobf06yYHOlGSSuZtOyIIrSnmGqCmRwUFMgYABtXFnumYtCHj0MTtu6uwWDnCdQU0LGZNkWaGatWqTrIoRK7nkjitK8vRlQ344FD/SipqYPlvQdw9qfvRnegHfNJdAuFT4gqIAkmp2Y9WRX/CcgprSkqCNmM0zZtwFml2aH2v/dr+GIdA4zNbpieRJiIG04kUUjOMrsc4WOTCTG7a3Y9AOXP0c4BLFksOjSDY74pFLMjixlNqtD0mnFWuKikVS06DNKLjfYSGGN+2EoZiSSNgYSuRv1yCWEu2bVDQiP62JwMES5lbJydL4MvxfUkXCE4HdlCgxpWzsdVFgmgb1cI9evZYbFpeEmQckvqYZEDjUQvy8kcajaSbnng30DjadDJB4zkHWpkTLZNyYSJNR9bEi6clqfBN+VnutVRUVZKh9kKY2EdJrxTVJ7L1CTRJPmBmQ7Tt3cnevObYCUP0P29uPyMsxjocdIFIhjbx65HKUR0BAxOFJWJY9CRKQjU+YEw4vj+w2g9+wI1piLnHcgBkzLKaJchWTUwpKHtxFH05C+Hp2sbPPf2Y81zq3D2fLYflZWXfpk3ugOmRZfxmlkk6CFq1ObIUfef6L0hcVwJrqzt6x9DZVk5/jII/IL+rdp5jLyjPLug5v9uvJagqDx0M6U1kgN8734ZUSotLcL4xBScNgt6SEac7ir8aefrOMuYYM6vZ4cVsSOzOcTKBrUw/5sIf5munfBa8pGX9iEuI3sVTbDR43Q2amC4F47SGsTowdOEeB9TRsAXUMPGon21cUocEiSPbPYY7YCxqBZ7fn8ElkUeMvdqvBgsQLFsHM3NhUEed0Jn0ynhNLJYnZxAHllnlKeSS5SquX8SowmmBcQxELXQiQdR5KYqkDTk7VfP0h2OyGYUA8pNTBV0RhN5xWMkcjXU8qfXEsHosGcuJAGLx3CMzHz77u0INaxFd8SqHtRY5nLCnWQqnGpDsFBa3AwTI7Gkrh6p0X0qYxnkKWz2XJhFMVBdvOK30wmNWJBvINHz4mzCde+7AZzz+flISGfHwrA43TAZbOjNJFEg5I8kUY9EVaDIRpQH2MHtlHSeaAoNhSKnoMZX9vUMYl19icLaRq8sHWMBZNJr1hJMUyLhZR1GYqKdFM4MQz4DTCwa/LPx/ntvuX9uBavsf//V7/6EG867HHns4PqyFvy6dy/Wk/QIbMr5eCqHWFkA0eeuckVsdpMz5JqZAx3FMJETBMlq/dEkkoz4KAs8HQgiQ81si/phJJSbKW/Gx0dJhiQNaMiZHoapnDKJf73/rQ+x/rsXsjGMmCYD/yBejNOcUdy5P4YzSyywF1VDZ/TJjlc5NVylBDlLIE7tfuIdGJrX0UlOYKBoESVgIYYDIeSUVKNrwodwjgu5mSisRroIyWp8+CSCxnxY23agtrgESd2I6qoGxL1Mc4N7KX8LsHzVOSjzHUWTNYZlhbkI9Z+AMzYBj6sZRwIJHB4L40B/P47+X6z9B3zcV5k9jJ/pmtGo925ZluReU5wep1dCEgghARJaaEtd+i4Qll1YYGkBll4SCAlJIL0XJ3YS927LktV7H41G0zTt+55zNXKcLPu+v9//83/AsSyNvuXep5zz3Oc+dyyA/qoLUDs/AY85joYi78AQ1ernBOx5ALnLTiflLcRMJEGIkIG/ZJpEptr0KpijBw31HICPoSNGz6kJFS2OElQmCSLPr8nDOg57GrPIz5FLt6OUxpEuKkMZqayOyS+uaeRYZD1rVnQsn40Yy1ZYASfptl3AXaLt7Lnldzn+9QPnv3FuICfn3HPPNm1UgqEo5j1JvK2sAU8PdKK1aikys+T8Qv8aeKJvlR+nqAR5ccYd8vJEYBgp3kzdq+yLD0L3XZifi7TDh0I1RGL81MFRfltiYauU0Ki6glC50gMHsfsPkzjjIwR7/FyJeg2m2vDHUC0+uyqftpbGPfu7sVE7Zvhzg01UEKqECzFKhjRLiRhlvg6TwpXGxjnJx5A7pYbRxfjZj35m2rmv3ngaptoPwMlwomv+YWIYrVRQb3EF/AR0s7OzsFcsIQEKI9edpJVyIjgmOWU1nJAg8huWw52OoCs9jbfXFGFdTRXW1VZi+fA2AunTMTIZRH8HMUOZlpLFXgaRW9uK6XAcc1pwYoSYPDKNunOozHY3oRPHkhNqZ9zX0XExHUrBSU2S+oVCfC56BQ+puSTX44VHpsL3F7ofjqaIAxyoKrKMJy0mDnt+5AiaVJquxSplPQUATwp/SbhC5e0Z2132xfVmIwuLxtRgNS4sQpUtj/SlDhv5UmPHdsOufvM6mFGoWB6B/N3lYPgozkVVbQPqV5yGmoYWlDSsQBkRaUWoE1Ut6+Avr0VFZTlZoxeFxWVY0roGJY2M+/5qpHp2IKOdMm4PHOpNrDy9Mm5SlHFObsUK3JbTiVdmHHwuHy5Y04KJAy/i0LgoYQUyKuTQ8uz0AOnT+aZrh1BQXk0NKpYuR0NVGVw5LvTM2LH+tHPR3z+AX/3weyhZth5FBXn4+2NP4X2RzXARMPmG+CxE+GUMh06yHQ8BJd0MfPR6hfUEhQw75Xy3o1Qq99QoLtE+Axq5RW/VfbwdGRcxDumzl/R5ZSsBK3GSZHKGwJEhqoTPUZGbQC0VpoChpMOe4N95DHElKKW3qiivQHKyDYk8r7F+eYu62jrk2/n7WckRkNbmk6zc3RXHVUt8qOckN2lSOcHnq/+s2JXWVbLy6MA+Ez4NRlJmVZXG9Jp2mz0XY7SgWca8g8FhgyxVO69zdb1uF7785W/g7rt+i8JVZ+DzzzzIOEpPQBRuEWXSZy4AFg7CxOykWQzSnrgkXV/3dD+scg6QWbTgwMitkabpcMeMcgDi/VQeZ/MFsNcy5i42mKJLnxrqwIHJHlPQ0T06appKXJkzZFr1NwaO4fnSS7GuvBq/3N0B+zjpk459UXfuFL2ThKzAVtJoWsrZixrhWnMd1nNsrjqzCV/68hfxz1/7NxTER+Cem8QHP/RBWGtjaGlpxeiEztkpoUOZQnw+Aq/WM1QD4S1AKkYvQ1Bmi4ZIJ0/HbFETXCo4Fe2j5ykpzydY5ESRARUVk9PrWH1OgsYkofIxeU6tZMazNJEgu0E0V5Bd1JVzJsmdHTcVxk6tbyyyqCoaC39/YC6IB7WhRXZKT9QdteHChjdcvjqA63c89dkye4nYDif9uvrTYKtZg228vqW1mmpiJ2Imu6OwAZUePwpodevzqk0tmoe+xe/Pw9Ztr+F9770ZX/3yZ3B03yHctuZSVN1xB+x0axEO/BjjfKCPKL6gFOVWlO+rM4KdcBHALGPIMCetS7RqRkWw6ajS8kp0c4L6dKAhQVz2A1S6AuPSUwSHpXSXG+Tf+LlZHweC4MVBlzZ6gDGeVO7WigieHCJYIxiPlrWia3waqcNPLCzVhvlnhqzBLBIp5tEKlATJr4a3geiZgCt99Fl6szwkGQJ+8NT9qCurxW/2ncDf9/bjvh9+Bbd8/N/wzo9/HWPIR2qWz0mPZ+mwRWIIu9OBAlFhVUkzDGoLly2vGDF6p6D2HOaWwOL9olQk9TTSmNQsISiTsogd0It2BIcQmptDtdLZxEWmbEs9ho1kx0Sue3ESJeFp1OcV4p0Kb7MWfjmSgyafhXp9bIAelAohdhCjEWjPpmngpS17WjvRc5r1lk5SxmazvJ/ueMkAXbuOXZHbMJL9a1G2XHwhnYEbP/nxz9Dc0kSDtaPrpz/He175OyZ4kYpcKoqOWgsOInRiP9oC3Uip+lf5elm9tmFp8nVdlYhx8BGagdI9S/xF6J8ZNdk589JC8f5K6hLdG3HDpDJWk/3Y6JnF3REOIK1padUS/L43hvm5UbKVSVS5iuEL9nIgUrg/SdygAVUIqFgOB5XHlPUoPNCCA8FZ8u9j5OP74Gg5H78iCM3/l3fhv8aPMCwV47ePPoApRwnCmRw4yVKaasvMBgqnrK9sGchwMbnzMSqqvE0TivLVG3k732mWz+ZCVfkSlJUuh9W3jx7axrHKJZAmmg/SE/LdtFqYUSUTwWcr2YiDjMKI6cvAYYrzefV3tkP7gCZPY5YVK8pwSImRERybmceHSoPEYGRGCgn1a5EmENYVvfScduUqRPN0FI/6HJiuaEXIlDYj3f0aMj174GjeQoNh2PymaOCipkn5TN7wDSkpKcamTRtx730PoKS4BK78Utx+1uXw0gv854HtuKhlE91cCvGiZvgjswgcfp7AyoJLi0PKHHKydKKlWTDREq46f+ZXmGXj8FwIhdolJJ9GRVHtwex4CkvOzEeuKKYGl8i8eXIXDcKNOcbczRhHW4KI2OcjNw/DLldPQl7COJRfTDagd4gF0HdsH/z2KMamhlCUIY/355t2KfZ8DjAH7fzf3wnbkiU4evOXTAn7k/4IvvXu92N9RQ5uvPlWXLJmKceQg8h3Cg60GyDr4D2Sdo/ZKuckNskE+8wqqpI7qiRyRgiCad2OirUY6e/BfGKcINIPGwGxndgmrdW/clE0J17+dhtWvn8l7t7Xhw0EkrbYFP4SKMWamhLquhsFMiR6jDle30OMMcPIcX8gF6cX2rCm0InH9xzC8pWnYSiRQS2H1K5+RgzD0EZYhlFr9AQtnR6Jym/Rm2Tat8JR1kRIU7RwUIRCjLeEIJAvpcydESHrfyA6C+dDH7yNIMyF//75b0xcyzCGf76xBdff/UMTZwfHTxDTLUXVmTciYctBoGsHcQV/Wcum3btNU6fESCcmDr+I3vYj5nTs2hpaLV2WzvW1YsQQ0Rm0nMmBCo0gfewJ2OlWEZtA7sqL8OfuDPKIGZSOrqDFeuaGzemcWlqdmp1ChSpgJ7vpPI7yegFYS9aglC5+6dLTzDZtucHMGIEPf2/f61sRuf3ziN7+71TVNH7TuRv3nnEjvrzzYYRTBJvH/s7BK0L0+E4kGZoKq+qJ3oOYi6cIXYjIC8h4pvowayew0PL3WAeNidaosVL2MBFCZVUNyvX8BLfRCBnDQYJogTNKJjKNGW0W4T/fWxdFB2NygLhoc/4orTeFX/abvh9UsGG0y4IpDDJ4R6UN2wM2fPG4A9edp/OZFq5n2uAoS1q5DNt7dxuAZ9PKJZ811bXNeAaHCmi0dZ0KaTd1ARSCQMedX//ynRbdok0Pzk8mxzswQ/qhVON4bA45c1MERoXo6upFa8sy1NbVoKysFPue/Tsq15yD95x1KV7ZuROVZX4U05LGJ6ZRWFFJb94Ct0690gJI7QbM0+qG6ZLryOMLMGdiqXmgeIDAipaeIGArraXX8iLpLoarqAT7kylEwrOI0xpOq6kmpojDrW3XtgwemPSimJpspxIUJMmDtZrId5iMJPFcIghfQQsaqbDqt+ehVSY5SW2cQJ/Tj7qV6/l7pEmqsWPYuIDuO4fM55ol63H0+FGUJKaQ17gRQRTCO8oB5XTkVC+Hz0fSSCUcmw6YZlnBxAS8VHwnLStX2U/ybJuaQ/P5ZqfG4C0lMCWmchFUF7nTsNesxJ/6kmgp8cNP4Fp7egX5vAOlpNXeeBRFBLuZ0SM4vb4SbSEbhqgjp1VUY56v9tC4ExuKPainTs2m7FiVRxWhIQ51HUXtsjUIEby7k3E0lDXSmGZNcYy9aiU9FL0u51Mri9bcNHS4pjlES8bu8N5ln1FcFgjJiot8ujQnF/l08fX+EngyC6i1uXkpDh9qw/Llyn4BR3voBsmZDx88iAtOOw0RTxGe2v13WiIdMoHNROc+hCxyYLr3cN9BzM7MoElghCDJrlNKtduXlCmVcSBDNzVl92J8dICeIYPeF8foEoPYVN6M5oIy1BDQ5URH8Ie+lMlpp489hYtyAqiuq4OfrtOm0u2cIszzXnUcsJsYEzFAa5/pQqCHAInuzlmzGmtX0GoI2MbGFuLp13oOEObJ69nx3Fg7pgZ6sWrTBcQ3y80AzuU7CDpXCH7Qc4whkC7ESO9OumWnORersXSJCQWyJLMGoiXx8Agy3TtRTJZiHlZrELRitZ35XVsE7230wEdP1Pr2ZbRQjq1auggrZRtGmJZulFX5Fja5g4gSBmgx6OalBK3EMFFOcmsuGdEsvbYKRLW1n6PcrTUITvLOZ36McXol55IzSY37iV8YEmYYHpzEVtpzoFBBmrq7/XmcICOwJ2jpokwnRWlIs+KVFZ3AnRXTsMk4FOBDH3gvgXYKP77rZ+jq6zP9AddsvhUHj5IVeHKpRHbkzRyE5cpBXsNaFJqTMtKM61P8ORXOAByLfDtkWsaUVa5CReNpcFI5tv+gi5+l1gog2vk5/WH8vrmBoaW/k7SwBWV1TUjNjWNU1ItWbtmJO3QuLi3Z0lIqPcyr7WOoqFlinqd3ZNz0GJifT6GG3uS8p3+Bb6y/ghMj5c/gssrlfNVy5BUW4LW4A9NkH01E7p1HDiKZvwxT3W1wDO1HReulqA2cIKQp5yOS7tHrBe2F+MmxMPbMeYhzCYC1KDZ1wiR8XozVkyKTBpJtfXBFLhInXsC+py3kVlBpTaWUC0e69yEumkglUvxOhhluCKT3Bck2MvM0kgVX7yF1808PYy09o1tL9sJr2upOBdqg2sb257D58k+hUptnBKrpIU15m5f3orLYCGi7jypd7MAKhqN6Kp/j+/925502FW2aiV0AgxbpQs94BLv3HUAyGkBxWTVf1I7KynJMTU3TFfKCdDmu3Hxcu2kJuiYZx9qPY9OqVaiiO7rzDz/G+k1XEgB5CJAd6IhMobKwgmyKDzM3gUyoH5lZvlw8yJia4L8nYFeNAdG0UHZegYWSNVQ8TyHG9z/HEBFEKKky8TEMToepLBUm29Vc2gQ/rxEc7oC3stVUBM0MHTKVPYfCFi5e2UhU78H2Zx7H8nUbsee157F87Qac/8yvsP3Kj3H8eD+xBfULTIThZjhyxucQyS3EvSMHsJHxeJ6eKs9JkGvZkSGNzS8oxsw4rdxZSEPyYCIwjafml+AjdQkU5hbAl0O6a89BmsxoeGQKa5dQqVQfaJZkSzAxE8dr3zyBDTdyzNVpjONYXF4Pj9bq1W1FdQ/ESznVq1FdXAs3EbxdW8aVkxAzErATuudz6vMj8KGil7S2gu5eCkH3PsQx8PJ35f6TBNJjLgLmqW44fAXID3bQU+TCw/FyRofuctz09qvvTHISHPxgigjXRbduS8VRXN2AWDFjTeNac+FDgT7kO/Pw6vbX0NLcRFdH/sp4YuND1JLnhoY7UbVkGT71mS/he1/7Fr5x5FnkD0yhlnigVNo9P4f9pGy1detgzyljGGAocFFB6HEcxBhpK4rwIC1LzahWFuLw39vhzZtCiU4OpWdIzycwE5zGnC0XFa4kaqjNDirG2JGtKGsi19XJW6RY3mQUF73wV/x468P47t4XsW7OjqvO5jXsKdSvPAPfOboVvzj9HQgyTLno2+2zwwjEZzAyNY4jvSNYUt+E0pJyvP2en+BnkwP40oU3Iz/HAQefM89N22Hs9y/dgNRUB71AEXLcDtTMHKdLHuf8VMLOSTa1ACVL4J8i5STiD5MBqWzOQSPL8D1zNpZzwl+HV6ugxDcOVTHJVbt9sKa7YV96DqwhWqrN4u/REHRNTb6JRYwH0wOkfaR1Hc9i2L8Mdd4054FGSWXp7BlCY1mVmU9bcR3sBOH5pJbW2AHirhzirGXYQ1ajM7f9adzl+PnPf3hnTp6fQKkTLjU0lihxwkmp4IAm6H6mSKua8qvhomvR5Ae1QyYVhIMPppbtkor6JUiSo4ZCYRw4cBgfW70CsablOBYaRQVDnau6FY55usiZcVr8EGZC80TWEQzPJlBUWoEJVdxK6RjbogSfT91xBI3Xl5CFaQNIGHnJOeTVr8IL6SrU8Vlz4xMIhudRrj5Gqp0LMSYSTP3tyE7si01TmSYx+i+/xiCNpVnl1soFJOZxVsUyAkEnfKSj9nTcnBruoZcrclmoL6dikn46SFv/a/Ag2QzwH2vOJPPIwOcmtZogTpiLIxKLEkk7kEMg8GifheXVPoznF8NHjp1IxOFiDE7TvTsLOJ6cLw9BmTlNjqyg7XeHseGGVfDWrDdYpnMqhddDJ1Bmd8OrnL0Wb5z0Ak66bC0jE7FnJroNlTTVwDSaFA1K3VRdeWUYogeos3OABWrJpop1GqjYgbKLnnwk+15Hf/8wSlZctIABiPFq+DM/Qfn47Ky6hM0Yv5868hQca67mL+ufb4SDgJB2cJLIPosTyOufff04Lj9npUncGDFJF6IiVeLk1yAei+DDd3wMd931E5MwqX3whzje2EQ6FENJZY3h4vYSUjMi8oRF9Kpj38T5U7GFs/JpK8O7p1F1FrkqX9ROMDg3MQhvuIcvM4GClRegFAuDYTJm/gpExvsZBhrpdsdQR6ayNWjDFupFglhjKhHBIcbOczj5+eLX2Xd7Q/i+qv0nHR5niKsgkFQM/fDrf0VHZze23fYVTB3fxbhbAc/UcXjokWaHOogtl2KYCl8Sn0aO3oc/D3fvpfvVRpo8RB1e5ATocnldR/N5HLsQ7r9tH077rzz0c7IvLm5A+74daK4uIA4qxNjoJLSQWNTQQk8wAHvD6Rjo70edawq9NMql1RupyIztdP9WoBvdswThE1O4fmUZbOX0JsNtsGpWIbz7QcQrN6CskBezCLIZggUuR/e/gKrTrjA1lenZASS9ZU22ZGJa8AAWNcXReDaBSwY5pDpvGiS1RVXvfom6UaocS50/sn1oM+Shz3AMrypSfBJodGLwxB6MULeef+5lWpQbm269CEuIxhtpOX0HdqG5lbxUrdtC9DaaFIJRU3OoOKaXJDO59/rtuPVxam54Eu1Tw6Shm2GLzOEXJ4L42DoOeDKNmbETKGpWU2lttKTLpJvUO3xp33YcCBzDVwg+76by3Hf2NbQIKkuYOETrHWWMv+popsSUFCn7vn8+EcZ7Wvg5bac1peduXPfyg3j0pi9gtG03+XgI8fxmzA52YAwurM/0YsxehfpNfE4yhYmBbhTTG++x5+EshhJ1XJ3r2AlfbQv2/mU/VrzzDBTaQrDokbTXwWxqSc8hOT2G1OAe9CQqsax1BallAxz0lMPzPlR74+aktUQ4RY+3kX+H4GR4sEensH08jqb0LMrynJiemuKr5KGkVeXkvaYv8xnX3YHldQW458HHEB0+TvzmR8+R13H7N36L3333zibHv339q3dqzLXSp4ydOntCCyynbGkyqV1e2AhvrMrWF7YfxNKmheqcNCehpnYNh4qDJiBDv1fgsxOBK4UaNcDxtqtugIsP7KMSlGiXDoFnW7fOz8/j9wiItNdeHNpNN6hCUAI+X40fBeU2TDB0eGIxxEf70Ds7hLPIk1OBAYTdJSiubUI8kcCX//Z9hskq3N21HxdXtyAntx7fXH06/kCA+L1zbuIl+T6ktqpgNkuhmng9qw6bUu2cGAfR+66IB5sK7Ihk0jhAhlFbvhSX0XoCsRCCHhe9bAaVNaU09ioOBXGL08XPVJP2HoDfkUBuZRNDRBqNLo4FQbKdSDutrVrEVzu+ths5ZxPdE/Q2CvtwrMOxDGYGuwn6ViKibehkTQXxIXQc3I+yinI61CYMTXSinJ7OryZVFAfD0eixVzAXTmAujy7dl4bPXwB/eR18udQ+cX3KF/79J3jor3/CDVdfzvecwW0f/CjO2rAKsxkvfvSLewhIYwwBE4csU/smN7jYQk1fv8lN2szWY33bSV6bkQvXR0QXiQH2vP43nH72DQQnRLraraPf1VYtlZJT1CZVmx6tyDi6yKGbFZ9U0ZttYX7gpaewdPlSFHDAQFBlJEql4+D++e0v4z1/Pctw+Uu3/gmvvvQiLdeB2H/dj/r7v4l9Z1/PSNQMLxnHqbI1aEedY5JUjqCWL0/XAJ2SZaPyqklVhqh+gMi6jK43xJheGZug03Hh0Rdew3Xn0dUKofuoMMpXaLmT8vLrO3Dn8Iv49bJLcMxRhuvK5pFWCpiTk3IxdPG97PNE3cE4qisL0X/4IBnEPDwrLsXk/hk0bPDy/k6z+ylU0IICfy6/Hl7IY0hBtf17pg/pjAuh4DhiQ4dRc9rVGJggzVbhS90KZOaTiPQfIlMqIVUEjlEJWnPmMDFtoaWS19eY8xl2vvYq5kkBG8jKqtPDcNRuRNtwALHRQWK5BD7xrz/C64/8oslx5zf+5U5TVSNRY8HFbhYq8Ra4yop9osOULStOq+GQpGfPSyiiBRapykeFkBpoWbEUwKzr63Pk5xp0egcb4rjkpb/go3UMISqiJPpWrK30pZBDoPbUU8+R2nnwx7sfwMhQL+O3A+mKccILLza89Gs0FpailIj80Od+QrZow2fpVnMrmrB7xy7Uk9sfaHsS5fMxgjsbHpkJ4urKSnoYj0k0jdHCI7Q6L4GinYpuCw6hkN930yvkia4KZRP0Ll+1HpncUv6eD/s7X4WfEzTe041X9x1HXS3p3vqLEUvb8Z6X7sI71pyD/ce242/tbSj3VqBU5QOkWhbf15z+yefzVS0zKfRt39yN5bdQsWg0tpwSeIoqMNpzGOHxNrKZABw0nuGoEwUOAkwqqJc/zxew48/8Vpq004Fp3iuXYNOj84tpJx5HGkP2EjRX1sJlBbCNo7xErXQ9RSgtLzWdVau98wilnAR8UTQ31qFuaQtK7VHccN4STNmL6AFmO6zd0RDOID1IH38RjhUXI0pQl+YD5VWsQTgVwjDjbjNRuJ2fUeXrgpunkJ+mfBVwyjvIAnX0S6HCAv9Nd2+U4eTnbQjM9SBAGtfozkecE+gY70KOtmoR8JjDkag0TzxEAOPIxVds7Thy1ScZbfLw6C1P49rfX4jxdAT5o52w6teZLeNT3lxkyKurbHTjJoPmQHA+iv8+8RrOqr4AW3KJKUjPzNH1SofKhRkqtejdGO44IZYaRImGGUVN48n+GK5uWGA3kkceeRJXXbgJP/vpL3H+ynKs27Aeidwa/LWrC5945W9AeQEev/oDuLigFH1HD6Cq2I8kxyyvqg5zcRv+fPmzuPXuauRvehvHheBV9foKC+L2uiff3Zo8TsrXiFTXywtHw8v4CIyDEyH0DnWb43lzqBz1zRtxfCyGFVX0TgzZu8J2nO6ZRWZqCI7iavQPT8DnmicAVAgnuivifKiAh5TZooEme16F+9xPGnA9Pj5CD/CVz91ZTZ6oYbERTauXvlbHPLJ2cnI3Y2UpKYhN2Shahfb4nZToDObt1PachQleKGEuwPqN56KlvhyHjvdieTG/r2upQhYenPPUL/HJNReTlzvhVOaO8WrHoROIxaP480+/jVs/8CE8fHAHHrrls3AyPqf3348Vl3rw53cdw1lnDcBHd5oTJzMpKEcuWYePYM7k9SmR8T58bd8z+Pbmt6OPHK7Rz+dS+ZpZ/OBk67AJ5S/kqaSU+j5BqWl4TctJaY8hr3mUrnvFkjrY0lrWtmP5yhVwcAwq6hpw/9M7sHTj+egfJUshfrlwWQnOJrAqjSfx2R3P4cMXvRNjAwOYjaZQYI2j7+EOrPvMMpTUN8Ma3EVFW4Guw7tRxPhuS4QJPZK02EJTTJpQIy5S03nOQ8JKcVJH4G9YiTjdflXTKpQVcPyLGlFWQqxALJQaPIzu0Qmqs9ckqBSK8hhCZ5MeFKiLGpWo5/AeFC9bbyb/2PETqDqdYFiJL3pDv32eHiA+bi2ULUtOtQ6KiekLcXxhTVkhwUF03YsN6rxJaxO3TYTn4NZ5t7RkrQloE6ZTcZ744KorrjGren/57mfx2L5BXE1A0t/XTzrXj+uuu5bXs6GtrR0rV65EY8NSrFixGt/69jewacM6/siOxP6/mYZSKUchur73n1h+xw2mklj75IN5S8yGDGu8E3v42MpJrMgvh59KvHV8HlugnUoMNVICgduMhVT/DthUnZRJwUE2k6CHmaUylHNAFuWhnjBuzB2gRTKsaUu29ubb6NUY6jRW0ZQLb7vpPXju6Uew/bXXcMF555pTvyoqyrB3ehCvD7ah1VeOZbMJhHcE0XyZB+FgGGXLNzGy6sTTlXih/wiuXH0ur8sx18YYbZlLRRCZmUQu2ZEVIgPxlCA9ehQB31KUUwF2HX0SZ6x6G5+frKHzZUznr+AburEqPU3MXooMveKR4RjqwLBFNuLdeD3KY4P8RIghbxKpypVm0StseUzhrsOKNNmhUqeTIgU4RcjTT4ry90bSWCINktA7pMizJ49up5ZywqnGOvhYJ3qOjE3iwYcexdr163HmGWfCY0Xwnltvwnte/hPWr1+Lnh5OjoRW/vdHHsOH77gDW198mvTIhV//6vcLA0NldLecBxtjs8vH+HjF7cQGdJ8D+zHqKGcMpxWHpjCUW45GgsrT7Wn41V6eShpNJhGIppEePoCMKmAlVAJn47lwLL8AzvrTqTB2uPku5QRLPVSiOblK/u7Arldhq2Bo0okeytbJZfMeBrjyb19BEe7/829hp7c4v6UKn/7oxzF4ZDuuvOxKFLSfwKfWXIItDetw4nfTuK6ILnfJmQahD3UchoPXzKjrlydCLt+DySNbkVa5PanwfEBZST6CehKUryEOoSFVreXkr0aGFO6M8lXGY8wMdWBrXwqFBVRaKnfe0rXEMMUEemuwflULSs68Hitv+Awam5oQK1sDV/UmjKAK45kSxMtW4fmBI/jl8Bj2qjroZLv4rGS6dsC+TDuCFsVOSpzEo/0H8Y5GghgpiRYt8mqpzR3wlFbDPXQIUwVNqPYTtNHiHLODsAkLOOzI0Oq0jpAZObxw7qA2cMhlh2RZdL3RCboqWRqvWVSNT732AL5/2g0ETm6EIxH4dfKFKBpvOzvZg+de2Iezl56HqrV+Ulc/Wv/+HRw741okSL9Utzfb8QocBSuwy1WJ6+oKMdl3hHqaRq63HHO5alvnoutj+BGdVZs5rdGLjyu0FRP581mDSQcKFTUosVQaM8kwSt1+07PITy8jAHqqyGcOMKbO9Y7hySefZXgP4pzoxbjkR+fg3//9+7jzi5/ET/duQ+9YB25Yvg57T3Ti0zd+1NRUONSPScmsZArpQB8cKy8h+NyBDSU1phmVeXGC1va5MbQSyyhU6EDIjs4enH3GeuyMObGZcMCaOkalIQ5KkRootKn4xulEgoY517GXIacEdzEEbIhmcNYVb4O97UWdu5TdGWQUwG5eJECtdjN2RHnTclqe9tvpuHKJ6FI4M49q7cBRz14+8BTyUJKcxsB8Durq+DleZKL3KLzljbBzYP35JeZF7Uo3Ecm+82934Xtb3omSTAyO3CokCPwSrjRcZB3bUzm4+cU/IHDLt8zhSiaxM9KO9HyIn2XcK19unuPpPz6PtS0rcN7wn9Fz8S0MU/VIHX0GztVXmPtnJjvxSqYWW0iL1PcHBKle+zxm6RZLyQzUbUSFHdHxXjo2G3EgOb67HMXVjQhOjqK4sID3FwhcxDscVAFdg39ECeUNpSH8HoFajNhnOmNDLSctnUjjhS+8ist/cgG2vfIqXnriEWKUUnz5S/+M0IFnsKprPxIDBK0V+Zj5wH9gaHgQCVLe4rJK9M0H0JxXCg/BrsNXhMGRUXiTEbhLqmGnp8zj7UfjHuW/UN9AZSXo3umoowLwmfRs6rGgmoJjL8K+6lK89Mz9eGJkHGPDQ/jeJz9nei/5GB5NilkGkLI12QZCfVZNLAL74jl9Em3MXKzr10qUzqCRaMVKewSzYlGjrYoWAlsifpcPh48ew/q1a5EcbkOqZAlcmYhxabmenIXW6LFZnKBrPrthOWYC01RUF4qLiqFO19qzl3/fd2gIUbx29vtRX14Jj5fWeHwbXCu3oJLgMsHfd/G5wtPD+M7ze3BlWxHO+9YWpAcOwVG/FhbjpZY8JycncCjlw8pYHwpLl0ANOoKjQ4hEZmHlkV4VlRClR0xJl+oBLX4/SRaQthwmRgrvelXirWSRcI4pr+YAaxu6NlYozMjS/NWmBkCdu7QTaqI7jfYnp3HBtxXb+TnhBspPfvgj5FlhbD08ik9/4jb8NjWIle5i3P23v+Bvn/4W8vn+hWVVmJyaRKRzJ/I4PhliqZHRcSwpdJJp0UPyeaIMcUU5HuRxrJW9nes9jGOla7E5JSMl06H2f+XPv6L3qEZBhROXb7yaz8+59OTSmPhSHD+1+zEeVUbfuzXrAUxjJd4kK+meXXAsXTizzxQVmkSRvuYAFNWQaoXhpJvxM35G+HBJlWIQSB3ecxjnrl9ORTyGstVnY4QvU7nsTLPkm6SrdU/swy29Hbh3zRaTRrbmpuBSazrj4gUuR3Dl4z/Cq+d8BMuWqfy8DXad5MFJsEIjRNDL8B+//j7+5Y4v8ZH7kcgrxoMb78e1O99GEJcPl6joVDfCvkrsno7gojxOADl1muDN4nsoHFl5JZxDHdeSZAzuhz08xtsnkbT5EPbWwkMApv0HbrMfTwPF30lE6L28yJzYTqXg79FdZzigZnVNPXvsHjx8+zZc/p+rGc18jNdHqS8OWFrjyCmCc+lmvn8SLz54D6549weMV48OdsBX14qu/l7MTffjmztfxsMf+yaCux+Gf/0VRPRu4qqEqV/I8ZCVUTEXTxCVZ1Qtxu4XnoPz3KupTAls+t4nsOfzP0GMXreARpLD8YwTS4xFZrAktxTBoV4SiFZZAseeoJaAEfPpxRBAUWGFChkkWr411OktX2tTgap6JCZqLA7SwoPp68meEyjxJGA3/J5AT2f7Zk/VTHW/jL3kumvJvX3VfBiVb0tz4+TEOeStvFeQ7tRNaulLkLcy3poQVEiv4y9GYrQTw7nFaJQ7LixH6tizcLZciNe+fxiNZ+ej+gJek7FS2GLrJFlAsguWqC1dcGBqHPkjO+CoXEdFauQjZ59Z9YOxYczmVqOQph/LKcF9f38KH7iJDEXvrqpbvWKIzyGL1liYLlz8vtNFdlKKP1+7Fbe9+g6OwsJQ8kP8w6/Nlm8OlCqVF5NtDIUCfyrCCZE95fMy2oqvbmP3b9uJOHHn7esv4zf5e64cRONxhGdDKCdtlEwSrjw1acM7K+L4wO9+gHUNG/H5yy5fwCVjJ2CaYqvpZB094hSZjDbVLnruMOdPtQkqheOYxiPzTXYBm3mBILOBIyvZ3az/42sz+dmv56lB5oUXXtaKkyZS5qYGYTcNJynaDSzRaiHF6a8xXUN9ZgcLZXF9QZ3EKYNBxtJAFD6PC8nRdrxKqmRKpZTbDg7j9v0vo1Hby1VcIhCjQkcO0jmfXoaKdWX44wV/5xjwmVRSTetM0Qpe2fMcn5UxVjyZiFpHt5gt6uY9bNgeHqaHcnPy+XsMM97ZAVSeSyzBd6LfwYAKOVQJRQveoy4gUcF0AWM/fnHRDkRm3bh96zUMqVrrJ+gSVTTX5syWKOPJGQ1PYvfBJxe8KX9kKrB4u/wIPaqKOyRUvpuvvAarrXI8sPsVXPyJO/Dxu3+EP219BP/64oN4/uh+LP+vT5mznEKBrfA5Pbj/I19FJpQDl+mZTNHka12jjhRa+wE5+f1771+YfDXU0OQLdHLyIx27zBY428zwq1ahlhIp2/v34LwG9eXj883yAtka9TeFgUXAaLJnqg9UnCP6798JR8NmDtAkJgIR5JVWmFYkRrFEc2hheuvnhztwFmNU1ErB6/DDz5ganGEcza2llfajXoPTzcmtPxuzdOkFHKhZKsi3dz+H77auMDta1HDCzp9tjwZxrpPx0FOAEVpApdqyFDbhnjN/i/ofvR1bVodhSyYwWViHnol2nElXHSDCLy4kvlHDCS1A6YAJbSgxS9o55NUF+Pn9z+P7n3wHn5cSjeB4eBwrHIzpomrT07jn+v246W+XoaBJCSgZwamiyX/r9xbFiRGC3WptGpUX4ueiDCdzI0PIr61FaOQAQv5a9Ly6D5dfew2279uO8zbpdHON8YKYQ7dPyVnsnAM285/Bzn0oXLZp4fa0cAYhrA5PYYQAvmLsGBxN5/E9qSgFlYgM7oWtcj3mJo832QtVhGAe2MJ5jJcnRZO+KPZTXkiWQllcDzBgiGJbzCcw3pfXLiUQmyJriGFodhJ7ezoR44taVJQixlc/X6DcW4w8xjm5zSICnkIqwh+O7gB6XoZjydnYFZtEAalVPDaHocExfHcFtVpdxgjY1G5GbVrOo7XZCqmk/iL4yKHtxUth9W/D7Ttug63RiT1/DuGeG/cDnVGcXrsBs6SCxTl2jE8HMTk+jMnpUbPFXPjDbGBJxTA81INNl19Dr8Tvq92Ly4OiuRQeu+NlPPWFo4wANnz41cvIZPlzhSKLls4xiBMPqSGlav91Kthc76sYUz8iFWGq1Y3xlCnEtCSd7XGgAg4fgWgBmUksRKpZuhwFKScu29xiqN7+2U54f/E5bHnyp+bjiV338FH5+7xvSv0ST5HC5k2mQafpQ0QLX61sJ71ne/dB4rnzYCkDqq1oVI7cuk3w0VgqlGuwkiHOqCY167qynHvhb31BUc5ahyiZr4MY5TtXkcfP0iuEqE3+mo3wjx6Eq5Hol55jPEGXqgPcCRi1HJykcuQT7XvcPnxhz2P4/unKAOqe+sOL0aLf1/Ya/iVvGVq1o5ZWPjfRB1+ODz86sAOfX0UPVUyL0eqj9hkIV6iVutn4UMjfJ5bQ1iu1T1cX04pl2Hq8HVtWMERozwNB654/BbHrF/uQvyQfVRsTWH7r6ahsJlNx0UtR4vEonF3b6BDiuH+7GyXbTmC0pwwNW2px8UeJacA/nnw+MQGvq3ihlEB5DVNgQtF4KcehCmFSZVPGRaVXCtz8MVW5/L527Ej4+zpBfGBwACXTVKzWLdqhgbmBNsRqGwlqvchh/C+46ytmnSX2hf9GZvAA0hMnePkAPC2XQIdeL3qARXn00Sdx3RYCeOIeLe7N8zOZwCSptg/58VHYVMUs0dROD2RB4CIYk6hbtUlAUHS8mimiILBarP7RFiUfXZ+KKkSJRo8tLMScZBJ2TE1PwkVQ0zYyi7M2n27GwZXtchGltahR5MLkZ4WW8NiOA3jbpZfy/rQYYQN+/B0v3Y+HzmQ8FqbIEHlrc2Zpg2lgac4uJOcVZW1ZuQH1zatw06Vn447Pf8FcY2vIhi21nAS6db1TIo+uL0J8wflyjh7i4DNmF9OrqE2tKJ48wHwQDgLS/3rkWXz2unNx/rs+R+drxw8+czMuuPZagkWyAT2Lg7HUeEX+0WKSFFM5/e79SCljSmW05+SSCXISJKp0IrfPxEgpSXcdtMQMQ0svPVvN6ZfCnVdgGma4OIap/AqO1SIeI9WjZ9hNKp6xJ3GpNnS+SWxUAOukAmhPoPYiDvT1o6GGc6RCF85DgpTU5SUVHNxDVrWB49FrWuyYs4PNb55CARcOGF6YLGtCkYSipM+iqL+PRPveJIt1hOpnY4RxjVZf4LOhWsiV/HjxhQgVsf6B75ivDk70IpZOk4mkUfPYL7GqmEqhStfiGlOJ/L4HfoWHzrsOFrU/zbCiKlsd76LuIFq4Scv6idLTfa/jjM3n4IU/fAePbttlPMMcLaftSBdDRx+2vfIaDh5uQ/zwM6ZH0X0PPmG2kbuqV+Ch334fDuc8ko55RNJz2NHWDic5+NW3fswoztsvPQu7H/4pnnjtEMNBFP1RN17cvo8TnEF//xAeobWpCYQ2tvz+V7/FhKuEwHQlXhux43Agh8q6BNuPj+LRHV1kRafBvvRcPNERh40ueOe0G8suuYmsJwn7dA9cYWIuMqWTk09LTybm8cKj96EylDGTv3vPQivYnq7XkdCRuponepcYsZDavtilABxbHfZ9+LDKvylkV251eZXxFC1BeniPOdfCIi6QLCiA6vn4EiHTmYJabWr2+dfiZIv6EOUaUdMlSpfSwXoAKYKMQZ7CKI4N9XV1fK4kGhqXmBW6hfCin9iw/1zGV8p6fyF+374Lhfd8Aw+cexOaNl3Ah83DV+/9MSLuYtzz9tuQYbixFVTATgrmUDJK1Et1ClWtBOZ2pDqJF5Zfime2bsfaa96PUr+WVpdg3QXvQJL4Yf+RdmKDg+iaisBdtxor123GbbfdYqwtr24DbvzYP+P6625Ef3cXdu7ag66eHnTOpsyRt+qH/LM/P4JVl70feZVLMJ9fh78+8CBWrliJp596Fn39/Sh0JRAZ6sKtn/oqrr/qEiRJW39896MozCa37v/rg3jPez+Eay49j39/2Ozle9sVW/j2Dnznuz8y41BVWY5xX9lC6lxeVG1phUsYKn7281/jkZf244j2WlDOOP007HrleSxddjbcTgfaRe8Ypr1aOlbjbC14jXQadr5200bs3voSJ5uzTTxnL+A9aDwGQ3DOksXNmJ3g93Vhha9MIoJcunQzzdp1SnG2qttkduKpkXG64eezCyslctNZ6ieLnKFrG2csT5BSCtnGs/mC1154iv9dUADJGU/cu/AF+fb327ebL9PBBUW77QffxLdv/azJw6cJFm3qbS8uq2PilZlUEkPbrTiBqRMvw8nJ18+vuPgCHH71Wew8qN2yNvzrJ96FdVdcj8M7d2Km8QpctmkVPAReZ52xkVz5KDJkFSuWtyCnoBAf+8IXEYnHUFuah9V1RRgd6cOKpga+Qwaf+siHcPzobnz3+z9GX18fljcvQ0FuDi7Z2Iwffve7DPdTHGAPHnvyZRS3noaapSvx6us7sW7tKqxduwFPPfEUcr1uOK2w2TJ+YuufsWb9WUhHAqgopEse61AcxiQpryUDy6vAlLqlaCI57p9931W4+w//jdrqamzbvh3JyX6cecGl1I+0SW4t187nxfnJyssEqVPaGEM5Y8tFCGlnlMK7uqsT5Ousg4jlRpihpaC8HnadXyesp1OuTSdKSZ6KCeQL6AkU6yW+IuTYnbh02WbT8m0/J33x6FVtmpgbp4sJxzAfjcFnJeAlOBoYGsQlV0iJFoCW5MEzLjB9b+RGI/F5HLvhMzh/7WmYJuf/4T99EycmZwhaaAVUoMAUNVwukX8snfOv5Vl6q5l9j8C++molHZAgzXnkiWcJB9bhGtW+xUN0dQ1wnNiNW+/4CL78sQ9iwxU3ITHUZjxSyfrrcHDva/jev34KeUXV+OlPfw0/Y7CaeKugNa28B5H7X/Z341u00ur65fjOFz9AcOrED3/8C5TXr8DwVAB9A0P42R8fxie//l2073sBBVTMc7Zcifv/8ns0NK1BTUMr/vDDrxunZXow0bg2Xvk+DnoV+iYC+PhnPo2Muq4zhK5ZdiYO9nUYR1qqwljTVc3CpEXQScU499xzsG/7VhwaCOD1HbuoHw44HHbT+nbBiYthcBLpnS8sW2Y2xZ6QcvFnBUvX0hvSazM0aTlbu4JzfWRiEbIVAlabNdNtnSwA1Y1Vm6ZCyWzcz0wzfskCT7ICxagF6qe0q5BoeKwP83QrhbMnzPGuA11dyMvPgbegFE7Gp3aCwfr6hbP4/v3Rn+L7N30OD7cfxfV0yXPDx8wmikFO3PsP6Kiawzhv5UX43OsDuL3Owmc2MpwE+xdcJMFfqmMrkq0Xwiu8wOfuINJtVTWPJJt4sia68LK7Ca2B4yitrsPdkz683RtAmRVEwFlqzigeIT6osYXRNhlEZVEJdBrcbE6l6Xye77IwrW5m2m5uLExTo4HW35JFq3vDsy0IPyPWIdonnVdoNUU0dLvZ8jidZ6QWMvn5XqT4PuqaFpuZNu1ohStTKXrPBKl0SSlmQ3Moio0jUlAHf64PH/nYZ/Cxj34QW+/7JT77n7/g9TJ4eOdhXLpmGX8uj0sewXsrdW0XNjO5DQ9GhoZRXUu6rOeScS/O8/REk213Z7+V0XFxFNsMtbCIbjdK1O/Lov7ul4EmJSMoojNGpRcGxTbVBquUmhUZh+UrR/AgAVb96aTl5Yh074GjspXgYxj7j3bi7IuuQjQSxrGZnVjlacKL4XZc1/w2THLi2+e6cL6XCpJM4/KhPDyznG5ztgf3JevwLr/2/vFPUTPSR/4Kx+qbCbqGMe8qhxWdgkduUMkcDnBm6iDspethH96HXQkPTmtcjdRMFzKeKvTTkmyjw6h0cXBE6UqW01uFaRRpOAf2kAx4qaAZbC3ajKsKQibRFajdYtrUGeU36fCsMujfEoHQ6W4454aRSCfgnleSptg0d7JXrTZ1DKdKhqHLHhowHW1iBMEuTyms/DKCvQQpssPY1/xYJ3I1fvNkS7XrzXKu7unh89nan8ALx2ewfdtrSNMAvvWLe9Ees/B0/18xdnw/SlsvxhdWZtv5j7XBVrny5JyOtb2MypUXkka2w6FV1Zke2MuaFmjg/t6dWMmJM/sBjKXrCvrbhkTXLvzXfS/hK//6ZdgSc+gcHEfzsqWkJxH456dIpRrwrpveTVfZhB996kakatbCTTCkwyVTpJNO8uYJurzCknLkkNcfmRjFB178DXbf/C/oHR9Gmb8E/iipp68Y+dtseHZTAZrjfSgtKsRdwVJ8upC001/OsNANOxV1hu7uhbFD+OGtX8XH/+kT+NSnP48ZHX2n/Lw8WfYQzEe7J7DZn6EnKoQXYczb/Wa71MPDdryzJIQe0r7KyS54G07DKF91ity9zlWAC869FLfcfAPa2rvx21/9DB56wwQBrlvXdVMJ5hOkdDEODa1ap3Lbffj8f9yF//r2l807wKb1FC0ZA++8+TY88Psf09L6iLFipKETOPPW/8Tr255EUWEpwlRAf65W6hYUSnkBB0Gb/tbCj/6Ox1Pw9L9kcg4m6UXp6Dhh6g5e3vYqvnrPQ9icTyD4B95/bg7jH/8h8rUQxftNBMMLh3cQEHeNzWJZDb16TgGS/JxL5eMzIws0cCO5p07M3KPkyqRiB0XNFynuJZvw/g+/H0ePHMU/fforcLud+PJXv8mf2PCz+581D1xT4sMVV1yI7//id3jhhRdwzbU34j9/9QCuv/E9uO/PD+H73/gmevuo+UN7EbPH8fyW2zgYCQyko8iLi9vThXsKMLh2Biuincj3k0PnleEj/jFTYSsLsGeonLmFKGI4eGfTuab86703XIHGpUqpEuNEUrjuhluIyo/hb39/DNteeBEHX3+Zg9WF1187gB//6JdwkVEcffC3+PxvHkfE14ynj8zATks68MLzWFfYgGIyk0xpLW75xPsxPDltVuCODgfxtX+7C0/sOkH3WYfh+VxM2yrw0rEx3PJ5IvnyJqQcXrzn41/jU7oxONSHD9zxKQNUr7n4HPS3HcSRwTl87Q/PI3/t282u6iKGnK99/Zv4zW/uRmZ2FO07nsZXPvQuPPhfXyCz2WYO1tYpIOp5kJvrhXPllScnX+PudgfwoQ+9d+GMA7PknMKB6z+Ff7voBnz8998zCSlVEzk41pMEzvvmw2TXFRgYoGenOFVVwnBpzjGxkkHLik9Z8gT6kxo5tPB1dPzk907+mTqy8Hd4cOHv4T0Lfw++av7OdL2w8O/kHD971Lr3T7/ltScta/qIFQoMWNGBvVZqPsDfH7Le8ZMvWhn9jPdPD++2rKFdljVx1LKCPZaV4DVik1b6+FPm68zgzux19ayj5uuzNp9hffTD77GIuK3xE69YY4Nt5vuf/9xHrQ9/8FbrpckZa+WK5dZ99/7Omh7rsX78w383P0/EJqw7P/d+8/WH3nuTdW9fwPr8Jz/I+/Da/F5hTb31kTveZzU2LrHSiZC1clWrFQn0WZnQEO/3XmvN6pVWJjFr3fbeW/j5hd+5/b03W5HZIeveu39lNS2ptPa9/DfrzDNPt9527VXWjlefsvq7j1gPP3i3FZzqt5a3NlofuuU6K9b7uhU6/Lj14+/+m3X15ZdYxw7v4H0GzPVO/omOcRyPW1aA7zbCMZpss/aNZecn+2dHYMbas/NF6893/8aKhkbM92anOT/6fCJgpQZetTKzHNOpY1Y4OGRZMwvjFAp0coyDS+1badnPBOgIwguUzqEDh5XP1gYRk2ygkpx41fxtlkcldClGiCiNaGGFomaHCyINc+GWd17HC9JybS6c6OyGt6rZnJr9H8dfxX9c8i6op27q2JP0oiUIaI1a6dPcIuKGIaTbX4SdfFdpXJvOCZAo6ygem5Vf/PdP8dorz+I/77oXzz63FWOj2VWxrHi9QmL0es4M/MoRUNasO9tsN5eo88Y7qmzoCzPO0vOp/Gvp6tW49ht3oay4CL89No473vtOeOdHYSNHP7B7N6698AzT11B9/UzpO3FLaUkRbKRzNoaR/MJybDznIrr5Z8w9NBYFtig8aVLB4BAhlIOMw4Gc2hXwtZyF/YfbUFZeSoD3SfjSYlUKH9lxVCZPGEedWgV0OUblvoKFny1KIoUnHnkSF15wDr7zvZ+gY5LP4XXh0AjfKTwJO+m6yvGUMs912kgB/XxvhhpT/xiHfcuaVbiizIYU0ea+oB1/GrFwbyKLqhNBHFWXCS0iSBazfZwUI9rYIRHSpdir11ELpDT8o+ziVBfGo3N48Vgf8sgQogRKrsgkLk+VoThN/DAXgHPVNYydpfCpizfDiaXNKRODBHsEM8qtL1YmkfKdPN6dUlNZjFVrz8IXv/x1/PCbn0Uref173/9BKsIrpEELClldWow8Uh5zFCupHsbaDc3bGy7Abx58AvH5GD7xgQ9ho1xpeQu8M92Ikvd/+7pz8KXP3o6jyMOkLY/6y0FMzaEkPxf/8eWPGyNZurQBtSvOQSKTQmlpOWzljfAXlBE33IUaUsdtzz2Ncr8DHlcOHEU15nAoe3Gdafz4wH2/Y3i8FTe+41b88QdfxO59h6isfiRztboopX0ru8hKOo1aFeVkl9dNlTJD8p3f+jrd+wA+875r8N//8h/wka6vW7cax3uoDMRoAqYqWlHNh/ouuwO9hEk0dEMD6WIxwkFXw6ZFobbfO1uGWw0AExuwI0mgMja2H3VqAx8jKvcK7Ih2CcAs/iF61AM6bIjllqP49/9KC4ki9vG7sO2VV1CxrgWtpJD3P7YVN7/nvQb8PHPob7iyZgN6psbQ2Ho6bCrDYvzULuST6xNa319cN1+UxTUJiZIoKis7RV4enCEn5hfagZQtaX91fB5nFZNDawHo5NoFsP/5h7Hx0uvN1xhtM4r22xMxfKiFij16HH96tRfps67C9y5di2/886246T0fpVLQE5lnjcNSToTezKb9D1o0M4Uyp4ieT2v2NByL77+wjL7wmXg8jicffxKXXH4Zfn3XXfjCHbcsZFXNYRH0BCpJ095M1USqB8Bb5NTFIJ3S0tndh/t+/xt87yc/gXoTWYFB0xPRIqh8cWYIl9AjjKW8qFSaPgWygNiUZQ5NzoqltfGCatPfFtrfru/17YRtyWZOLkFikfb+8cH4wiZjFRjCC4kZbJkZgWPFZWaxQxU+F770J+wKhPDu5vX4bXUtLn7uSfz43R9GVcKPYkcUtvFuWlIN3Rwt3OlCmrzUEZlFamQfnM0XcXyyblAHTJnziBb+eVIUjhYrlbKMxUi2nnHrwCi21FebRNaE5cWejuO4ei3pj3ofKMzEQrQMDuqi4qh1avUqPNA2jOvq/PDIY0yqx06DqRdI0Toz/Iy7bj3uHkjj5vIEnOoJRGvUpgu7Nwf2pYt0mX8iCg98RjUTyvYCfJMo3Rvo40SXIZJ2IhqNmOZb/7dyqgI8PHAYh373ON72mduwIjEPb0UTEqSY7oQYkmj2PBXXg6lwGH2vP4fTLrrqjZIws4ww3WuSMtJY5QE1poFdf0V67VUoDA/DQc4/O7IfRTXr6arb0EMLbCLatKSxpDS2CLW8bBldaxxj5Jv7Q2Fc3Hwmzvnrt7D3nV+Fg7Txz398AO//9OcWBkAKpH35iSisMJFrGSdITyMMYvrpAVsZ97eoWaP5wSkS5gBrwwfFmiLnVT5CX08cpztega18rS1FNtxzdALvW50t3MiuelqDB2HjRGaIuO06xTwrcYakHCVKjHJnjWKxfN3U0lWbfftanxidd+AHd/8F37npXDhJB206xNrmRLr7VY6bHfamcxBSoas7B7smOnGmYjiprHHbSsLoz1tF1q6mUipCnaOiklIvGMIp764OqFrhNC3fcrFzKorNNnozuxth0mA/J9jMnSxmigpc2oC9e/Zjw4Z1mD6yDeUbtiBIRS6ksj/56N9PqQk0Jpb9UsubdHEnB0i9ZbVpVItEpndA9rPRaaS9pXhl66/ReuaNeL73AAb370dk1Up8a9UWOJMR3N+5BzeuvxRPDuxCbmcS5yyvgA8Js/lSoQLFHJjsO6ZPvABH68W8P0OMtnIb0USk0caBWamNGYuSXap+bZK0MZ7AmrpVOKLJ6d2B1ae9C1vp9bcUZp+T9Pafv/c7fO5zn0QsGsf4xBTK81xoXrMer//1l1i25QZSsyLsGp3jYA7BoscZ7upAKGXD2jVUPrlguXx16PAWEMyNIT1xFM6mLfy7D/eml2Hj3HGsVv2Bnne6k3/lYs5fgtzuHZwENcRYoKtvCKdpqhM2VUqZ7dxvjvtpPnaI4+BkPNcBnOaImn8g8gCFvOVyRYesJ8wM0GPn1cCc86REEunswN4XUX/axUh3vrrQrIIf5bA2OVava7kzGIjh2IH9CMfnMdPehh093djd14+u8TjSoRns57+nB5M4fOwVzMynYZ8exH0vbkcJL3zdb/4DNbZarClzIDGagwvXb0bRQAi11SXY19mBZQRavSMDKJzLwZwaUFfWYqR7hFzag4PHetHQWIeuvdsxOtKPCD3A2HAUZW66cQ60EZWlM26VafHpVCG2EEpWd7IK7eEjyq0gQi4XX+Zk9VE/GpVg0nVobdu288UZan79299iPpEkgFyFQiuOGXcRnVccP9/Zi+OP/BkpTz6Gju1BaeNyPPnnP+CsLQxHZjWU95QSTHWbDRv2kqU4fOApVBHJr4t0oJyf/9Qv/4orGzlReXwGxmwPJy9kS+Dp0CxWFFUh1fEcjYbAy2w1o41qR7LYlrm4vCEfWsUtBLzqQ+jlc3vIplyL3ugfyBAd6GDYhlZh5WwYzAT5+2RoGbWOyyOWcHpQ+fgvcanXg7rG9Xh0yo3l8R6OTfFdttnp3jsnggmU21UxWgp3fApBXzH10Y4cgUxaa4BxpFq7TBhbj/bsR9BfiM889xfsfd+/IdH+HJzLzidhGEMOB0a1AIUI4y8D7bhh9SXEtLzSVB8ShfVop3LV19fDr/Sq001knYKP1wryQd3lS9AzMYHy4lKUc5zti9vSRLXMlvO3iOKnOotJxhgydDqoJBtaXqIHuChxwqB7yf6XifpzyglkJ7C6vhjVLWvhF+Xi/e/65R9xy9pi7A35TP8jLfT4cnJQXFyM99xy04KHylY2L7hgeUE7vyQO4CSbnwdH0DcRxVPuZVjW9hAu23wGr02gRXd+eO82ZJylWL9+NSdHZy7th50hw26ebcHyX3juBVxymRbOGIropXK0+UaxWwCYz2i26elgjLd4ip38MYIBbOY7nRR9ZOCgSTkb8JyJw/fEX5BDqv/Ee36GYnsKK30pzHZ3/cQ2OdJhlTppQSoW6N0GxxK6BwEjUwhKACT0SkR/IjSJKL+3vlFFo7zyKLklrUVLwsHZKOleGuHmszGVsOHygnnMDx/G0CzB0dKNaDQ9BywcDdngYkxrVb3+PxRpurQ4hThxQCYSgIegzmbLIEMr1I4WG0NDwHKj16rGhvB2hj4iXFXa0OLs+jnxSaqdoURRcPVVC+8xQUVouZgAlyGiMLvJhSK7+12/A7fVpfm1DfeN2PC+qhR29vSYRZnqhpV4dCKNO2ocyI1NmKNvldNwNHFyzW9L9Mwcj7GjVMJWfpf/I9awa+xUXaX7ibZp5zSxQ3rwsOmzYIyVIDRORuKhv7cRA5lKLGEE7WIWZiBriFOxtOLppyFYZFhz5RtxZHgc57XQvUsZVbWczZNYI+0I8x5uTy48lh3pyQ44KngdA5btyAwego63TdeugU/5FO0NiNFStIVcjbXNRfhgMzQuYgphnjfeMyukvQYSyAPn1yBiE9V1nbLe+7+JHaORMJ7ZvhW3X3ENR9si2Uuja/9O1C5tQq6DgFn5DlF/6osOI7EK6+gI+Bwqs6PXjA73YDZNFpeKoayiYuHgToF+0/yqhoZ1BHbBBC0JiI0Ku6keQsLXSI+fQDyvGrnmvCq+r95T82TekX9UZcZ7/k/hWHa+xNC5APIjKRoUcZhKH9TpVb/qEH6LTyMl4mRTHZkHEUKHfBEnbdmTTU3TUWlhdbobM/5qFOooAurFju4OLGk5HdVujv3ieU5GqEtjR2CrVBNR/sy0auL1lRLx8R2yObFM316zZ8ZmNm9TVDOjVg4mp5QVzbUgggqpFkU7w4hDLOQQQPBh0iqwEQOjlzInoQmMRqZhkX5+69BLuLmmBS38syAaNA4qcWFPTz+miDcq0lEszbfDCg2SEiuxR7YVDnBijiIRnsSf7afjPcld8JTW0ykph2SjMVTSWDjo2oCbveb/pxBct02FMOQqx2XyLYsSn6MRkMbLWWipfeiIWUpQGZ+lPSq8h62ilRhpL4JUxhd9p+GdDYIWFv7Gub++xjIMfu+sDSXU6PrxV5FJhHF/qBbvPeN/EhEdDH54ugcFwVks4wSaASYmNT20lAvTVj1NptIEpTSyyCQygXGzVdA4T427Jlwn9iiqmAQrFVOKTcNf+AzjVNuzcGqRLxpAMJXBAavU7HkxXWxyqERKbGrPjhyIyiUFIxb3vlh0nu0v0TGuI/TQYPH6WsXXutXJpCI/J/avYi85jDe9J3+mgmIZvWpxDGRZFBuNOogC6s5Cmacdx0h4UsEZ5GaiWKaT9/IrcGI2gOte+A3uXf12rG9aYrY5ytgz4hQ0QrvSMRklmXkvXkMllpNjx+EoWkqnr5P5OF46M1TPr4S1SJDSUDMkZioRIS/JtL0E+3IaqCZQ55GYrgbZ91DZSiKG6STxNHVah7WYhnZ0GieFxt87GUZDU7Mpt3iTKI2kI7JM8PtfhMjDENDKU/REBFIVAbIlBQqzb6eJOnoYHbml9LUZrPBV4bWDr6Bx7UV0APyY8q6my9KC8VpTJ0gwsyk6kchivpccgEpMXJx7Ce+dZNBzmYVgvv/EEerdW/RVxFoOnfZwUnRo3GnXb7wzp5jec7SbDLgCB2KTqOQ1gpzo6fk5OAlz1j7zC9y55nysIEwzzN1MlAbJIt85gAnLh4G5KM4pZvQijLT4pzs2h97hQ6guLIedRqejDkdtBSipW0kHT1JEj6U/QY8fbm8RRqMzxploNaGNk1FJfDybCmM+nTKlo9qJ516cGE74U7N+XENyny01NvWwEWIfNw2tzUqhjFFkwO2Fk9EzTbbcy4n3FdQixgg446vHU/OlWO4PYB/v1cpI0cHo0jp1wGRBdHBSRyCE+sQYXK0XYVlFOR4YJiFctJesOAL9qGbEKdbBOBoTTbDOPtW4ay1VSjjJSVNmhc4i1bsbjvqNCxFLnliOQR5dRjXC31XDd0VrKVvpUqilVaZ/F5zLSYy1l4mGFvcUYrS/HY3qsqSCdBmzEsjGaVCpNT9aPSDqSB1/nlygmkrZDJvSUmrWo81/UkgppjbdKTKoolAFfIqceg+RXaEXwWl9XpvXtRiwGE2N8HN0WGrf6ZKByID52XI+R2UJx4TOIkwd/tUrT2Po6Am8v2I5Nm/aCJvqy7QhX9cl0rEr4gqFuOiI4/xZTp45VCiPv+/juJk92kpJ6nNmvDhGWiFhNDfjqkX6ocOwtZxr3mWADtlX1orO8BgK+Nx20pd5Xl/Ij/ZPB0AnwHmbIzz3GGSUFUbroopa2ATp3ypun8l62U45jG9RjpEaROic0jO9SJcv5zWzv6+Mk5zs4haeCMfU48K8w4sUg2I5r6XdrMp5j0SiKCiqQJ5gv0lTZhWNgU5ISZUulg78k/HLwamhwuImDf5YJ0FEyUXVk9auueNlFhILp4i+r8OdT5WM7S7ba8cet/4amMQPc3PgWEPIrCuamiZCfnoLnbQ4OjWBUnrc9j3b4C5pwKrVK8zifllxIcYOvIgjlWfimtZ6qCeNMYKKFl6bHjFjwaGopoGg8rxESrOCDqhqAblQ+DJKd/CvN209Ms5Fb/G/y4OjdlxXIaeQ/cb/hTw2ZcM1pYz22X9L7uF8vY86lu49hBQ98MO796BxXT1GqLBvr1mDh2lbV5UTLOnRlIKUMzKePSvysCbBT2g7fhxxXiM10YuCqlaMxWeRd+I1uFddhqGhA2hcciZGe7fDXb0eJXROGCUKULTUCpsiEx1juof0popR20sF0sKIznmtWIHgYDsO5LUuZLhUJFnF35Ohqt+eNkpSksdeIjRvwsyIA1OvH8LUiAcz/RGEhsNwOxMoWVuH0tZCFDcX0N9kjVrwV+VLpm7tDYlOxTB1fAbTHdOY6ZwiKGEErfGieG0tr1GE0hVFKGzMJz2lUZ4ih48cQ09sBiesOfzz6ZebhoiSDMfGXrEK1uRRwtY1fG6+u2A4xzRCnju681GULVmJ/Ma1jP40Ji0ICU2qhk3K7y2mMRwjkluJzNBBU8i6sOrYhwwRUCQcQSI5b04mNTtzTa3gKbolJ2neMxs9JUp7B3oxm9eAV4N29Eds2FJmYT5lw8rcFJzdhP+qPj71OkZIDUb4DJxHG/XVJF9F4fROWrswn+e1SdNMP+WCKsxMdSLEz9aXthi1z3S8ht3Fa1FfkIfqcDfmC+oMrTC5BUZ/KL2s68iuSoUUOV9BolnTiY2+lLTOSec4RyQ4n04iMT0Ep6sYY44ECokSlCQzoqypoVKnOAFRgPT8tNU+O4p6Dv4Df/kJ+ppXYklpJZYWleF7R57D/Zd+DG6t/JF/dI8E4CJ8b1m21DR+PNJ2FPvmPbhjUzPpCL2kBoD/NUfC+UrNCpQGScepaBfKY+M2nJWXQmmokxSBk/a/wn4ODb8djozDMTOGQDKBchrIDL+dYGSrJW3oJGRdQqQxn45DR6uXZAsuta6Q6dlJPlRqIG+q+3U4ybfSVgwOwU4riYdS63BTrSDngjxFH3WaP4OO8AADZxwbqERf2juEX7777eZ99P+/0Om+O0Ol1VYwI9nn1o+H9hNib1hQ0DFSEPUzUGRShNFa/KHHYF/39gUjLiU0l8FX0lgF0ce1jY2TaaI3J5eQNkXI7mw6n5GOSqD9lok5ozwYOoRgxVocmE1hC4aRIXqQcbb/aRe6XonAW5qD1k2E3h+6FHmFabPoczISCDoTzWlL/RvC+2uHkHhr9rzINwkph6GD4pOig/+LpGJpjG47jqO/34qh4wWw54zjT2W9+Mz7V+NtF16JMBGJdmFN0jAatDuL6CjGaFY1P4PxnCIUz40jQkO22nejuJHjK6eo+TSQV4rOZ9M2BdUxGh7dglQHx6jxDI4Ro4l+VrwMJ7q6yaRcaFjaCIcopuCuojfRoemroD0uCRpBtrJqcmzc1INWVhMaR0MYCw2jhAhOHfIWhLNPfp30l2GGzuGxiQxW+uw4u4TX03qNchbZzKsROWpVs5c1mdPdX+zow6UrmuBzZIMZkZKVjBKNKLdC4x8lv/eWYJejGvWcqupoHyY5HinlhOgo8+tPM6XXdiKBvATnTyhIiE16tTivdP6qm3GspIMSVdMCqbZHniLS1JFIBi+1tyFYtAb1eRaavTah5yabFeqx0t27YSshLJeH0YAqCmlvgm4kBdHhl2bpf0G0ltI/OAh/rhvFFVVwUXl0zK9gurxXhgNn59dKUCX40AmbBT8dRn9kHiciLly6LOuV/n8RnYSq7izaa6hBkJJrxVVFwVqXotLaCKFs8XloZ7s1N4hMaBCOZvIjRZGBg/hb3hW4sXicA6ZkSh4e6Y7ibQ1u2OWUCE13U0eqOQy7OOYXecZQVFiJ3fzaTQNfn79g+DE6Gg9hXi/vvaSyBRNUoAgntKJhM+x8Pp/yEaQfFrmpo+WChUim+gvBWTUbEwSXQzCcTot/VHhvAbnsy7C3Es4y+sUIw/v5vn1Umsv4niNd+dj27b2Izc1j/a2taL60Cnn5VCg6ZSlruP15TJWvgn1uCPWqm5EhScw9SQu0vUKiMVQXX917sWeFhHOm46KCjIgZvnMFlXM0Oon8rBGFSSEqcorRPvA68iZnzBnaDp1FKT6adYgvvLYDM6Q4we4R3H7rezH2zA4c32ah98VBrHp7JU7/WAs8Bfq8HTOT48j3u+Cg3lnkvlZinkGDkVIGqpyG6IISeQZdMZKbzsNLFna0Ec7alHNRO1a/tk7I//K541EaP43ERMgM7SNjtoP6/X7Yhg8DtevN9yVqFiP7lXOYjIcxQ6OuoFMVdVgUq+152Ay3zhoxxznSdwSPe9aiiKj18oqF9/7D3l4kifrWEVycWcTPCnKr4IpOoj0Qw7auMWxZ2YRmBhpJRq24ifjs9evMWl59pBfVxXxXbbVVEk+6qByRtp2qS4NJ6tExDe8FavQOEhvSBx6FY/11/NJaCES1p/P7C0n2bhr9AHV8Pj2By6tWwSZ9U35hkcarFCQz2WbZVIlHyRC+DPbtwX6HDVcyeucoOUXFC84GcG/nGGZzW+Hw+FDnc2FzrgP39Y/hk6VUEJ2kvxgR3yrZ0hJzQ8ov+5z46JKFBIfO8tpHj+5x5GCjHmyW3lMddbTmJ05J7mZ6i8kpybuqE8//seh+/8szvUXuHXTg3bVpetp5BBlxXx8O4KomPnM8yHeM4d3rNPinCC+rel3TqtKs1PNeEzrvQ1Gd/55kRCJ0Sx1+BM41jPzjnQYBmWpGdRykl7bGyOnUDJboy6xVcuLTXa9grHQ5RulAWhj1Z7uK8fr3DyFJh3v2V87Eki219M1dOOBvxhb+isUJVfZXz5Mm3zcwVUlILTo7nQhM9OOlsaO4gPy4TEtIekY5ApMtzo6NmgJNUOHEp5VZftOY8b3o6NLdu6g0pEzVhOWCz8pov0Vi8TgeeOoZ/Gp4Nx679YsoJT20iDqUfLXXreV7kmIQqkd6RrDvd51ofyaA5isKsOlz5yPPG4FF52wX5FfSlEofY/CYiLuRG5tGyYozFpRXTkDv2vE8Mi0XwaVWIKIHJ42TohZeeUQTdGIpK/XmNVSNTZkSavq89ENzl12R0mqR1mdPzQuk00ideAHOFVfyH9l7KIjo9U2+hCrCb7/SO4GpHL4bUY6LY3NLlR2ucUZ3osUT4Qz2dXTCVdWCGB1OKDBMR9SO5tMvxcVEEg5+fg+RQl15CSqL8hCcGoDX4UHA40acXq0hFkC8uJGmb8MUddM2cgAFjedigOPSPHoCjiWnUXeyDkuUR3Z0Umxmp8o8HXueHt+0ThH6sZs8kt2lVYBkiLchXFSWV+5Q5TXz9LzanEZe8UBvEEvI2cqyHO5U0bfuG4/gnbaDaFr2P7PkRgwSIIogLJI8ytucQfs+mQdQ4m+iDbaqtfxti9B+FD5GqlohkLeKCvjo0aOkAA+O2tAWSWNprh23VNqQ57QwxcD2S+rZSNSOlQUW3ldlIX8RzXEwIiny2fk51JOeGEiYlYcJBK7n7YJJGx4Zs+P2ujeWKX/VZ8OHGtTUhCJIrC4ZRTSwxWy4Qo/J9vP9FFnVCoRwNtX1KhXnEr67VgVopNrCq9ozNUbWsqAim1YmBCM5ganjzyJVuAnPf5Mw/8gIzvnGBWi8uB7TI/vRzUg8EJrAOwtLEcytJgVIY4uHjlJHuaVSSHVu5b2u4HPICVHB9ZyEihmOeSSVRF6Sn1XhIp23EVX6COU5GIkLs2VSi8Lp0nKhatlszWeZZdc3/5xjIxiqZU0OiuXOw9DUHD597HkkTvTjoXffTuRdgO7RGZTND6Fo/RUmgRUghXFOdKCAdGOeiuOmY7eIUKITc9j7g1048eI0Nn33fGy4uhV2Qv+Qq4Kwd2Ih8WZKuJRozcLdli18b76DmYt6tLe103flobKsBG71ITolWTcbDMHBgGbFI8jzcM7JgXVO8U7OSxF5+crCBhP4gv0H4aChFRS+kelN9+4mKl4CHbK8IHaEh4/ATyc+RyftJXoKRWZNz4LSmo2IUr9yFazohI7banGAiDwyM06QxUjtLUWT34YLLM45EZ29agUSHOujbQfwF8cm3FpnYYOfFkAKoWPoDLqVDaaJIvxZ3m4KVWVnsmZepu1ZuFa+4Zzi/fvQQ7oVJHo6u3KFSa91RWwYiRGhRyYwkLAj5StBLm1iIGyD155psg3N9VvtXVvRvOQ81Ge9mlFkTTC9/k96vbihsdYsOf9v0qZj1fp34YbTxY8XHsa0JZ/ugY0w2HhpRR+zvmnhz8N2vKdGn6MHMWuWQhC8LZVilC/tsblRoUMa/hf5CZ21l8p3Rw1w7Z4kdp/oxNAlLnx3sgRrKkpwXZmFTa/b4XVn8OrJlRub6ZWXsqdQazp28N6qQaSz+fGxWXx2eR7+OO7CTY4u+Gx8f7Xh9PpMAcvfO0bwruZy2ATPThUiBoRpSIanUrmU8WeUSrU9ZXbxGCMTl9UylGr/tO5sWrNwZlSnR2RE0oRd//4s2h4P4PL/vhi1DeQaFTRiem6zJr7YeEMIiIYw66nA4fEgzltWTQQwYI77tddu4PWyTmgxU873UpWytoGfXC7SEqF2fVUvJqgWhQZCupGhgjnktE6Nmtpqp+QRI6ppGqI8xykyHpgyx+E9eP/DWL9+FdatbEGaUc6aIR9vIXTWcTtanlR3sorVmCd8HwySJJKyldQuNe2FfVpF4bMnY0m88pXnMXo0gSu/1YjSs4n45CxVDEQ6l+nYBnvTWdRN/ttDI3F7kOAcJOaT8OdxnE3/yjfQpiQWi5t2w3atlmT1762SmR7CHJ1/XlklX53vziCTPPQEXBsIrU/9PKmNxUBpE1WW6EdCFVr5yYpZClRXOKEZFRgLtSwGCwW73tfxevEFODyXwdpoF86gbe1L5pgcQHl8DNtmbAjkVGEqnsKmWCeWNi5HiYc3GtF9FpDdghDhnHgezmbO1+Lrnloc9Y9EAdTrN8v6dzNQZuxEADuHopZj/CjS5TTek9COHH78mDllPDbZhgestdhScgo0+gcyNm8hOn4QFy7LJsmiEwZSW440Mr5KOPjvtFeHaOWgK57G0Vga1/kS5H0h2PMWkiL/NzKbsOGzg1QOzsJ36l2o0GnulM6Ihc8f7MXqsgJ8pZ4QMs7nsAgx81tgi8/AymHUNEs1GjULW2fSaCWKqHbZEKcHf3LWjRtLTzEAyn0jIby7enFZhcbCCJqeOQpnGQ3PUADKNL1zyQrMnHgRvtpNRPTFcIwfQIbj6pxuR6p0FQ2aSljQhEywH4Pbohi/aw+abnSg5L2M3kqITtNISpTVJyILqRCGv2OEz8qxRdkaJKhwbaQAGzCF9CzhdcV62EN9yBTx/eZGzQHhcBUw2h5DqjI7F1Ro++RRIgJSllOWubRv1N75FCwVfykvkRVbaIzvyPBVTINRocupQhWx5kbgik0ilHLgjvY/YVWXC1+59lo6ls2wj+1DpnITbD1Pw6qmsabC1AE3VYvvkBA3b4Yt0A6raCVsveTX4uqKwio8mmWQKGg1h7gkEoXo/9qLmM3EseI718HjouHFSRPKSCfm9LmF4u83CR2DLUojXTzZgKLOxOpRnhg5Ak/1esT4PDonVGhTy4DSAvv0CWQ07tngZet8HpYq+0/SAX5qYj/HX/Od/RZRhDV+GLbKddlv8LeJLh2MtBapcyYdo85Pw1JZqCQZQab7OdiXZ7edkA4gIKq4Eq+H5zE0M41r7ZPw1ixcz07HmZFdOD0crx4EvRU4kXGhM27H5bYZlIy+DDRfRSe4ECgz050wJzETgSR57Wn6+jnGMPW4y6QyOHhkG9zVdXSQdaaX6PWFLqoCHcB8YtpST6ohRphcXxH8vIDxV4ok8mwcQPXc/l5oDW6u8BpE/49EjunXHb341gbieymZClmyy0rKdmqXvIHLenFFkdgsHuiO4LpVNfC8aQnw/1306xt30lYYEL/bYENljgUCXKwhfNqyz4YcTvZXl2q5zoKXt7lKy9dZG/1HEqDnf2HShpuqF17sL6QWt5A66IkyVFrNtyDjPSMWbrO3wVklR/mWQVBPzrwyqo8d00efx3zzJtQKJquAQxvcTN9ORkXSmpe+sR+h/iCu/cPlJlmnjeV2LRkpe2ygHyHoyNGFXIF5CopWUbTER6UIFjTiQMjC+WOqTLtggfcJMSiyK9qL05+a/Sd10O7Mhf1FC2LNDCFDWO5oJpReXNsX7VNDGSGOUxK+RrQ8qZoB7Q1TvQEDRSAYwHc7X8WN7iXYtHoVHEEiEBlRfByZMBFDxm56xJvVDkL6cW8ZRvp2o5nP6mfkzhBx2EWNlLwlYjnUR+rjSGElnU6ZMvVCjqo65PP37MvgxU8/hxv+dgPS+VEkQjOobV10jqeIlENLZ+qSRFEeQG3FkkRzNqInT/WyN1E/iRlhNewtXoqRkREkO15Fw7mM/BpDCcdzoTt1Fj3w/4GBo3gSyxGzXLiR4LY4HaHzVfaf77qIkISilYwkxVMfnd27HsLhnFy8d82VyBV31sqFerVQt3Z1HEd9QzMmU04iA+DmeSXzVtP/0BKVqNaclogCZYWoLE3amWk4bUFHOR8u0pApor4YHYaDlL6N6HETaZP2gRXTSZinoi7+JLwK5d4M3l1KaiEEsLAbhA90UulOUe7saRAiE4nRE/jK3Eq8vyYPtDVjy4ui97mnawQ3VMRQU+pBfnQSSd7Yk12r1O9bASWsWpBIJ/nATj5iksbqwt+I2moYgc8s1NrB/5lEUjYz1yoC8jKaaAnIcGsNlPiv3kcVbScvKA/Af3AiLPJbKz230G2K9MPi4D3sOwtXkhX4VI4KRtCx4zgcmTMtvqqKlsCV5ZsHh+cQpSM7WwVPEnr8idHjmFJGmpFyeZicVYbqySUUVAUX7zF5AhZ5+UtffAGzg0m87QdNdCL8vgqfaASOBkYVFcBQ6ZO8jpOGliZPc1JZknSSLvW/UYGQICwjWzBtw76dz+Pis5VfkLJTiUY5d8r6iwaIKy96PJNjoNFmk0SZvn18yQJz/KokkqCScgxOZMLYUHeG4bUq1Q7y2fLmpkxvf5NNfxPst2F0eJgMaRRPbNuBjXyXzRczEoXI0110Onxe1UFMOmoRCoexdMVqOGNjiFAH0uq5ox61HI/okb/DXbUKTvUg1k4XUQUlsNTA2EB1jvHJ2gqVMW9F2/5yvPTZF/Guv1+LivWMZm8VQmzjEM3vL0goOIMcnw/DnUdRs2wtWcNbkKw2myyegUDTSR15FM41b+PXvL+WTeVAtQdAQj2Q8zSJ15NCXj14EBlG7ijf8a+Dabw/5zjcKvAym1jphFSq6y+lw+PcUG/7B3aiy5WHalJu6cyuvA2kAJmFUmAiFe1L1O+F+Tqjg6olacL+WQvHQza8szqNuYNPIbbyKmw0u50kRKVjbQgWr4SaRUb4ey1eC2vzsj8n1Y3Qfh9zrEUZuXMl77XapbyQtZAE5MgtfFBRyDSHzEqIDiCXg6NtWzIg8XpG9j2uZXg44KMnc9G2EygfO4SPnLOc/ImDqyIITRot1ErQ0OQdTGkmJ1fQm9HMstPYLbtp/GhjRDPr3ZSOsA39MRsuK1t0QuRDjBCz81FUcjBnaOBVvlKMEOr5dLo5kcV0UT3KCV8Vq3NO2dhqoodaxRbUIDW8E85llyHV8RSnywGL13PUbVpwYqImeTX49UwlPtKgZcyFX//f5K+k9ZeX2lEwdYRRg8++mFjj+6a6X1rgZOLrdDKW5cDWf9mBYGcAb/vL9URzvLg2lZDvptufhmP5VUjRczvcfthUlisFVqSVoshp0RGZCDozgIS/Am5GpcDhZ3Go7jJsiah7OuGiegkSQqdm+uCgsQ8mQ6hmZBrQ5pzCUnr7UkzFplHcuxOzy7agTEtL0kLVIqhceHEZkEjPcEihELNXUYOTFSUNeR9xx7CrED/qII9tP4y/Xf9Z5EbohAoIuTnXVozOVwde8j1sHgdsefy+9jUo0ZliNFSzMZX05hRgcLADGUarhka+w2gb6eYytB3cg8rKGpTW6f05lxHpH3+X72KRvtmElPhY3X96AVt/Mo0b/3oFipa9kbQzBWwu/xvR+6TwWnElYd8ogkkxQo/0daOmtg4O8mJJWn2t1pHKiAprPFRzYBxQVnQYipxp9vOSoWgavWNjmPHVood+fP3MYTS1rkONL4M9B3bghKfBVCG+p5RjqL0kWhomijIYc/go7DVrsTNsod6VRiV1yuRzzNjbMDM+gO50LtqsYkSTRKB1NrTteQnBSlI8zmMxUV4tEeNjx7rp51fjhioHZhjDuqM27A3y2ebtOAf9uKI2D1tj+TgUsuM9/gmUJkbpxIiS7GiypQ8+aOlImcWbLhRciF9ljVDr7Yw0nXmrGbEt1Pks9IyRMsEAAP/0SURBVPJF+Txo8cla9HuniCCdildk+ErgKHopWUZ+bY69f+vndc8Yn1alqqU0DP64i+hk67QN7+B8lSoB8lZRscMQo56Wl05NWP1vEgkhPXIIDsF3LYFpfdkY7hvX1ld/GSL8r1lYG5aMDZ3AaGQGuf5CtOTTKBghpdx7JiMI2CtwReuCQlmK5kOHaPzkjUre0WD3PzKP7sdP4Pr7roYzzihjyoKlUMuQJsx0LD2Dr84xVqJQiRtxZCURlcjT05jNLLy+lp2UWeZkq6lIIBrG4UwxtlSQaqlAS9FekUqGS4dqHIjGOVvpZgWGCcknkKFiuRL8/BR/Xk2lXozqgrhECmoidvJ7ehYtTwpVaZ+G5pKSpC6ocXl5eRnm5+Pw5rgxfPBl6Ihp39JNmE+OI3+sGzONZ6CM79VFCpg/N4pSOuEpWy5yp7XUVonE4H6UyPCVP9FOP62UKFmme5r6fOmeojk/X9JI7rwNgdqNyHf5EKdz9RJ5uRg9O57uw7av78K7nrkG87lpFPHnMRpZ3v/YQG5D+/A+TDr9mCadeXv9Jn6PDnu6HwlfBXw6cK5nj9kHbDNLoRRBzEAvIoW1Zs+HCoYS/HxVxSr0MGiU8t2isxNwJAIoJnIOJ2MoUDmzaZe9gvrWjgdnC7G0ogpneAjZeb+Xo8WYjmdwPZ2BK8igaHqc2LCnuw91xcWoLMpHx9wI5mJxzHSfQMPKdWZKchhYa3PLEDr8Ap7M20x1yMOlpWmOB8MeH9MiRbcR1QVoFj30M3r0tlk7ltJWz89P4IHj44gEJ7B+7XpsKFyYSyNmM5BaQvXsgK353Ox3KcpQaznQFHhQeMVHDvei0J3EhSta8aLslX5hK7mzy5XBx2ts+DJ19zxB+WIHTvOI/xN6aieUoqEpYvjHIk+oggyTzZ3sZ9SoJAXNRQgevDCVwbvK+fuLmVblFgRbxY2yuvr/P8nQ+djx7c40vuI5AKc4lzL4VKo3K9MbMhS38LcjfXh/gw352idBSQ124U+3HMKF/1SOquvP5FgeQ6KkFTlzE4j6iuCIh5Cj8mhyPKGBWSrllC2F5ap7UKWXRA5UxqfEYLYcVBl6nQYYcBZh9/EOnN3SCPvcuDm10CFkpdyBlsW0bOdeQCXpjq0Lew/0M3U8Fr9fdJjaRadCFbPElH0/OWqhwArO12Jyc1HodA91tOOaAw/ioh1B/PoH34dHjfG8eYhMTMKZS+6py/S+Sgh9/UK0U9Zay6JxGkDZKnLnE6QhNP6KMkLiEj4bDVG2rp2Uop80LOhILInWrNWMZ/gQMnTCgtAqOjLzTkQzb881p1Co/n37p/ej9cpqrLqIdInIz1G9zoxVMpWko5onGJsxFbRebcw/mQPgN8Tbs0m6zKi6ShJhLKKHk/RDD8jf0fuoVmIxMahmhEJKizaiOZPzVUNj3YNOOdO/F/amzbDoFKLlq2kvSYwePwZP80YMxuzY4hnHWY5+UoDTUJ9jLWwGkgjVKd/yJiRjM6tLthVX4+mJlDnqJDQTgJ30bU1dPc4rfkNHFUQf4lC+S1OrgKSAmU0WdnPK2+dsuFoFTMYBTJ+wVOWl5Q177SmJFRXwaJ1Ye5EpU7zGzlleJx7EunwbHIRxitI6vO6KMqICwg4/x9RJLShK8YPa8HFK4ukfyUj3IfSNDWO+vBrryxvgddrhCo8hGgphzt+AqpwUQUQIGcKVe4dtuJIvVPUWdKdNQE8P7sUKclUdbOhfPLHBiA2HGY1PzI7g7Q2nQ/3hT4rwvxI1ylLT69q0eVp11/x9DeAfBpUYZMByvjGw+rxFo8tQOei2eHUq/dIzkXS68IcBB1p3t6Pv54fwnievpnox2ppKLjowtVDXMiijbEYbdFYQcclNqwJQRVJCQGrBZrpv8TnG+dmKFvLNPmxPpODhuFR1HjMGkInNYK+9EtfaqCSEj6Gh48jkV6E0h79H5VdvHbuo2aHH4RSclQJrY48aBNgcujojRpfZFXnS8FVJaQxfuYFT3ldfTvUQEDgQ81Xike792FTTgBbME9bSmWhTk/i7idQ0JFKZTMd22FvP5zuQohSTvmjpSdn/yrUcuzFkBg4SRc3CTtpg55y82QHQ6H1lnBreeJxRrXQJ0ide4gecZm9JN8ckyHc8nXTQQeQwPj5l0IgSe91PDeL1b7+C8/7VCUubeujs1IS6v6sH6xsKUNp6ulmyPBwdQ/d8EHc0XwBXjHRkcpJUlfNg88PRdDbfh0pMpJV28R6m3y5FTkwbaczqEYU0xqKemIYOqv0fZ9Q3CCrrXOl44sefhXv11Zij4/YTkQyFJ1HG69jJ7+3UHDevZY0eR7piJX41pH0HwLq8NDb74shVYwjdSntodDl1WmNwmmegnk2mUd5yDmbTEZRQr+YG98FXe5opKEpx2J4jkBYFuJ5+tNZ7ylyeIg/RT93I6bJpN+Cdd371Tu1Fny9bjon+djgn2uBS9NNOJa17aw2b0MfHCWgpykVTfg789Mi+dAyrSnNRwfnXoRhFtDs5PlN4o+2aWntWGbE8ULabhwof+ConeXZeUQXqCvJQkFOM3Lx8HONzdBBiL61dSZ2ch6+oHFFbDrmvExsYxAYmA7inYw6Vyk0RfsbiMWhL6Uo+bx4V0eN0YjYcQoqDO09j1b+LHF6URi0EBzuRkwjCyeib9uRjfGoSDo8baZsHLq2bq9iDz2XQEOHepqpCPDqawSpCy0zXqzQCjykxThF+OcuWIqnkYFkD5jnwjkgEfe9/CNXLShH4whYyjBlU+9ywaQeflnLEJcuX0/B6TKcOs0NM3Fj78GVlylVou7BkWl/TETGC2Oi5qwhBqwiNi+uXI8+ewDi8SOb40eSzU5EycOSXGF/rTgfRSXipZVYHlS9QcRrC4TnY6QCdjOjhaAzO8DTfLYE0nc7cfAw7h47hcOdOLKlogrOAYx2LmubVs4Fp+OenYacCzjNyjIZiOHCsDXd2v4w7lp8NfwEVn/NjOLe2I6uuQoUihNdWKg4bry/Orjb0Kgm3q7czkUaq/RnTb0Jtbq2p4YWCF+UgdOyPxj8RZUCYxtDAECO1hVzlirQM6aCjLaxAER1tWUE93NEQkjYX9sZGGDQc5uDMImcblt+6CU9+ahgNTQWoO3M5nJz/tas4bk6OU16pif5LeJ/TSCtSnAt3fg1ioRFMDk3St8d5GxffuQhzw53wlJF6yPCiAcxbDt7PSbblQEo5LH81dk0M4vBAH/JCk/Br4xLfMzQ9hlBknihnF3JWXsbP25HDMVeJufb+u4hcnLznYo7WFqcjzC1FxpHBObR1BVZ9ZpYT+utAOedYrYBkL5xrPru7uI7zEjFzmKsOdLRND8fPdH3j9X7dJwoLnMmYna84qA1eCix8brOSMTOK1+NFGE3Sec30YjI4d5fjzq9/5c6v7AnhvBo/ihPDcBU14s8TVPajT+Hp6RQOWrWopJe9cyAPz4yn+NJjSFKJlxQTHvOuXzo0jcs9E7CRR/777lHUJGfQNhXE3QfHUOOex4vjNjwRLcIjpAspcsuvd9nQE7aZFzY12OE4SopLiBwcKLB74Ke/UDOPAjqE4dFhFBUWmeYcgWAQ5fleNLuiHAwH7j4RwPoSj9n8MUalTSSSiNHjj0SCGA1OoiKvAFPdHfBwsFN0ZO68YgaXGoQJHXU+YyGvHx7pIoQuhdX/Kmz0rGnCQDUcN+de0Ll4qegdWpGqriIbUHTms2V5snivYGImEMYfL9+Kt917LRrOr8PaWAdqKusQd3qxt2cY25NVeLo3QDRbgMqxHbDXEZIL6qoXlK4l3qvMPb9OEUI+RlowY8VRZzEqkw7FMhkcPvIcuumQc8MxItZlGB0ZQHlhKf0ykUJuCTyxKUync9FAvpkY6ECKaMjFCBULjsNZWoepqSnkp6nInmLMxHT4KOnW+CDKOC41pc3w5fowOjaGPDr5GJW4sKoOdo5XJE6HMDaBnu4B7EyMYt1wBpefd/7CCgd1IEFDdHjIhWOTcMHNIZuGS8mz/HLYaMyOnCKEZ6eJkukkcgphqT5++Aj/5u81kh4pTyESqx5gcgaxAAor6lFRUY5cNT3TbsvIlEk8Z/iODvJvl2AxkZ6asxQW19OwcuG0GE3nhuBIz2Ht23zYf083xk4ksfySZSb/EbL7zZHReXl52L/vEMJ9h8nAzsLEgefgVt+I8lYi+Gk4ylsQmJlBideG/ug8jnKM+nv2wks0mibyiA53wMnPz8zNop7j758c5K9upH6mMde1Gwmbz/Qi1+E0ruJqOLKFYWaetVFHvTlNEpai7cz6Gd9/iL60YPww8uhMdTLittkhrKQhLKOOjhAMvPLMA3gs6EV7Ig9HneU4bhVg2/7d2D7txkFnHfaR70/MW7ilhA6YQddmNpGRDqm0WWNMB2A6INIJHo3b8c7iGF5pG8BYPHWXLTV63Do00oefB+vRmAphaesyXFVk4dGOfpSWVNDQC+EZPIwAoe9A8Zm4vCEPr00maPS8EWHsnaPlDAIVOKsoieORND5KPvybIwO4viCOR4msPrAkif88mkIivxRnN9Wime//KPX/k/UWzdzCXDhsVgo8bqrQYsVUVnTAnJPu0uNZODc8QM7j5gDl+f00+ATuH0jiwmoqsYfXkgHRUTiJOKLDXchdogShlgsJ1okSxAc9/N0JRn4dTx1lVPc2nAEPjV4bOS3LRTSbA5uW5QwutWEqbsNLDHI31ZwCpQRPx2h4hF/JnAr84eyHcPMT1yK/kEosWK+1eK3JazVFxRFa1iptQkZLjskwkpXrkCPumS+j17UIf00TCY7G5HGYzojyrGOE0OoEoyQdFSnjzEWYkTbMSNQxMoyLlhPCCy0U1eH40CG0Je1oIB/dEKVDqVqPqYkhFNY2852JlIa1l7wBnhyO43ycTksViaQYjFrHJwcwTCe0gYitYulpmE+o8b2gkA2vPv806vLU/caOb9KAflxXC9eKC+FW9xvlRpSn0C5B1Xy46dF1QqH4ps5u02450QRRAJ0pq1JvURElGPneNh2ea2ktmjRT21uFhk7NAejwYF7Tmh0kFdK1aqDGumZs9N/JtoVMtri8+QbHT12V+HfCU4CX/2UnDTeKc758lqGrC2JHmgYSdZXAFyCNSwZMv78g4X5Fy0Y+Fg2ZDtRT08qpo9HMjZLe+eH05psAY5vogoPoVGXZRaExuEuXwR0eRYSIyVJi0kbeX3cGcgmJHbSXhe3ZfF4dyyH6oJUeISU1gTmlzmNnzwjqqytRTRoXJvJzKNrTaE+e15MVixE/dfRJ2EnVHDUMJKqurFqBR6bteJtnnENZQSeUhosUMEYkpmspXOUSJehc2TBRsbpG6r4PjSjMZpps1nzAMhBVB9qaZruEFnJYo+RBNEpnYTViI+3wenORW9FgDNHq38/Pu2FxoO0F5FsqDpEoy6wkCeF4mlBa3NZWvgL2xWMxjXAAJOpWKEVSsYjaS2mn3OKS1FtEO7ompqdQVlJiYNipInv8HZHOh/LI53R/efTswL4hfNXAMD3/PqLVOrhqVi08p4xLg3Ry2St7bSky+e3QvAudk3PYUi3PTcRjDk4iHyXaSWaKcPcWGv/vViCX6MlRm626U926lr1k/MOcoJoVC5l4KoSjYZPhtibTLyNTsZXW6U3GnlBNSSShAdEuOSFGwNTxF+FsvZDvxu+RKs1M9OOgox5b4nQcqhrT5hc1BLE7ke54FsmGCzl3HShpXMXgonvQSZh9GHw/7UDTduRFDKoVBr6/2Wps3p/jNE1nQwf3+oCFTRdsQa4vF5/Ydj8cHeP4yW0fMQ1KHOSxs5EEJsfHkaKSVubZiRrqkRmkA/MXw0ZKoXHIEOV00ZEdHx/CheuvQEF8eqFIyJdHWMx7yjFI38x+CUZDGbCSX3qWiJYLxbv5DnSs0baXECxaYXoO1tTWwKsVD+UWskfbGKXVClQ22RUJjOGZz76IuvWrcMZns5vIgpwbOaXsu87OEO0RjRRUcUymtUTHsdeeCX2C/Nw0b1xss2XqSyxM2X2Ic9xy0hZK4hPIcK4jvYfI9Oj0+HkVHEH6Ze5BUYcfs8tUc0xZXNrV82bF7AYMd6FaORg6x/l0Br2zY9gR6MfNS84wNEeSOf4y7MvOMe/xmn0ZhsaGDeqVDd20soaBZYiBphuOqtWwaZ4Xn+FNovtauHfEBlpgk+PLt118px7SRo6lnnuRuQD6A0kUE+LnIgE3oXlfII5SknsnFVNNGmxUqPlYHLMxRnZGznQyjuRYJyEPPZupf+cEM8LYaYzqU6bDjTNDO6Ae9dYIlTAZWkgiKYNKPhyjcWmnVIBR0k0YGGakEP91kOcFGAlytInHYSHNn+WqKIdc09SoU7l15t2qEh9+N5GPTTV0RHxn1Q2o+spJjjs70Uf+WEUum4OcGvJCRpLeyAw9fwieNHkfbcEKko9qe65xQCLUnCxfIcJu0hB3GZqLc/ncjDiqliOXTQ4fwx+v2YObH38b8gvUXp3DSt4bI1LK8PeCdFLOMaImRl3VSdhGTyBcuwoeOoJ+OpvZVASFEc66mjUsKoZqJbTJSI5BYyijpCJkVO4r49CWXl8pXz2AsaQNjUV0SOoUTicrSJzu32caiOiwSV/1Cj4TH0o5GEVjPbeohtb9BUdl+FqP1750OTYZ/uABA81VJCTH17JqLXw6HZZwtoP069MXXA4fjdE2N2XareVk5lBcXonS4mLkWLx+bhXGA51oJ2Xwl9chx8aIqXZeHN+W/DJ4lUQLjtLhpmFRye0KGiap5sRoxwHMJAnjAyOMQ9mVELW9Mo6ZQj2IDexB4bIzjPq6iQidpB0QD+Z32nndYDSM1NwMco2T5mciI1h56xYcfoTPtKcfda0JuLIlwmmdwKIK1dw8zLqIHIaPYq54KXI53/tILfTeTo7DIBGbqE1s9AiHic/vLYBvpo9zXg1ffhHnnKiE7+fMhM35FqZ5i6ibVl2EBjWn2pikYCARPdLYm+d+Q9TZtcDnR16In6fTF73Mc/vQStScm10JsCao63zeOB3m41Nu5AY7cUVBFGviR1CNIHYe70LLhgsNOrDxGloyTve8bmwuo+MBTX5mHmlHLuluFPun1bAnfZfty//8Casgr4iG0o/ZySGsbarEUMiBOT5UcT75Mh1CMDyPCy88D+mZSdz+nncuvBA5rqKoeiTPE0fNppzILSIvKhG0o2/RsogyqnNUInKfbkaajN2LRt7LqaUqeXY+VGaUDxifhUMFR8X0oOqibqL8P/JeEnquRNxwtaoKRYsF0Xj/94ANHy8NItP32sL5lm9FFIuTooIU/yIslMlncGxmmAruRZP69UkUhedn8duZeryvNACnOr+0XkxHthN/unUI1/50LYrX0TAluq4y92ZdlzKkai5lhe0mmtpMpSA1JUPnJUVShZ4Qj7SHMj/aDg/54BS58NzQQVQ0nkPq24niaASdRdVoFLfWUcw09hBV8kAghi3lpASRIJzkwCnSHh/Rg111A3Jk/hJO+jGz9BaeHiV9C6BpKSGnILsakCxuBuL/MwP7aGhFdDILxjHZ1YZiP+GnKAyd5t7AEN73zB/RdsvX+MN2ZEghFF20r0Kn8huqotbDRCcBBYCxfhSvvx4JwvquwQDKCnNQlp/D6FhLAxfS5NjTwQkZIjWDjKMQfUe2Ie2tQ105HUPBUgQTUfg5x2lC1kxBMQpIN0b3P8bxvpY/m8MsA06Ll84vEuIzVBlNsQlBmaU70gLRDsF+Gk+MevfiJ7ah+cpGtF7bgFT783Cuyna+MgiIc6KVGL371DR8oT7SR8JrOUrt4MxQF4s4rhIGKOOYXTlmJUirQnaN5ewEg9w034mRXQ58egiWKIRBVqeIKJChMXJjb8ienkHUlZZgxPKSl9txebkK0hY/Q2p77HkcKKf9UT83F2XQdeAldHlsOLPlTFP7cJCxxMXPr1KJ7v+BaLXg7+M2ODJEAENV7js/cPWFOGvDJnJeCxvWrkZVTQOq6htQUeRFeGoMGzdfgLOaCjE5G8PKKkJgVUSRa9hcdv6VMFlxHYzi0nov/8zOO0gZOOmmdRYVsqSePsqGAk5aHiOO6pO1iKY1fTv5uWmpVFy90CxehiKaQd5rDRykzkYYiT0IpTJm+2UkSmczGzIHnwXjEepABAEihFDnPqyY68K2oBez1ZtQ68963azoQFazl11LbdnS2EWJ8tqFNJx8ek3XPD2fuJogJj35Rur236d9qKtbavYX7P7DFIqXFaLlBkL+UUJXeXs5OtP5mKKOQLyeOr+kDjxkOvvYsktLpuCH72OUTysBkvETcKrCjRDeRzhfVLsB9qEDZl+GlKuU6MRJvmgT2iHdivM64+5KLKFvc6eicNK5OEwzV9KExaYjk70czyWIzFAx6fWr61tMwjNExJZDGjczE8TcsVcQZzTObVjLcc9BmvQgmnbRnmphV79COqP01CB9cS7Gnt2NK1bKSFymGi/TvZ1IgcqurapCGu4COncLOQmLwIkGGZ2GMxEj81iN3CR1QKsscaI+T6E5qTjDd7GLlgRHzPp+kc+JktpGOKkLDqKvXD6Pi0HCY4shx7TCdiAn0AZ3xSqzzFtCp2cMTaW5jOQLpsIxDo2jh44g5SpArpb46JRcdLKNp1l45I7dWH1+HO6m0+kkSf8UoISeVOhEmRzs5X05B9XNCIVDGBgbRD518VhknsgvisRoN1y1qnZ1I0p6m9SuutImBIY5V6VEupp/BhHtlp7z5mPCliLv9mJEhWT8e6jzJeSUcex4TW1O0jNPzVvYevg4ckhB8n0etOTa0ExAJtv4w5ANa/K19v8sfue7FBeWu7DMFSElfAlF6y7BMtJqn5ZgKQQxODxnQ+sC+/n/FCXjK/lL9W7cZXt5YLeFkQAqrDgiPi82NtC7E8VY5GBpwvBMch5OQh2dbOz05SNDhbI44fboFOZp3N7yRioPox8/pywttClECR6NhDZDqDoqn5FaXFNGReXvmOqnk+7FsoYNKFxsgChFosOwQmMLbbcWZjUr/AevN3aMA89BrqS3HKenLEEE0/YC5DWuJRhxIh6fR35eHgOyhbtHc/CRBl5TXYK1Rv3WgwV0TW3UUYGRlpoE/Skvj7aZFmQXVLaiRFQgK38asnAVefjjtzyO9z1+PuzFVGoDYbOi5x87ijSV0C7Y7conpOa76HQpXV4RlR/BLKOA6I++Fh80qEHPSU6vZKGW6iw6Vy3Fmv0ZHAtFVtEARt0gUdR9B/rxteuuwrtvvgnjXUcwGrbw3N3fgbdBOYEJJKlgQ5NBuIiyxukIyyemES7KhyPqRCrSiQJ10s2pJo9OI5/RNEWOGqRTraysQnKyE/tDAaQY1c8pX42rn/oh1pGXP/zx7+Kaqy7F6tZGFBf4cc3Zawg1Se/oVPfu2kVltGPZmhZ4ckqRHtoFh0q/8+lsA+T1ajmWoiNIccw1Tt17gPWMwibnUYd+opVtkVlcV7kM+dIXA3s5aKaYqMnAXyFG2+LpGuqCrOUtXZ+yb88BFDnCaFxzOoMSnbucrXY3Kqk8TsRXsRTdf9uLY48H8LY/XkrHTdQiB0YDSpA6jHQcQnHzOrPcPDvcB78VwoynGoXFBXBOdyPsLEFBKR0tnXr6+AtwbXwH70/nM91Jh6jcD99J6EBzdjJyv0UmpIe6p1CfDc8Mxshih7DH04xdnL93lNmhgxurGdnVnm5gz+Oo8mbwXO4WfHg1bYQoM32cjn7VRfx9KQ/jJ/VEtS1yJw+M2fCOyjf3uVwUldAXuHMR4Vzr8G6JSY5n0k2On37723e21DagtHoJ+ujp9o5OIdeeg4LaZjho+I7iWiqwi4iISskL2N1+2AllbYV15D5Rw9WVCLRrKcdP7sGbpdWllZFAOQUT8cRzZUwqwQ2NoJSTW12/BjmKxCo4UrWgkjceH2yCsaqKE1QXjKMyL7wuL+XMRcGSVZjPraTeLMN8fg0R1VLEOeZOPmMOJ1DLgm5Gm02eGTx0pAfVjWvg9byFCqjwRU00aeQ7prtwODiJOkZ9dY9ZQk++oqBywbvSqZmzdmkgS7w2fPfqp/H+uy9j1KRDy8J3AyF1gFVwgFGfn0+kTKRWFaQ9vwE20RBFRXJu0zBSxidOrk0ocj6c2Dih8TYrw29HUMz72VUhx3HRUmLb2DEcjSfQSOdpy6QQRw46jhzAay9sxa1XncF5q8cL23fj3R+4A6+9vhMf/OjncN/DTxOqx3DGWefioR/+GN//9YM4su8o/vqH3+H22z6O8oolcAeo6DQM1Xt8/kvfgBUexYqWFlx/22dw1flXYFMjlTUyhaquHpxR2oKH/v44YoT/IwN95jArZ3QMn/7aD/C3p17GiRO9uP1978TTL27Hte98v0EY3/zJvVhWV4mKijIqqcKicg4cl3QErwVGEaFxllLhbURQ/kQIKxk8cpVgpVPoHiPKKmZE1eYsZx7So7vhqD3lLAatNCiKc2xHR0bhiY2gcvlGInMiSCXdVFEpLj7HgMLPqKd/6Vmb0fXIEaOTJRtJE2b60UdnH7b7UFzZiDjHPneONIoU1lFYiRJGSLcO26YD0uqQs+c1IqOShQ48QlpEnyc3BUVJRVRZmV0qXpRYku83eIDgjrpvSqrfcA7lPjcODszgptZibCbr3VxoYQv/1gkveW4bape0orC6BeumXsb9qWasHH8VjgZSk+xKWZDzOzA3CZdTtQIe+HltFeWdcgvaG3Vzsgfe8LhBXh7OgZ2BXAhEhUNOW+oux9uuuPTOqqpy8806etTlVPTM2CHc8sLfcfxYBy5sboXVv5uwLgy7Mt0qEU6GkXLkYJTwNJeGEyYPcZNfTsTmEKMRe2ns87ml5M00DEY+m7amkuebhhiKfmo8Iqiv/vWEvqYIhAagrHja6YRdRURKACl0qoCBf1LxOcxEUwQR6uteQEeq5UEP4XsaM3yeWCaGUg6ELdBvmpDYSDVW1VQgh5dX0EnxP//db2HNfD9cStYULPC6Ol8JWgh5Teuo2Cy9etdCsk9Oi7TAOCR69SO/OIxUZR7OeScjm5RMfD7OP3o3fsbSDkdtyCHctXGSBMEXDs/gu81yAoRAfPyjZSA5PWVpFcmiM3Dysw2JeXL+mYVuN6oaJBpwEkpXcLyX0khscjQ0oDgjTVdOPfY89hB+c8+fcVZrOT79pX9BXiaEa66/BbdccyFOO/dCpDl2K4qdVLIAljTU43vv24w20vbYWA/WrDsdzpJq9A8MYK73MN79vg/guz//Az72qS/h377+FZzbXIqEMwcXPPd7DE9EcNPGM3DPPffgN9/9Mj/zOVx8JqM/keD2g9249vIt+Psjj+MDH/oIusjlSwqLcOdnbicy8GOwfxRnX3I5b0qurdbjCgI03hptIGO0VFOQGAPKiegsxkY7UFleDzv1pJjBh4pBR8nxcedzTuk8szvy4qkkUtE5hEgXRvj7lZk5eBpXw0MjnejbhWmiTVdoGiPUx3xeV3s3RKGUz1nytg342y1PIHGFDeVEG6Wcg/R8EvGhNpQQhruKKuF2u+FSKa5Qq3pL8p62Ey+ZRik2Uo+R3uM46KjDNOlMIm3HbNKGjogDL46ncDDpJye3UChMTnHRwdm1oU6IMIsMhjmNguCF/FxzTgRbpzLYGfZiIGLTiWnUKzsjtQ2D/NxTEzbMwI9ofxtW+MJwKA+UlRwVRVH3vLRDSaFLLe2ot6MMbCpgEsXUSpeckt5FtFZ2Jqoiqq3VjkzOXY7f/vquOwX/jh8/gYqoolYVvHVrcPPac7BlzUa80t+J8174G5YtPx3LCXvVj83GCOygEedTQe3knB5ycEU3f2k9chml7IQ5Lhmwgx7QmY90/15jXDZtxlFEJPezCPmSRTXkcIz64mMqYCDEsxvYzYEYO0HAMEXnUYYp8rw8opGCgnxj9Obn6kU/O0SHkI9CGnShOw8pGvEQHYtyDN4sPNewa+yVVDnTPUduGsbudBmO8JbNJzkTP6DCDBqY6VYsZTWJyKzQgbzwxVfxjk8XoM1bg1fi+VhdygE2G4ooHPgRoph5KnUuPb0yHNoWaxJGqsGXExHa0Xuq2aWUWahHkYTGnzryJJ0ruTjH16IhWMVLYTPVcfx9fV4Zc7NppgdxOob+oR74GHUuO20Ff18rBxY/H8BtN12LR3ccxatbX0FdRQm2XHsjlSKMmpwUmjZfgRTnYOm6s1FZVoxDz9zP121BbQuNg2Fj2yuv44YrL8Stt9+Oo9E4jo8M44a8Zly3pBRlxaXwFxZiU1MZPIz8Kq5xkQ7OhuZQuqQZa1e0IJeOuabQgyXleaRo5SgsqUDtsmUoz5OiZbPfDs4tUaTKr80qEPXGRZRXYbdQpXFTdaHyJUKDcpRapKex2FRARBQF0kBBcu3T8Go3HFGVg+PnVkVdKkpdb0Ihnaibiu5nxHY0bYZdaEHBhTriCPQgMOFDhacEZcv8sE2dgBdp5C1Zw9vyvoriQ4cWynr5bx3jNXH4BbxcfR1em7EMx7aC/RzbMjR4ncaI9ac214F1Vg82VPO9s8avXoF/75vHkckIWqpJHxa+zahr4RBv46N/K8orwGp3GDmT7djcUIFVfhsKeL08/injsAkNvBrLx/ktNSipZOAxwguRJlpEcDaLBr64iiSHKdtSR+DF/NL/m6hQKBW/yxaNj1s6edDipEanR5DIryescC+0WDpVyA0/+Mh9WFfgxT9d9ykqKmE+4aNdLa6GyW+qCatEAxjVUxXLESadyONDHqVBr8sthA5PCOVXo2Cmh1F2Aj51vvXQw1qcaMP16PUFqzVZhDZmK7Gy60IcWhngwOklVU9uk3GpfoD3z8BNW+XkUYlMzb0GYZEJCQIFumHll5GvZrP7/0i0a3FxV95bJTyFUNcYHvnsCbz3pevpTEy+Gff001O3vYD3rK1DYU0LxuJBEhsPyohWLFIYm5qAqMGG2mHp+UxPQDoWOQ1tBmKEzswQ5vO5PRZ5HCdNyTizZqxCI/Fd9VXIq0UwMoHS+ZBpRRXY/wwO1W7BFhA9acy0Pi2Io/HQUpuigOoriGrSXTsJU+lU5zleJUs4VrwPqc+rXbNYubKVMJtRYaIbDz6zHX2TIXzhnz+Nxw/uwdZ9O/GZ696LmvQE4S81kfoxz3dD3+tIk8/76tdKeRbuHYuaZT2LRh7r2YGUR8EhD37pgyKRjupS2bOK21UkRYdmTfeYEu9ohlGsgZ/T6kBxE9I0uPFwGrFIFKnJflSv2oRc8nFRMS0rm6VM1U1wDsS/j44m0EC+nF9PHZR6hEdotPpMmTm8UZtwbItRc7QLVkEZBvaGcej3x3H5vzMI5K/HviANzmnhOjd1MkcRs9gEjQx1zx4eRmqsE06hMkqAsH9+4jDK6s403NsYo3RyugOBpBsvpBoxMp9BKVVQxWPzHCMf0fH82BHknhK9FyVBXVezmZen5rE+OWmS75IJquPTE3a8t5YzxnedioXgYkBziQJODFKl1iBMW1tYIiRKIM1W8Y9bqPjUvNSbhM+qsnzlKmRTCipmM1CSI8Afpo88BccaNRjUSAJPPPsczt+8Gfn5NColyypaMc+HTaZsePal5zBmH8BHz78Vtt7XYV9yFpWb7nFYy198UW0S0TJREaGPlHOsm8pK45Ih0L4Xdve1mrVn8X37ErUy5oBMDWG0hw6C8NTt8xokkUwk+QwFKPDTIam2nh5d69WZkmaMTExQiYtJQ7KR+KRk3W32XXResZYNRR3e/FlOot5NGWk5n5PCGE74bp8eQlQnDf26Hel4Gmd+br1ZX80QLbxedD7q853I4ys9NGrDB53HTb7ErKvLcanaS4kwJV3UVEITI1Q02o5MZBL2pecjw7FTLsUWm2LU4bjpcdU9V/RAXytPoXyCya+UI3P8BYSWXoj9vd04o6YaUyOkO/yfez5gim8SM9Mor66jXyxa6EvYegUnvA3xgqWY6O9GVVkhDvdNYsO6tbAL5vqKkSGMPEDa452bw97RHvzg/ofx8xtux5mnnUa+OIl+jvfe6WFsprLmNZ6P7YEYBqdjWFlXhSI6+JxSRuY9D2CeP/OQS7vDQ3Dl1aAwPICY00fEFUVOcgY+FQcREitXkiF0lv1YhNQ2Gur04GG4SmrhpLM9Qkexic4sQOrk7d+FcCiKok3Xwqvn1YoLEZ/J3gvOqpMvKaYqG3UGgi2vGpFDz+JI/eV8lzmcFdqJpk0XITwbJNuig+bnXZWteOLqF3Hl/WejvjBidg4apdSKFYPRrOVDOBJBVSUdzdhxTBK1dfgL0cCxatD6vRqz0BHPU28PEolFYhFcWFVtDNU8U1Y0fcaRUFd7ZufxWqqMdIEOmIgm36tqPfF4G3zUHy+DZp+3DgQlKM+xkEMacNpi0xldiEHM9DkQkvw/lqwNcN5Mb0gFn2yNxEmRA1BLMMVMVXgZQz5F1FKpa/eLqFghR5CLY5y8Mkaqcl5MB3+2TQzhLF8u4XkJLPUw483UaANUAoazhWhGr847EcLV0YDpFFRcohJJrbOLH2nFgJwkdeJljDsL0EsFaKEyFOUXYoQ/zyfPLiDkiyTTCIWUqa4wE6QTYEr9jP4zgyYx2RdgNEqksaS+ClPhOBJ2L2mIn/iA0Dw4Q844gxpGhgipQzrlQFUxB0TcyFCOBUmGg3DqAFGzCiGHsDCN9131KC75tAfFLfSadFZ2/mwwbuGJoTSVqh8fqLNj1FuKF0J5Jov/Ts5TAR2TEZ0ybzrv8moDe3hFleOSDhG92KjkNsFcRQdBVSm01uOFiJT112YbOiYrMEpjITpgdJ9lpD2Ytwarwz3kr/Pw+VxwFdfBMdsPq7AGbos0aN/jcNSfjgq+2nSGUJc0JH/pGoyOj6HK78E0naGrsBylJSUI9p9AmONWsWQZnjq4C+PDfbh+1QaU11QiMNKNDI252OM0/jE9dATzyvxz/ByEqR7V72sZLjWH+ZGjJl/Q2KIzCDmuMlJ/AULhGHZNxzHub0KIVKeEcDvXn8vnyIMv0Ina2mVwR8cNpbCpDHiSaJLXzRDlJUlrjpJuDRYuwyzvmRk4AndtE9FhlJReNRA5yNAoXEqGkbJd0FiCwuNPmfJYr7ou8RlSDFjHpyaQJIJspa4KIL7w1U4sv7oGladlELGXY5IBq3h+lJ/NRUH1EtNE1EmEG4snMeGthdfvQ2VRCSYnJ5EgRatecw4mp3hPtxuF+XxuDs7Y8b1EIny33AVOfqpYpC02na2hHFBW1MH6hUng5hpg58AU6hPTqF7ait6wHccTGVyZJMKuUDl79hf+gYSoO7l0siEiAC0u5FKHooF++OkkU6SfITrSXCKQIBFhpfJei6JSddExOJsc3/r6V+5MDx40GyFU4HCqqNdYiTsFJ6HT4MAgug+dwLrlKxEn328n3Eo5UlT0Olx01zfQsnwTliq6UrHTvTvojcmnlc1XxZlZAqNHE4QTJFQmU+W2gqxKogk2EymEGOWLSqpQHguYxGMslIKvcjkCoVny/0J6ThdtpB0pIgV7JoaUjMaVi6CjgJGvHjF6zhgdT1FZjWleoURhNDqPytolKOSAhKlE+aV1SDpykVNEr633VeZ+vMv4Swc95GLST4Zv0TNnel7Htp9NYctd5NNFNeSUKdgm2lFAInAglY93NRcT8hbhqc4pbHZO47LmcvxlKg/5zjReOdiG9twmNOc5YSNq0OlBlkV6QMVU5aGNk2MaYKiwSsuDoinBcYYBIaeMOeXYXrka6c5n+Fx8XqKsedKU4clprCotJE3LRw7hK58UY+PkvhzDWRptZetpyHVk8PTOdvQf20X/crrZ5OMHHaezkE4jF3HSk1A0gbKaOsx2kffGp/Gn3k48+8izqE+HqatFyKVjT05wzuxxxGdVBepATlk9ojPjyKVuJMjLg0MDDMz5cNLoi0o5dsU1mOvk3NltyPG44OF4Txzeg9Pz4zivKIE1NVVo8URQnZ5DWVU9PKFhODkOttgMjaQINtEVBhMVmDmJZGoaV2IFx299zgw2NNZjrS+JdX4LGxuqsb7Qhg15CayrKsXqQjfyCNnTNWvpEMapewlTgKWkbmX9KlQVFsNNKpqcHMRgbwTT/SHUrvVSV8pRREcVSdKROpJIJVIEs346zhz4yhuRGTnO5ypEOBoxaDM0F2ZUj8JGKlfCf88yKMlKM3SErul2U2lq1CcrYTrt3rEOvmMOcpRbyooi/2qqvmTI7qM+RXD3VA6WxQaxyRvFfkL6UCb+P8/FXxTqhypL7ZkIvJFZeER7eA8P9VfLs+oRofp/UZWF+n96CCWvhXRUii5n5PZrN+BX77TJQ53SR+2kZPgm5LZ2Pz1rYYF5WVEClQHbpuI4vXEF8mb7cMfl70MJoe5pv/keI3gAl9WtgY1GkVH/NyX/VP0knq2VAPFAtbvW16q1Jq9KMooGEoTKRAA2Qm0VqFiOHBQXUsFplE6PF4k5Ri0iC8f0AANLERyVKxZ2+BWWIicnh/zbQpE7A789hcxcAPmMULm55EUcqCSVyuNKwZ5MCiSYZKJ6xRvoR6W2qfCFE6ieCDoKykAmohcVd6icefdPD+OMD5LCKKFXyOcXFCTUj4eCmJ0YQ0NpAdZV5vO5CvHb9hA+7OvjZHiwy1GPi2wDyE9H8BSacOT4frQ0tcJJ52NTfkKludoAI43xEN6qUkynx6rho9b+OWk2Riednqz+9OJuodkQ+kamkB/U+rQfMfrATPfrKJwfgtvtJO3O4FjvBEYIOx9/7FG8+73vJwvYgWd2d9JxzOGlh/+MupY1+N6PfolI7z786i9PYsfxPpx57qU4o8CJs8+4CK2NyxDu3IGC1nNQSLjqIf2LT40wxOTDk+OF20GnQwfgIKrLzXEiSQWODHcgwzGLdG6Dm/PvZwS2qWmjzYW6Igdya5bTgVHjOe6RwWNoY1A52rMfS5eS/pnVEqEGOn4aUDyeWCjY4VyrxFpoLD12AoOkH4nZSYyMjCKX8+60EVlKsanohmKFR6lClaYi0urbh7C3AjOxDOZGe+n8ycmJmJxEK+FBvYMLZWc3wjbdA3dRlVldyuffaVI3b0mdOUlIQclP56c++l4VqvF1isvq4HXOIW0TRXXAy/GI0SHkpGfh08pGdpluUXSfUn4/JxXmo1LH/wFH39fVif20p49UzKOECCRD3SomMs1zeLKc3ob9fM4+Bs2aBB2b+hMoUaoVJkZ7w+dP8TpjDDBHiYxLSZkcUaLu2WE6b95bnzfl1fyssc3IwnbgjNasVYeelTSNRjA3mI7CwwFPU/HEcaqrKnGiswtpRsFly5ZijjBs9+u7kCGu6u8fwDdvvB1XNK7HnolxfPHeX+OydafRm4q35RIVkO/m0MAFuZXBV88AbfckjDHwxeUw/QHyMnMLjUXyc+AUaIjOccwcmI0TBtMh5dJowow8fr6ci5zNIi1RYYc120MDHuefGTjSdFCC8Dan6QRjhpwUwsno6+HgWTMnaOT8oxNxMmkTjc2SHx2NrZSTKGNT/YKiMp9z938fxxmfP9MM4ODkADq7X0M1jbK+2I8XY/lY62FEIDd00lufVunHo+ESeOdncIV7jPSoEPeHK1E68DKu2LiBCCKDF08M4DVXK1qiPXCp/5+QjCZV3WS0D0JrxukErBA5vuouhKA40RY5acqZi1mHG6uJxHzjB5FX02p2/Gl9Ww0tPGW1jHYevPjiVsTpfA8d7UBJw0pMdh8ypySv3LAZZfFujEac+OgX/gXp2RGcv2k90U8hDv+8F396+hW85yPvQoqRIjO835S0emjsHqKBOfLxOKmPB/PmWPfx1+6Ht7IeLkaqBPIxT1RRWFIJG8fNIYip9W8q4hANf2qyE4Mc4wrOmSMSRnVBLREjlVdjr+QUUWC6sBFjQ/3oau8ksiyFi79jU/JP+Ri3C4Xl1UQlZSjx2+HUJh3pkHZEUj8n6Ihnp6b5JQ2V/8tMqMKuBXmM/P5MgGBzKZEPDZ/IZHTnMNqCk3CczmCWmEWJr4TUIIe/ZUdOfMw4HZlTmv9J0ejmSA39NOJYel51hrAHxgwV8pK6TtFBW247CoRmtdrBIPJGFt6GTiLg8WgIJbGJheVlUWMTkRdEZbk/Hy/Bh1aXoYC0VzeWralhiEdL5NNEQ0RJ1TlFqDNL6n4iZwYs1UGcFD0odUgdoUITmJvuQ5nlQT4DZJII+fB8GPO0h0LRMtFwIRHl7IgAFroCE+omyBPcOmnW8N5FoRENHciepyZZ+Jn6ox3YdwinrV2Nz3/m0/ivX/zCfL+7p88kN+rq6wkebBgfG8euztfRWlOOBmcRwsFZetJyzJE/WdEBWOTNBUvXIz8pGMXBk3dSoifEF0kQCup2WrcU11TVmLr30DnZ1IBCn5VH1ed0DnuM11BlGA3dkgPQJJiII66zIIJjh6mQZZyAZnpqiyjEJk8qL6EBJBoxjTnkVY1IDSz8rPF3+MT2040yTtJY46kE6lSkROej7sd/iTThtno+f5rwQlVoJY1UFht+0RXFPyVfhKtuk9mgMTAbxr6eQbz9jLVIj55Any8HDx0dREXeUry9mRBa5wYQiakYRtFMS6ymaImRSTkWrWQEo3FSjwJcOLETFiOyNnrYG88w1MWUOqvpKP/es2sHTj9HB4xS2bQvvbDebFnVLjd789kkoXRuLq9ZIUlMdOGBJ1/Dzh2vYfyCKnyq8VI0LWnCVz9xO5YUenHLP30Z3/vpb7Bi7Rp8/tbLsPX1I3CU1PJnKZTa4vARptPz8D5ELUQFk8N0BBYRm5KQ5NILUYfjQ4OdD06gL2ihYf4EcnQIiQp2jLXx5yaKMarTySVoeNqwExk+iIKWLQiMt6OkpBlhmSDpQU5uORlrLhxzY0hxXKbHR+Ejj89rVO9+BzIdr8DeegGvR1FRmZ8UkNM8PNKJrt93oyS/AZs/x8/qZzIorSBJ1KFZJylJ78y/Z5EiUnKuUAVeVqSXRGkn+zeeKkrYqlejoi1fTOXqWiUpop6pIc7xySDnIYp2RzVKPTZcWGxhLz9ez2kyLcFU4aiiKa2OmVWpt1x/UZRc1zZsrcRoeZ12J+EtFr80EmNQDE7oyPTldDC0I4qS6FqaT1lWExHAl++U4jrEvRZfelE0KVruOYW7SIQOqsnlovPkdWsb8Jv7H8fBI0dRUVqKH931Swz09WAjo512Na1ethbHI/PIcRXhUDCAJfmERGXVyKtsRH6uV0c78h0CmOo5Rn41BzuVxaFIHKMCKIJIqeUJGeFMo44M4acgjwoZpC+EMhYHwZxvKGRByGk67CpC8GsDuQQx+CxaKqn05pNXkXPS4GX8GXWbVYdTKZ9F58HJUVcdhhwk+e9nx45h5p5JnPHVK03xi3umD0FC2wFG14qipVTASazPS+OJjiHTRKNIB6F0boWrqAZnl3ux3daAydEB1FSWo4Dce0VuCicmAjjsWYp1ySmsq6jEWUuq4R4/jAet5Qh07EVDSREfl9qqyjnti5dj4fPb0g7EST/Gx0bRuGy56RNoJ3+1126ETQqh48IrW7H16Sdx9mVXM+JQkc0aeo3pQqyzGcQPgxMDeG/bNnzy+fvwbweexrdPHMAlZ52Lr3/wk0hzbGZHJxGeDBCiD/8/tP0FmJ3V2QUMryNzRs4Zd7dM3AMkIUACwV0KRQotUqMG9K0bbd+6u1EqaHEpDgkSd89MMu7ux+X51trnnGSg9H+/67uu/6bTzBx5nv3sfcta97733ugenSS8HccQKVpH02EMTwXw+uad2LlrP66+9FyMD9HoKnldKr4ShuMdjSA5QogRyDHaCLumMzUGWqBDI3Q67Sigz3WI/hFlaIUbuQHHlRTRz+ikab5wCA46eoc7HylahZlXhQx9frSdQauQXDoXTq2S1GrKAHWG1/Tk5tNvU3+lA5pqlRPX1mfK6UhiEUSJNjzUL/+bh6lXBahYzXtJTJk6G2WEuqKAlOTe1IXYVC/7mdfhcwSJfltIYWOahlPORjo4U0zdB9uqGS+KCnY0zS7pn/Bie2MrhnLq4As5cE0B0S0dUF9/F3LS2La0DIO6nbxuE+0xl23wRnxoZj8paHknuxAeaEMHnYOdNpFuinxO5qx0PoVNwYN9Bx37blHnGQgzScHT2CfKq8Q6d5lzKEQpnbn1v3Z88at33ztNw9ACDW8moWuisUbkfLTGWlH5fURZ0FTLi/qFK1BaVITZcxpw3vqz8dyLr+LlV19HFuHvQFsjStMzUVtTi8psN/6waQMKONhOQvl0cezgOLmUDeFMcj0qZ5Y1BScfVDu4tHe3o3WwAxVFhMSqDgwzssuYxWs0Zy4EIEMhxxZ8g4qElGuQH5TToN2YyK4oykG2RUg3SCO0pDnM6LGT0ejw9Ajq092mzFZIw0RRGQ4HwMF/G9jGzs3DyJ+VDU9lDnUgBdnTo4zaSiKyrwg/oz0H0GAbwe5hwmNC1WzCzdauXehgA06lU8x0e/DwjkYUMGL6qZipgR7MJ7f8e6AWc6wRZLCtWko6b2gLausI1wMxBBhJM4Zp0No1ZoxUQAU/hIIB0precAqqxw6Z6dNeKszASB8jGpWRhr7thUex+IxzkeZndFBegZA32r4DjrnnM/ofQozQe9kTv8LO3XsQLMxGjBTjS6eci88v1lx3DEWkbDd876sI2KP43t1fxsVnnIIlsyuwvNiOaz/1JaxYMAcr5s3CZZdeitTwIPIKCuNFPXSE4r+RiS6MTURo6HyGoA2pOpVX0FeOQHv/sz2a2lRlozXB59K28Dr6WnUMygNIgZUnMgiLTpXPGD32GuxmoxQ6V4aM3v5eZKXTIIj0hpw0BBrkGPU2JSUDrZ07if7yzOYvrce2wFVCRBWiUTGSp3CsBK2339eLBR9sIH2i0dNB+hzZeGHEgXdG7TgyGsGR3iHsj+WjXCyVuhkj5bPRuZlTkEmHsohMslSgpOj7XtvgPcz0LR1VCyP7o302HPOTPrtsKPakYEl5Ho52tuPSIhsyAuThxXPQlV7K5yHnp8qm8TnURYW8rs07gtSxPhSxX2zUf1daDlwMdPl8L10oQ9l82YX6nQEgREoywufWYSgpbbvQ1Lwb7vFWjJB2jDOYudhuVdQ6faQjQtWIJCgAHIgcegbOhVfyRVlNQoQAvGykPNp/E601LtaCiCj+9eTzuObKixhwHZikAf/zoSdxyelz8NuHXzTbSf/yZz9Abq7QhA0tUyO4+/m/457aU7FuwTxTO2DRMdjoHYPkwYHpfqS6Cxn8bJieHEc20cJE0EJKeAJuGo/DCsFOT6nkpZnjFPYRdBNK0Fl2motPiIKjiTSqLpNnNh4zITqNWJjJLm7FETevUWFNok9UwMKhh45h+Ogw1n1nJb/rpCftQrT3IJzaWDMJ0/qPwXLE8Ex0Ac53tpGrKgOtFXzl5joxQsbfd6TgE6fqpFc2doSDpwMp6JmjzZvI+6sRnhpHd8SDgpRJZFexT8WNJ/oQcJfASeThJEUbP7oJ+90LsdY1hFBuBUb69xB9L4A2hW1tbSU7d2JeCRVV2483vgZH3Zo4CnDyPmke3PH9bxBaR3HmNVdhCb8/J7MI7sQCkRGin58TGXx54Xr8dN8raDtwFPfdfA+a33yQFG4KGfNWGUCoOXdn6TxYbRtIIWroaxlx1e+Kmqpe1Fw/o42/YDYdEZWNbbN7cmAxivqmJzHd00xlTEGuEm1pLjNjZPIteXWwBhvRF8o0RzOWp3rhJKKJHngBjsWXxaGxZm5E77RfgPmd46aAoJyPjFHbqet9Knu4cQOcNXH6hR5S2fIViAYj+PMpD6PhpevRGnOZMyhqpo8bRyuVEf8OEx6nJHYgPkY727H7LWhv2OvXilLwF/3/eA8GqbPdNNhO8mptNW52UuLvm4ZjqC8uQGla/LMz5fk+O85yc3xVX5O4ltkQxFAAPgP1yJTK64cN8NKYR2m0RdShVK2p6NIGpHSGya3FKNopKNr+NtvO/tBMlakpYVt0sI/2nRAiVh8I2Wr7fU3B615RR4ICsCFmI8feQ/x3hrHLFWmempzKouH4GF013xqKheHka+ZvcWwVeDhSsHD+HDQ1NZltu3TKand3JzrbdPoO8JMf/8AsER4l3L/7k5+kXg/D3T6F889Zjye7juCTm5/B1SX1pOMxNDPKB+nNinhNF7VHiR0n+RYdKK9BaEnFcbip/D7Sh/FxpFuTsIm/E5r7QxGEGflGg2wnIaHFSB3VOX0hL9qOH0NqZBoOVRLSg8b8I0Se/JeKH9MedP5gfMcaemNL2VYVX3CAM8uysOkHO7DkI/PZFQ5C8YDZiNFsi6VBN144jYblwjynDy92B5CVkYksQuGw04F+Op4JGs36bD/2EFZ3OgtR4fQbHman0kZJQeyF1ZiMpcDj7Ud2zSLD1TWfPjxGJBIKIEa4N3T4VcTqT8fgyBARVYPZc04HQqTTIR3tIedmWxp0kCuf+eCWx7A5Kx+1AR9S2HeTfe3YtvsganOK8KWrr8KyvHKUsn+m+Sy/bXoTN73xKC6tno8byaFtsRiWpBXhisWn4+2DO1GbX4jMnAJYLZuQQqc3Me1DOr/r10q//kaMsj0WebuLSAekhSSZxugdUz3w9nfAIrIbGJpCZoaTSkzdzslDOpU5Sp4/0Nxo1i2kWfye1nIwQqu4KicznU6DTni0A/a6leT0r5n6jClfEK073sFYNA1ZjggchM4m2Uiu29E7gt5xXmeSulVYCjudQGy0DXY64TF+7+ERN5pf6kJZuhPnnj6O+aXZyHM5YFd5MsfSJjRJcYh/q+6C7cqm5S+cPoRFtfWGeu6hnzs4ZUMlA1l2cBRlBQ2YN3Pqz5WOqmA3Jkl5H+q2I0ob0kk9+QSLf+uw4YMVFuH4DJRNobogZ/AQMnX2hJCcEuWiJQNNCAQmEaOxu4h2U2TAorpsZ7RzO6JEmdpZSe2yM3CaZedCJvq+Ch70HCqvFgJWUDTUma/LkeosRtiTCEBig3V8izkSeqYIWjjlleiJ5RH/Q/RtbSmdHy9jlESo8GM0zMJ88pOR5nhlW0JeIj3oa2vCrXd+xnRaS0sb6utrqTPjmDz2Fj77/FvoLcjAi5ffQofFQYmx98i7QoSqU0QAzsl+eLI9DI5+jCHCzsxitKWRk/ulRsPwa6MjcqY0Qvd+QvgcetIU+ienFk24Esk98U2hBRc944mRY2fRESCVg3DCu+rhBC1sePSSZ3DmD1bDMy8T2YTs1mh3vHadcD/Kv+1UlihRTSA8Dg8j2rONnVg1uwHFU63sZ3pbwVsqd6xth9nN+HCoHAs8Prjrl8E32gsXB8ipQ1Q0PaNiIA2YfxK+1HyM7H4O0wvPQnioAyWExIcnQjg7lU4MHFgaSWNLH/IiAyiafxoj0xA5a59ZlCSPb9ExdTXuQH79Chw4cBCrVxPFGLHhwHAHbnrp97hvzZVYqY1cAtPwZ6Th1WbybvrDFWVV+GvPbkR8dty1aA2cx16Fp7gMgbyl6Ojfj+bRLpxVs5TGG2acoFOI+TAYzUBpwyo2bQxTgQisjt0GuQz09SO/JJ/6XYWpkX4CkhS00snmRCyURBjBy06BnX1lc9Cx6lzAYeqN2S6NTkUzN4TfWj8SzKxEeniI/cn2auxUTEZ4LspmxkvUQVOshPwTURceOdyP61fORfZUGx038NyX27Dklnmons/AZlbz8TsqVpNuJKtESRksHylNTkKnzeIv/ksnnRRtMXf/QBZGnB5Uue0md6dSXHk+7dFfNrIH2gdR5/091W9DYaqFtbmqq0lcQLqm5GxeBbZF84gA4ucCKMewvWkz2hm5bzrlYmhfwKH2I9jUuIlUbBnq6lbwy3JUbLfWi0yPw9LiN+2RIDQb5cARZWnPR6N3arg2JFWiXH2pGSXRepUE21z1tl0De61WvvmBGiqGSnMLBan5wXcJnQMbq63A4kbxHhFv02CpoGWGTE95yaF8hOozkotqiDwZo4LKcy+5/Hq46YV/9uPvMZCmYv78+K467b0dWPfwj3FD3mx8//IrER1qpIeO0tsR9mfVEtbxgflglpcQUzsMKZNLZdIuMtOBECKE6lNT08hyRpCbnckn4AjpXDivn1TDR8diR5c9hrzUXA5cKrTvYGoqqZByBYzWyilEolGEQ0EaNz/72gCh8AQu/oOywRwAOhdrvBnaAw9pSvrw2bUnIdGFpiRt9MwvdPlw2qwG5B57DtH8eoQyyoziyDNnN5wC32ArnZQXhwnVLi6Zbxa2GP6YnoMY0cfE3ueQu+ySeP9KWen5xzsPYW/6LJytc+YJBTuP7EN5aTEBWBoi7VvhnHser3Gc3LgYfTT8xavOMQ7qzY2bsP7ceFZ8NBjEg83bcOe8M+Hke3HtjkuUXNHLPsxgBHEmIuKugU58d9Oz+Mc5t8DX+DZS/H3IqFpg1iZo0dVob6fp94LCAgwfeQs+ogHEnCguL0VqyTwcYCTLiEVQ5iXv9+TCkeFBhtbjBwfo+CcwNjKB1NwChPhsucpF+MYx7MjHgCo+aUD9VOwJ8uiBsUGkVCxF3sgRTObPZUS0Y7V3H8pmLWOUjaK5pxv7U2pRPXEchQX5OKM812xhpgpGx7yzMXHoOJ766F7cuuVa3kMzURMnl/Sag1JE/ZS9t2CNdZEna2z5LNKe/c/CsUQn+1KPjNC4BumkzB6UJ/svLjZ0TA3CQ93RtnMpDFCpNNBJOjAPaYMOYOml3qhAJ522sJcOtoq0tlSzQOL7Sm5SLO8oYq3vsO0XIcZ+tg3QBrX4R1FcZcdygDJHzbSorXKc0sHhVup4CFNp1YgwgIaIjosdfDai6x7ptCMLnt59iNnM2YBJBJCQ1u0AIdd/iOaqtWBGU1MzRIbT19mIgqI6bNq6HaevPg0HDxxCfUM9Gg8fwlTnUcxedR4Gersxe/4CbH/zNaw/5yy8tnELzr3kMjQfb0FWYAAZ+Xn43UOvYOWpS/Hsv1/Cp6+9AEOWmxHrNPx+w3P47Z6N+MkFl+Oq8mo6KHpreXpXpvHU1kQvYpMDCNvDhG8uops02GlAWodtCZamURHkdBil4/6LHaddT4QEzAv8W7scKXuqKcFgCJZFJ2FnZ2tnI9IKGfizn9iJRbedirr1NHgiFiUfzTRjQmm00CXWwY5lh6tf7ISajw/nYV1hOjKy2Ob0LHI//qt6ciGSTA6api/lILWpCp2At+sgwuT9WXPPgn34OGJlS9BGB9HTcgCnUIlDI53Ym1qLJSEiIUJgldBq3zfHnHNoiO2mBmJAe/rl0oHlVKGpsZHIOhVzG2ZhWjMfVNzH23bimuplyNRCn/8iqqT89a//gM9+9k6zEGWYsLF1z25ES0swl/3v79yN7PlnIS08RT20YairBX6bYLRFHa5H1mQTwjE6VOpLwB8xe0oOHtqG7FlLkKpdmaYYlYi6ppGB0aFhFLt1SvIS/K7ThhvS+5GX7kBP/wiBZR0ygxwbzVDR0cc6d8JeQX5Oxx/T3D0RIMbocJV7EGVQYk7JWQWF/kN0JCUIHnwJZWtvwqOXv4D1X52LojnseyKR+JjRMEaOY6poDrZ2H0BouB+XnnIpVYIGrkNXdYIvYXzfcCdyJjrgLV8BN3VEhjtJlOJ2lxCdpsCr5dxpmRhndM1TpJVOxZXt/YUo1ZruZCBKxzZXDaqyMlDG8Yxq2n161Ex3O3WAjNqh/SA1E0Qk7adzTJ/owTT7I8NdaBYCpZLmpQVG4Cdt9uQyOMqRTdNW/dMIEymFiQhc43wW1SkE/XBWE6FF+RmdDfheBxBp28IPrEQ4GjOltBs3bMRpp52K3fsOYBYVOb2wBqnkyKEUy1QbKRiepb3hdKqLEl6UUcIbQZlsNih18CiCfD8jCa90N1W8GcoQv7WVqBjUyTTbd+xGjHjqWNNRfOS2j5j3+wkfn3/0AXz0M/fgH03b8dNH/o6Xb7wZZSVV8amurDL4onb0jPdi2DeM1TmFiKTYsWN4AI1DXbihdhHSHHZ6dCqIpk407aR7W+RZ6hSJnAMdgjVGuMnIHLVFYCdKCBAxOLNTiLQi6BiYxs5vRfGB37mp3EH6CTtiudXIyi8g/OeA2mLIKaqg/mWgZ6CXsDUbB9NqUDawH/XpETazBv2Tk2gdamUEK8GFmloK+zBJjxw78gIyl15OB0anxAE1iVcVOQmNZRQRgR1GF9Jx7qt/wUhjN+zzauEeHue98/GV0tOwttiDDm8q5s2fg87ObixevJCDScel3AYf9d/dR/HntoP45+lXIMeZYnZW4hBiOhZGOqlHt28KRYzOaa48s9OMZjNMlLPYL0rQ0VjHxwcw+43HSSFH0DBvAX4y73QsPL4Jk1Vno74wk8COfDqnAlFtlZZdTJ+2H5nZGQRnfBZbOga2P0/wY0dhZS4GYoUoq6feUMfGurqwM5yLrIFdNIIgCivmIr12ORq3voGyymqTmzVRkf1q9CRqUUe86OpshZv3yy8hDyYCtIaaECKKcoLPxzan5dehs2MncolOj/xrAP6DR7D2u2vjlamib0JbSuSKL2vBlgKAZiBM3YRmnvh6clcmdSLHRZuL2Arm0Fk1xG1cQvppqToyNSfe5yrS0ayGAiaRqKlrUXQmotJiMrNRjhJ5RJtCbTsHvKgh8inNZDDRobnDR/kZOmfqlsZgoPkACj103Tr2XHqqqkIVsQnOK8GnJJuqazXVKqruJKJt3Wr6SM/pyKSdpDjhzS7Cft8kikkv6zUrE02pt3WMH7eq3MXo8Q4ZD5ZGXiiIYTMecqYkPGJy40uKthUSCrHJC5itnUURtHxxikApjGJtNT5KY2Jnjo+PI59RXjIx2g43PdUYo2iQ/LHckYH+tm3IYxRrZQcVMuLmFlWbBNUDf3kEc2bPxnlLCJ/za/CDH/0Cn7/tKgKAIvzq+A5s2vwW/nTpLci1eTkANBYNiqI9nZCWFOt4M5vZOioGa2octhA9XxY7TUd2yQdEAgYdmKO+CFtN4pPPFWS0nCZEzMopRkphuXHAKpY68sh+DOwI4uLfEE6rvDLmx/RAB3l9lBFV6w9S6BxJKzLdcEyPoN8bQfPwFM5aPM9wsKnuRrgdAdKiEgwceIv6Vg1fOIqcgqL4tKIgnFYRcjy0t55Wy0U5aHe8fj8ePc6xOUjYuZTvu934UKwIf7zzi3BoatSI2k4l1jOyX6Mclls2PkqH7McTyy+EO3Huv0WqZlPkIwTVOnmz0kxJJ6EfKV6CY/rJfaPjXUjTFGnERzoUwWk7t6FZeZbjpCWzSuG74yfUARva9mxCYW42PGkpiOXU8HvdGO45xGBRQioRIgwlHCbszayox9TRt+EunQV7lrL/LTgUK0F7cwvW1edhM+8zOXAMl5HqhYoXIDI1YVZzlpXTeWeTIvl62c4sWNQrm6fMtDPSvgNOBg9tQmISt3o2UUReS0hjMlSGJ65+Frc+vxKW1llQ73REmXPuOWYnYW/nQaKZ0+FlPx8/th0NdcvZV0JqbTQocmktytLxZ6J5hPLKq9gYWSOHnmffKRGsLkuDg4En1nfMFFwZDq7YIvSiD6QxKDFatxxvRoYtgOpTz4dd1YO0ha1TTlSXV6EsTbklji+diE3L7DkWOm1oovUA0jOcKJhF5COuP91P3aYTCFB3aXNaXBbrPEC1JQKuXg0bg6ClPTo0dayx0w7KsRSMeHLg7zuMXDr5dNqP3aFzAd5LAejxox0b4ag5K/FCQjSHqwGT0r9HevxjGBrrQw4fsiYvAYeTQqijLHmURhYMkVsSPZjpCU39nBA7os2vwzFrRrWV5mQCw4il5eP1199CYUYYb+46jnVrz0DH/new/oobkJmbD594FiH1L8f6cWZePYa2kFqsXsFOmYyXIWeQJpDfRXyE9DZyO3p7O3mU9ndToihA4/Nb6RiOBFFKCDkS8yKbHZXu9JiDFPJSbGgaakYJ4WYWI4cy5M98dAfmXJyL2vMqiCyI3mlIXkLhek0/CdJz4Lx0IJFQCsZGR7ElmIZz08jn6FAKc1JhL1+CqaEBMoCC+GpARTbVvCviS1mo/N5+OlT2y/6OYZx+VnwfuLfe2oSaLAst/rA5iCXK6Dk45kVfdAqrytmf2ow0GEbYZccd27ajJDMbP1pIh62D51w0+jRSIl9AvcvbMFqLSrnz6Hg4JsoFKHusthiNjiOjXbv2oqGhDtnZ7EuVRzPKvDHYi7v3vIHjbW148twbsKxhLkq1EQUNY4jRKkiUk1NcBk+2HH4IPjrqGCO1Mz0VaalpGCCdKWCUd+SVIRSz4bmjPbiqmE6XSpqeyfvLKcs4eK8gg4iveSc8pZVGf4IB9mtgCjFGWycDREEWHXzpHFjHtwHl8+nYSAFcdAJSQUbmGA3k4Yufxflfr0HRWcvJ5oJwThBBKZI6MzB0aCNGHDnIr5wHD3Uz6OtDeskCxLoPEwCwz4geTE2P5gG1B7+uq+lbzYdODhMh8h50sBlEdGajF5X6JvMECkDa9YncXxt3aDra7yXpKazHuN8HF2lMakoUW7wZqC8nUtRp2xM0Vjkc6ZKSkDqpSuW7IVLWbDoYlxv+lh1IjVF/leSjXTnpbAb7ehEmwi3P5Rj6+X3N8zvdDFx0Cr7+OKIRXe0n6imbh5aD21TRW28Lh8YtH6GC9hXr8Q+jKqMMh7Y9jKKlms9XdjuMbGc2YqMtcJkI/19E2XpRAp2g+i7h6+Jl5LnazVdHMadE2CkZHOAZjiI2eNzM6588UJQPJ8+lLbw1naFEGOHdlq07yWfa8eVfPorzzj0L11x4JvulCIUllWghDK+bYEcQPo9SGQuc6TjWeBguwjFXWgYqCui96RgcE/SYtig9OS+taJEUOjctmtByU51JZye/jmrraTPNqbam0E6cfFQHnvz4ESy/bRbq16SZvQO0IYmmvuxRF44zQnqKFhPS0QDItUZ6O7ChL4TKlBBW0ZhsguXkcBadl8n2E3Zu3bEf8ytz0D1tw4JFC01UlbS3d6CIz5eh47Uo4+xObQO9jmhzMODF9qEONFAxXu06gnv3vYErq+fj/jNuSMxpJ/tXGizhlwVR1Z+KjlqtqSIdIgYt/ZaDMNlp1edrTp082qLje7Y7BVdW8LP/ITbjJH/wwiP4+HlXoZTRKYXBIEbHfaRrHF5vGMtml8A+NcponUWHSFpJPzMxMkFEMIaSJWvxl81NuKrWjWDT28gryEcotRA5pdSzIJVeG54Q2kZHGhmQiLgUSEgt95DT72ef31izymzkOTnQi8wcDwGMy6zgtNi/jgWXIkqI/+jNh1F/dSpW3nKGycGMTg3BRT3NrFxGnSKicuWQgmq9fBG7Y5LRdj8mozZMjYyheO4qBMcZbekYKheQN2v+nMZlUdfNDMFkN3oHhjA8PIbyuYuRX1qDY5M9GGOf1NEYC7R1OZEQlCexu+iHOQ4c6459b6EkpwDuklqzBmNbwIWqVBvK7KSgw8c49ux/oiWLzzPdtBWBqREcHbNhXnUZ0nPc8Mhh06Ea9MZ79bYew6H9u1EwezHmlReYdSiRorl0Cv0ciwlUZFKXhBTojCKdOzHgqkRFHq/hsBMB9O+zZk7hSbThhZaqJvdhM6JFDrqh4PV/E7NxyPusJ+hNbBRCUXLDPzGODDnKxOmnRqix461voC1vHrJoZPXysj46lAzyR03R6Thm8RYps5+dml6KRx55HHmxMZx33e348jfuRRYj3pdvOA3OurX4ayOhHDv1LCmRyoKTwgi9feOryCupQDm5fYZHkJeNUbLFw8ih6DftZTsJw3Qv1YgLVqsNgpX6nIqBgiE89sENOPVDOag9n0YtY5+mZTIyjNgDZsevDD6nqEF+zWzYGeGPDI5gTnSAkTcdIUcuWva+jap5y+Appnee2WfRGLlrG/qOaI+GCrw0Sq5PDri+tBZ3bH0R83Jm41crtFtOCM5gFG9QIfeOdOOptiY8c/7tKFKm+P+T8NkScN/s3EPnMOH14qM/uh+PfeNW9gf7So6QlG0wwwNfzI6aEw4bePn4Qfy2ZSuePO92uBhtJjr3Y6hvEHWVRYjQ6FJzSjAW8SDMgJCVk4UHjw7igxm9aCsowRD7eg0DTpQ8292wCtM9xxAmOtBWX5kZGZgilXKFR5FCymXPI30oJ0RW7oiOMjLaBx/1VZvVZNumMDI+iYK6U/D3M/+MlV88FQsuqYKXqCRGSJypBVaiDkruWnSI2oVYB9YUEz2I51kBIo0gBvqGSQEtlObYMdW2BQFbLqZ5/RJG6SO9k1h/6dV0Gh5YvfvifF35HFFQ5RM4llb/YQyNB5BaxHsGehg4eD+hwyqi0559iBTMRYRB7ygD1HGvhZpMB3J5/8w8jzlyLCPVThRK/bM4JnQa1nRXnLaZ8xuof1OdeH7jHvzq13/Avx/+NdJVhJVVwmseI+WyYTKjks7RgclDryCvvAHHW3tQPW8unVkxzjnnfDz9yP10xil0AKNNlql4Y8ScKbGjG2GfF98K6YRo7lBbXJn5xfcRTaXIc2uTjxNC41GNtyJ5QmI09kD30fjWUjKshESOvwVnQ2IBhwxC3lPQRb8bFKFr8N6BQUIkogXJ9BC6J8hf2VH//Ocj+PI1i2HXoSCUI71HcN7bT+DoNV9Glvi1KsaEw8ziFAoVSBtMbj3SjlMX1qNvYho1RflUdDoBGbqKQTQAqsijpzUJQ011muRKlP+z8MQdBzDnsnTMuqAIqeSFmt92UI8CbK92k7lg69PoJnQk14LdH0Q6+/kXsy/ANevORzfho9ZrD9LYPrbxAepyDG9f+gX86qWncOrK5VhTPIsUg/dTexIOQghgL/3M2fRpY+Egzn/xD7i2ZiG+uCT+zO+WxPekeLy/WXar39WHUl6/F+aIazpOKkBiXOP3OfFdPvOzfRbOyLUj38XnV/Y4FEFAlZjsB53Ua0T5BPJgy5aCDZu34Wh1Hp5mQHj9/DvReWQnUcAgKhadhZi3nUg6hsd6HLhtLu/LW3ppQGnDTbARHo+PDDLyaRbHQXjsodGWYpKUI9PtRiZphbYes8loY0FEB49COzDbNUZEHz4i1Qk6joKiUjx+w1ac8YkiVJ1Tj4nUbHT3HISLkbWBVGY6TJrLaJ7tZptVADfeY4ratKuz1odoClRIkN4IlrY59w2gt28EQVcuStPDmBgbwNjYBGpOuxiO6XakE1k00wlNpLtRXzwHOaJR7Cqrm47Dno80p/JLjGF8tgP7D6KhlhG4ZhZ8QizuXByM0HkREeU5I/BGfcjpmSalok8pn0M+TzgvCqA8Fp1xjIGps7uH/qYGP/vTg1jcUIEbLl1nUA+yqxFt22XWpFxyxzfw1c/djlVr15OO2vH5z3wWn/7MnWioyMf5N96JTW++xq6XA9CWYMOtjK70LCcgI4V8L9r8NhzzLuQgSRkSolJCeTxxlPeIj7w31T+OEXIeralW1aCT0dI51ITxnCo2PoY0GuIEuVEJO7qz6Riq5y8yKrefcMzdeRwNSy7gX9RyRSKdoGPmaekJfXQGBg1QJokGMumI1F4/nQG9WlxxLUQP/RuOhToXn6IpQkLKMOG+DlsEvSYyhXb0WT6Tik1m0prBRgRz6vDY40/jA1dcAtcwkQuN12Jb7KrQCgcQIxyzCNVMVlCciv8++bkBLLs+G/XncJA40EEa2hf37ML9bx0AljDa6HZUio8sOxO/W321geaDmrohNPbQiOxKNDGS6cBTvz9g9iuQxATL+bo2/DAXCQYwTsj/7aPNeKRnI5446zqcoQUwWhehqURlnJOiIZM9v0e0+002DStCiBIhv8wiR4wEhxGzE+7T2QRpTGmqnIv4UZxYBDbhDeCZfhs+XM9xnyFBOsbGiR4aRT6KRBnYT2PDo9i7dzcWks44o150jwZxmNfckx7E5/kse4bHydvLScPGkZvNSBaJMWimw0HenpKdZ3IkttFmhIm8XDlEb4TlMfbLyDCdQD7bNdyPotoG9Hf2wnLaUVwiejqEKJXfTkNx0QE/ctNBnPmxfFSdoUjPvowQukuHYjTq4BTvSYPKn0fUxj7TWhFRIqE8zQ7R6M3SbFILi/TDVsixUd9Pa09HwnKdhtxxCEO+MIqIytJz6UCmCLWneuEoWUIHEjd+w915reZjLaiqKCIdz4YvaCeA8ptNd62JTkQ85fDHnDhCdapi08qsCVheJRuzEdV2agyOVpT0IYNomP0b69pD/zuOUPYsuFMtUpYAHtlwCN/7/s9RV1uB6bEhlNXNx19+9X1ce8PN+NHX78aieaTk9lR89J5v4M5PfhyzCzMwf/2NZj0HNS6RBJSHkcFpLtUoG5WbEut4G/ZqoYD433ERieskzy43J5IExa8J3UzUND/8PiEVynTKbuJ7yqDm8tpavJMUee3BI9jaOmnm+s1LIx18KC87UjMNcpl0AHJMxgGIDijrS/Gzcy22QwqqmnoabXzbVQ5a88uwzUpEw9AIunxRrHzpz4ysH0clm+NKc6OLBlqVWYSJvkZklTacbLsO2lRVmZ6h6R0M5c2n959CcWkJtmx+Byk0tMWONhypXY3G1p04h0r0qX0bcYgo5JJd1VjeW4zId4uxoqgSCxxhxPJnmZJpP2GYNXcdEcEYCtMJ8SaGEGLkzzAUS9pCnRufMFHOTuW3sW9ihJQbxvtQ4snAwpxa+GhsX9z1HA6PjeFbq24zOQDJFPm7i/ByyNuPEjojny1oHEmBIwvD4QlGo3QymhFE+JkC1eyrJlw/7yvsAyUPqMymZleipCGN47cvbcMVqxejsqyIf/MzRA9eGqmd9MpuMVo7HPjdH/+KNatXYemSON0LBAJwMJKmGHQZQXB6Esf378Sh/oOYoCP65lAX+Tb1QNSKtMVNo/vD8ktxaX4ejSWGkaEBFGZmIdUeM1QtpF2MYm4iABfyisvJaWXIhPf9HYiOtdEhnYbnb38JN750RXwBqw6mySgmM+uDI+ZgJFY5WBodDhVBU3Va60LkYhHNxKYCfPog7EqeuUsR7tiG1qbDqCopRPrs9Qx8/fwsHb5K5UmRte0Y+pvoENIxEnIhzZWC8fZDyM0vYHu98PG1jKwMdPVMoayiDNo8pLvlCGF9CkpmU7+1VToDqQrZdo85UZFuoZg/trR8TNKJHGjeBfdoNxZXLTAl0bYYqaU3hH5e1zbZh+zUFGQXVWB0aoLAbhrDI6RVuXnws4+Xr15n8hPkEqRxQ7BF6Ox7j8IenialpK2pbkXLli3lAOQA6MGGaZwEqiggl1AjjRDCWZkFcZhI0UYh5shiDqzJVObJWKQochpxkW7EV0kRISQNXkVEWiapSDdTEhssvvTy67jowrjRWu3bYNPehHJI8qLiVnIA7PTWaTuefu4FHDu6H8uXnoIrrrkSJYX59MB9hIJx2mGRg9rqT9dv9E6j9BOZ2NDfitNL6pAuWKeiiiRF0f785vcY7vj4p3D8SCODqAupVMgPXLAOt112Khw0dk27vN3bh1Eq8YX1SxhYtWEDr6W9+8wZ72wf35seCODhi57FVf9Yi4L5HDR+JtazPz5/KyMYIOJQPbaqB02f2TDY2w3HeK85GguK5jP6UrJ3pAsfffsxfK9mPi6oXWii8Z5gOikA+118PJXXM9Vq/5donDh2RF/aAVozIqZ0VEU58kEqrDKoLu6Q/lNs+MfhCXzIfZyPqix9HKUogmsbr2iASIb/Pf5OI461thFBXYoHnnsT//u9e9HR0Y2//+3vuPa6azEyNoJTli+DxxNv80vdx/ChNx+Bb4BjLaQ57UU+EdAjZ12FM2ctYl/psJkQevZyXJ1RFJVV081HMdpxBPnVsxGmI+kf8mLXr4eRTr5+3lfmYnrSiwgpR279ChoeUQujqGrflQcI6VRiOo5cDymhai1E79TlgtBEFDrnz2zEmpbDgES6QnpmK5kF+yQpXfNWlNcsQe/0CLIqlvJrNqTx+y5RVU3FEuFMBYhoSJPSXQxQeUSv2rBEfV1Yj+hwB3k3X1cdPr9nkYpG27Zht60UlfZpFEXGYS9cgP6BTvhIU9w52Zikc6urbsCYzQ0n0WKetidS2bIOZDWq4kRXVycqi6lTmhrUtWmvFtHBdONGuMoXIVUzFAwKJrkrXeWzdkwyaDtc9bbtvbutUwit7FpdlSjkOSHUhciRl+BcmDhMcaZo3piRz5z79l5RtlRORHDICH/3d9ApJCJ4QixxuHwOInndtu27cOaa1YQ522CvWsV3qQxaiagjnijnXHAlvvKFu3GeylmVOVdzpLRUuneeewB7OqawbOlinFmfhYi7BM+8ttmUig709eKt2XYsbo3CPkYljUzh0/d8CWnKeKuAQrSA3P30M9fjvj/9HvMrec3MEgwTyq49cy1279iCT33pK2i9fB5+XLQCu155DZ+88zYDJVE4D+HdD8NBZYjRWTqXXIvQjr9hyzPkYkEbzryhHa5lN/KzkzQU8m1No6rhysT3HcWOjgnMW7IEmZkz6JQg6VgPnu3YhT8PDOL7p1+CKX7+1Lxqsz3UzByA6SNB1yBpSmCC+sffNeWkeSutPVB5qDF8iQw7adxyWPHdYs1RZKRIYzSY3rFOzC1bCmeOasvZJn1VjosO/Hh7F377Tit+9bEEvXqXUPmF9uTotfBE+RYZhGotSDWOHtyNZ558GnVzFqGsLBuvvbXHLPJau2IBzjx3HcIOD771g19TR8m5OSZ33H4LCmrL8WTbIZzmyscw6cieQwdw62mr4CDyiPqnEaJOFeVpXnsS/7ppB657/BJkFvgx3N2Mkpq5vK8PY9NRZJCuOabp6GedQ0DQjWYiocnJDqwiRXU5SXu8jJCK+orsKtxRAY8Cl5Y4628dqKoKQ6IFS9PXRJ4x36BJkGqPALspKpoyG+B0dfQSGI1hbi1pZcSHftrTKCOvTppSDsjYTG6F2bYt2rsXobQyNDa3YHrBetSnBlFOCqAiJ7M3AcfV0glcOkw1NIbI9DgcKSn8mxQkTCTT9BpScji+dLwujplh6ZlUCiGz4S40NxLdNqxGNtFOXi4dhtCt8h2k9kF/CKHBTlK+aL3jLz/8yb02KY2m8d7L68U/Q1Ss91sOLE+ixQjJhNpMkVcVUlCUNGKhqf0AIqQKKrBIqqTNxe8SfTgII0uKi7H9tSdQUVEVXwUm0QBoapDf/9Of/44P3XQdChnxjQLbeA9HGj76ic/gtAU1uOaDH0KIhnLn3V/FxYtLcee3foOf/vj7OGVuCbb29mLzP57Dn3/3K3R0D2DjW29j9aqVvAYvpYUj5Egb3t6Gs85YjQJyVSGe115/G8eamnDT2XPw0wdfwB03XIcqeyZ2HWnDuvMv4nOzXeyfGFGATcU7NAIVcThnrUXtRXOQae3HI7f2QTNaWbPLeU0+q/pY24W787FxXwvOOOsMpCrRqLJYUhmvLQV37noRj5Lnf/60D+DDc1ahhE6uyuGCc5Kw3D8B/2Q/+qeDqM3WjAQfQD9KWlGxrckhxBixlOiLjXKAp3R4hIq14p+JP7DGhIapv4iT7TllsNGJOwpmIb9sMVyM7FEa4TRpip3Q2KETkBhN8lMYdUn7FrupyJpnN6gnGRT0L6+tPIvuY9YQaPwZrfh3YXk1Df1CLFy2DLsOsr+oFz1D4/jY5+4mgskym8n4qZRf+fI9uOD8c9De3kr/6kdlzIWlc+agnhHsjFkL4CFcjjKS3nbwFfzw30/C+Tc7deYwLn3iUvqaSQy3HjEHiu4/PoDiLBeC4RAyc3NhL1kE/1A30rzdyC+sQ2lGJgL7XyXAbKW9B2g8MTNLY9byC+arD/l8OmCmrfmY2Ycxu7zOBHI5S3t6Ieyli6jiUdIQra1nkApOw+OMIY840dTz5zdQH9qQqt2a2Ze+oR6iFW+85qSnA8e8briIFGJZZeibCqJvzzZ2axpCcnjtzQhmZMPvzELP4W3obDmOkKpB0/MRHGiDp6wWqfUr4Syei6PDjOS+cXhKGIjDCgYTcJXMQXFhHnIybHwG0kkGuO4JMv2jGxGrPgvbQkF8adMbeLJnILEaUIopY34fQ1dJoV1ro5O04F3CQddc6oz1AaPkpAeGOrHKEUOa4fJJJeFndeSV4HBCIv4pjIwMm+2zJCFC9e6AHXU1NcjPz0dmVNlPRk09BGHb048/jsdf3Qyf14sSDuydd30Gsxtm4Uc/+Tn279qHhYymX/nqF5DWuhm/euUI7vn8Z4zRvDPagyOv7sbHb70Zhw4fxlh7E8685GpzT9OuoWN4fnszWltb+JeFeZWFWH3+ZfBkpMPqb8Snd29C7qERXHvJpdARVHPnEPZTgsEANm3ajvXr19LYhk0CKKaNMRh9VMllkfY8t60Vx77UiZt+sQRl6xezH504uP8QFtUzcqhoJb8WTTTcnx3YgD+cfp3pz8nQOFz5s+BKyTCJVJVVx/x+jDYfNJnk1mkLS4rSYFcSi86zuEzlxy6zZ50y2FO+KWQRoXTRsVTkFiBKB696flMGHVNf0zjJt82U7rtmdPhezEK75t7JF2tiYbpaJ3vEh8aJVL4WxMI86oEJFjQU6QSjmlbq2aan0UNjKufvISIQJ3n72NQ4cog0HMZZJIW/uxmRDMIgJNW6dJvQWAQhRVUih/b2dryzdS82bHgbZ5+zDgvmN+Dpp18wi7vOOPUUpL6RA4/Li/P+dxkCNCAdSWelWBgcG8OHfvtdXH7RFfho1RKEmrZgOJyBooJseAPEDBPd8PZ2oLKmEtk1y5BTzP7Q7A6dpN+nDWPDRFKTyEpl3xTVmrl+/9ggMqSHbHcsr4ZG3Q6HyoflDRQ8hFJzaxisiKBVDl80GzsnOpHjzEAdA9mJY76JtEx+JasA7S1tqMllH4oiUMx+AOONKKukvZj9DOhgRaEl/Erk0HNwzr2AY8b+kjl17Qd0TF9i7Dq7epGd5TGza/7ORiK5MRRUzUF5ZTUcw03w8jnWP/R9pIfs+NWi+Vi65oP8LtsVPxgkUQnYcwAon5G4myFReg7HrDVxaPdeSaKARAY6SHgT4mBm+si/PSXYRX5UmZaFEtUs0yOqusnizdUt3u4jSKFHV4JERzLn9B9CoPIUDA4Pw+3JQAEfSodq9odTUVqQQyUbpGdUZZYTTi2eKV+IgaEB5GTnwjXVQa+rjD6vzO+YUkhTNwDc/dbfsLR0Hm6edRr7jJ3GQfM5cjA9PUVHQ445QqRB/u3Q5ppyAQNHYCucwzhpxxUPfAdbGAmfWUv+uqcTV19zubmmVjIeO3Ycq1aexuvRkAnZomNdZkdaVY+ZmZWiBiptPxnRJKL9WXj+jg1ouLsc55xXCqtsDt7sPYZlBRU0lD5UE/qZnX8VPUkDNAOjRKm9ZjlhXxb7Z8pUUY5MTeJw/yg04WBmIhi5Br0BFOW6EQhEyEHDZiWcdrRVEk5Ux+ggo0/P8cMorSyBXTkcQVcJnYyhHcq5ONJprmEEyVXTtEuSpvzofMe9Ifz8mc342gdWI1Vz0xJF+mCYShc/vUb9blF3bEIXVgrhJdWKhq/DP7XWw6YkrWqTRU+MMFppkxZyflOnwZ8uUspporhxfn61zpogndD2237vJIaI3P5xxyZM8rLf3voFZGSmmXt/7p4v4utf/hIKHdOGPqiEXedGeNxuvHx4M+549hF4M1MQHpmAo7ocGXQE3znnKnyQuqN2Z9EBxei8g6Sapq+8I3RgbvS17sY4HWtGyzY0nHKjWSXZ170D9vwalIlPZ5bxSa34/oQ694E6afG/kaFhMoJ+jOcVYF4Ox5m6MXDsIKy8WgxRrxevWI7BwWEUZlLXpDccc+MA/D0o87A/tFFqmJRuiOit7GQAFcWUA7GbfTspg8fjCXI5dkpw4BieGxrBS9S72e2jWLWwDI/2jeHDq87FKqJlIRKZhsTS0XxDrVS1tBkOQHP1UgYlCigT9G4ZjBARK8CoHkJx9x4Eqk9DmjMdYfIZbySAzBQPpslB8nXGnWqfZwo9WcSdixF61SxGRpOAk/fXMclJFDDSYda763gk8WDVvkcHmjGcUW28WQodTmSkE8UNS9A/MIDM2DgswplpOossOocR8vuy6npMTJKmDB9HILMykXV2IXB8C7IXno2xiVH0xoLwEGnUzFtKHu0iL6NxOulcnDa4XCnIVZmrFlMkEJD2GPQz8q146U9o7+FnGbHKkYbfVa/DBeeejREOZHdvP5Zowc00B5FOJdq6A44F55kEk/HM2lpMiEdLfBVp2ctd+zfDNlGE5z+7E1lfr8HSU5xYkMdBzI5THot0Ika46KhfHffQGpmh4/QthPHkrOO+EALk5EdDqSYHEKUDGBkZRZ41iYHxaaSlUqGLyjDQP4KCgmKOjYxRpzpPE2z00/gr+Dk6BRr2FFy0v1xyaYepprOR9+p4dY8rhunxUXM0dZBR+oXD/Ti7LBWNI1EsKU1BhotGrUQmx90Uh6n4xTgQOiNNRyqzbmfDVUBlVklyzKV42gTDBIm4upl/+qjUSiT/x/LzkxL2RfDSp98kVbJw3vdptOTbZpMaUqMtO/fhyRffxhXXXoMHH3wEy5YtMXtLPP74s5hdko2P3XItUuloNzEIffj1B2ms4/Cmu5DfPY1gThp+euH1OJv0r7BuPg4dOshAko/U4KAp3snwD6Aj6kYuo3/Ab5nTqCeHe5HjToXP5oad14wQffSQXmbzM9k1S/noYaSnpdHpT6FUu1prB19SCh/RkUqtMzLYPwkZGhpFYQYdsbss7gAcYZT5VeymIBbvIy1Ms2n9hna8Yj+2dR3FUztewUvt/fjNzR/Hvw/SSdmncHrDqViZX04KOIJCIoxwKh250MZQM8IFdfDQrluGW+CeGEZR9XI2RciBgxJBvS0aGrF0woiHxjzWuwf+nBpUGV6fGKiEWJ2EHdoyOzE3fFJ4IXo8sx/Au77Dgdf6gfcuH9ax2Jnl8EeCSKPTOTw0BTcVx0eemUEfUREYQmrD6QjT+7d3diI3zcHnz4WPEC1trBXe7Fo6iwwa/TQG6BW1j2GFKwtl0SEMOgqp+NoiehAem/ac60NvVjU++M6jeG7FZYSC+YymmRgdHYGDPDktK48/2WbPPjPN49YzUJS88g7hY4c244FDb1J5s3FRXgV+s+JKdHX3kGoswpTlRxapTqoWYuRUwKVDJJSzcDFykstPk7OH6FDyaSBh0pDwYDs2EjI/234IP511KlJj6dj4/aOE9eO48JuVyKnSGgE6FE2jCD1oqa6y0epTRkVf7yEMjQfpeKNoimbirNoSZDOCOkNUUKKCkclJomoP0rPL6SB9yMjOwtTYCHIz3RgZ6KHj4zgxyovf6/jpiYiTVLWSzmwMufk5xvi1lVssGiL/nkCeJx3T3Y14tSOIM4vs+OFjr+M7N52FXBXPyNjtjGCK8NIlNtESclG01wwQubGjfAVs4tRG9KFkAjIpao+chf4ll+Y/SbRsxezYe18T9vxpP879yRrUnKN+mCn6YBJJsC2E7bGufeTz02gN5cFTXIXR8TH8/g/3Y/mCBiyvKcbS86+kX7YRXbC/iICcPlJPOpFo2IYb//I9ZC6eizOQwoh5GdIz3IgyIKTm0qgYwPr3vgW/ciSMj4XZmUQh6UQSRCvk66IsdncaxnubkKokN6lBZoaHzjV+9oSmgb1KJPJZFXz279mLpXRU3nEikqleeGoXz9gSjM810YPj1Kt/DA9iYS/pQWEQDXTWF81biNqCeoQ4ho6mN3E8twH1dPaiV3ZtPZdDtEt0FhjpR19PF2oXx4/bM5uBaMWsNnyRKD+nkn2dPBUx+wEIVCVgv+xXMN3MveuPmWJDrHkz7FWkCVo0MlOEHujhTuykmhTNJ6vsMjGw5hevKIMiQ1yxzUGZiaO6JbGWTbDXayFSXGEm2RlZLieGSAM0LVm44IwT75n6ArP2gH9r5kGZ5xNtICRtfge2WWfydz0LoWwLIVzxXGQlS35HBKMSG0LIeB300Ipues83gFh6Ea564LsoqCzHj0gJDg3HsG4drzfFNvN5Y727YW9YTy7ITtX6a1VJqnNVFKPqSt523+7XcBW56FdPvRgfLaxAD5W1nDDOS4riDgYQ7diBKfcavPTJDQQCYZz9s/ORVuAhvZyES0edq1CJ9MDy90Ibn4xPeLE3lIWz65IOl8/sH+cg88fvQ4zP38fAkpmZjSzNLlCBY9qxSQurGInsVJio5rtlcXRcOmAlPj5xgxoifeoloksP2FFdUILXh2JY7JxES5hoJd+NQg29Ipr2EdSUlqo/lcNJ5ogYAXWmv/nXGL6uqxu81wmo7TR8Glpsst+sYGvd0I8Nv5zAik8ux+ILInQu+gyFXsZOaK+lxvHkoyR5LV5XTlN9oBJMKbyWMEunSUHfNUWq+mzpjIJVeobZ86BvoA9FhcVIE39n4AsTrf1rx1v45gv/wNbP/xy5NGZnyzuwm23BeU/VpigvJd0mutOK2L7+IZRmh+GPZSMYiiBPx87NEJ0U/NdOGy4vsUiHEy+yT3oO7iSLPRWPtzbjN/tfQsVEAD++6CbkFhTCrSlwBmUQRQzRgRemJnRbqEKiuv7WrXAuvNBcS/1s9e+BrSSxhb+eU31lpuopmoLW980xdewvTcHbYvWOez913b0ntv3WdZStHj7GD/O1RJIhKTZGc6vlbSplnFufEDVU86iiEDNF85WqoHqXY2BvKMuqKUJdn55UG3YkxWIktslBJO6dyijX2dqI4vJaeNR5ZuovLhYHwcBRhSHlJ7R8MzmDQLEmevHhvRvpgSNYnFeKtBQbmyJ0YzQ+7hkFr/Sn2qijy5LoZ2qAKpSC3x94HT9ddz2NvRuLZpXTcCyYfQQnOuGoWwto1Z44rAxenVxIgyWNGug+ik//67e4/oKb8OVFa7FCz00vnEXEYhGK2Vu3MeLPNzXiabZxLPr4GjRcNReDu3rw1A2von3jMMfOhcx6DiARkk2l1MEgAuEQ+iMO1OYwejHa7KFCvti6BQ00dJ3JoHXinpgP6XxerXbTwyk5KS5uV00H/3WogIdjZVcpKtHJOPunLxiCmwadRTheTF5ZkJ3H6BVGz0QMS8pzUIgwnj0yiKVZ7BtVy7HPpkh/WjnuzUEfKrKLGPzoCAXz+Uxe8ttOn5cU1Z4oZ5bBKtDIOGXYFsbHvDj4cCdeuOcgWoZScfrty+G+qQhzTye0plONEJlleLLgZ7vSdJSVKWkm/NcWXkreaWmsYIMScpqu1AYwGfno0LSydwx51Ot0BZgx6qAomRyW9CWxCapAUTb7yknnaNaZsJ1K2i0mDfrcpbeSCk3iu3/4MR5oP45T5i3H81s3IEQ1K8yvgkM7W3mKeXs7xzQVtslxuHJKkK7VrhTlAwKkaONE15vH0rGLHP3P+zfATZg+MDiEH7/1HFBdjrxpP333ND6xfB0+svpsBqfM+NZiolZK+pGru1UolVVCyurCsc0vIy+f40ids+sMia5dsBhI9LeO7TdFSiqVlp4rkSiHlUrdVL2HnCGDQdTmwuAUaXzU/WtbdLzZ2j/WiQkO2tqS+RxXDQ57ZryDEJbQ9j1OIEoH4KheaZT8XUKDgZvG957PG0QhnmuuS1EWWssTTYEPRUdHm/fjEtPuLowo73Iyoy1oHrPDHR1BadVcPogHU95pZIbp9c1ebvxRJBhn9J1Zl0Dl1smxWn4b/1vRSvO6SpLFX4p6e+D0lNOT22CXIujQEbXVP4RhfwTPN76F0/NOwew5NOxwENHjGxGZvR7b23dQnR04xxyywWdUDQUVa3piAANd7Tg66scFq1YjRZWKynmwX1SnrWSYvZruYGwAk+yKjMwiuIRcphXBiWLkjHV2e0ElYuTTxx7Zg22/O4asqmyc/uXTkFoSwP6ju7F27iwOOAeVMNvigNqEZmIqDqGSK98i5EBlVp7Q75sySTED/2SM0xwrTf0ax5mKXvL5IRrckkrNUiQjtsTC4x0Wrq22m/nj+17ehI+ew77UNRJ4PUZ0YuOYmj8F58013aZCVDX9acmkIa8Vmg7jwD+OYe9fDhDWV2Hl3fORVcT3tWRW46F+0O7CdEzGeUXCpAPT1Ae+p0Mt3qtbEp31puN1pOxCHbZ00ssQmyHHI0NPDLQRtk+BSqW+pIbxvR9Pvi9E4KcBecrmmu8HCbddTW8gWHsOqdIQMuh8crMyMWbPQGCwA4f4d4z3XMoxi5J+bA+F4aYXPp3OxJkogktx6Hw+Ob//LtvYpGA3DX2wBSvmlJoE9H/MugnZCGkX1rHFfA6dl0B+v228m4w1iNqeA6hYcV28j5TQ1aYmyYV5omy9R6mH1AmhdzlPreuxbPWOb3znO/eWa8qniA89ozOGGP1GyKucNJaZZ47byUuj3bsIxxKcIimKoDrnTnPEM0XZYvP9uMIYTRmfUT+gaKLCh8T7OvXH6tsLm5JnRth5tFaVfg5PRTDU2YIQ4bcy4ilCK1Rmy+xxHkOYTku7pOp3ZcG1OcTtrz2AESrhsvwKBKigjqgfVkq6yQCrKbbxThpS3BlZhO9WWh78jGQd7KCLnr8fN6XPxbIVy2Ade93UBzhK5sJJulBTsRS1poacX9R5gTSQ7S27cPtzj+FDS9ZiaZ49vjGnEAkpQIyG5lAGl8ambblGUtPhDU7BPTVEZZHC8yfkQyi7AK3eAfR0HUYJo2rB8mos+WAJGhb0wDNrFprfnsLb32nF8Uf64SV785TmEEBpD0PLJG6HGCU196v95XUQRt9AL3JyGS2UfZdxqa/pCC2LUcMYmgOZHJ8SnQ2p1XEGYsvQNB42lLtteJNfa3Bb6PZbmOvheIQ5ZlIqJSfDPn4qgg46vj5G2y72fSmduxV0oOPVDmz+wS689a0dJtdRvDAPdatdWHFTMerPp165qIhyFHRQNhfvq+BAZBK0lEBzY4jK6ksrRIC60qdNU0gnW/x+Rtl8hO18DlINB8cL2hmYOoEpOjX/CFJo5E5V9BHhNfYfRSvhcKs3gOpsOkxVBqqGY4aBRegYVWY8MtCPgtoF1AvqBp2InRTSPuc8+nX2UVYWMsKj8Kbm4/VX38App63Gl167D2/s2IdgcQFqiEBWVy7EbDr0VCWi7Q6ksC/tRn8j0AnPNgUqjrFZxSh7MV4T6GY31BXlYk59PSw69Gm2dfemt1GhI+fYHwbdynDZD5Pd++CnvrjyKjimTlTQO1aTBmeVL0KsbafRR5OnU/5FOxERCQ2zHS5SgXGOW9pgMyzqa4i2E3EXJuoAVFknPp7YjPCEEFZa5LbezCp4Zjhfq59Q10WlS04lJWWSXFOedaYou645Z0FYI1RVDsokHUl6Kq+hOW7yztQZET92+HXYlVFPOiRNgdCbRenZeo/uQz/hy4IlSzA6NsrI1wJ35SL4AgG42F4+BYrLKs0gcrTRt+MRDM1Zi8Umz8CHMDsXifcnru0nGjEVihwoHV2u6jnlAvj7SCgVaeMtyCiNr8qKECUcp8FMDHdhlbgVByFIr/2hNx9FhqsY319wBspz+awmwUIIu/9pOBZcaFaCmXP/tTRZUUkGpKO5dDio7kuUAnl9IRQttuLr1uSg2frZUXEKbDlsn8pNY0GMZ1Zjr9eOs1MYNqa6YWVWYnwghuPPd+L4v5sR8kYw56JyVK5i1C7NREVNASbCKQgwOoWIYHJz8tHScgjFWW5M0mHku5zIzipEL6NLdWEDhmIBBmIn8gWvKU/1OnBxNg2qdy9u+9lj+MO3/4f2w2dXH1EmuyfRv2cQjU8dR/++IZSvLMO8D8xGxaqSeCygY4xnsanlqnKTnkX5nIpSZgg4JmZ1JZGZ/laGmhzeioXjy3bNknFBAL0ZN5i4qFP/D1EmfPA4v2k3yEtTtQZWa88DBQ2TuMwym8gGAn7k5xcRQe+HNdyKUE41KX4DpiYnyTBsyCJSdNct43PLQVI9pifxyktP42PBVvgOUKfKqd9Z2XjloltxVkk9YiNdCO38F1KWXgRrfBix8VY4512IaO8h857rlGtNQlpyMglo/jwhvT29CBHe12iTDzs/IAeW1FvahFU0DzuGG1GOVJTy+Rx5VfQvPrOcP62WQUtFavqeqhuVn1KQkYz0ECg6ydZm1gEIhunh3sXXKSp2ENROZsiN2BA7thH2hnXvHpP3wPm48PJmh5ICM91n1hKILmiVlqbHJIYmyBh0MUbvgeNxpRcPkqjkmF5PkFwnsaYSeg1NhlFaVobI1DBhZCVSCcW6u9mxdFgFs1eYjLbk4Y2P4hlbAI+dfVu871S/L0NMdqScn/Id+nukDQcdWbju9fvw77M+jHrtFUBDNmW1ahuN1tKUWXYJFcCLW1/9HRaM5+DrH7gWTlMaTOdHOBZtfMNszWSUXnBLi36kfAPsH3EzOdoJ8lJFXHOqziC+9+MfoqWPhsE+qsuyYf11t5saA1vvYToUoiHBVfLqcVKHvamzcHYhB1ObX2izCbYHKhkVvRE/ZlTo6e4ja4/RT5djrCeA8eZJBLoimGiZxkTbMFlGgEGTqIT9FHeWCaHhabspKxgk2ismNbCh2M0IkpWCsYpsLF9WgKLZmfjO7/6Xz2KDK8OBJQsX49xz12H+AlEt9avccKJ/jXDMhfTM0mEGAMJUa7jF1Gqof2zi7zRWS1WR0gsVBJHCnNydmt8/YfBqq37Cpq/iwvelpy4pON+TjkGoU9+Z2Y6Tcs/nv4wrr7wcp5+6DL27XjMuJnfuKnP0vWpFRuiU6jmeLa074HLmIb+wjO1xINvQmwB8NKL03GrsGmnGrw9vw9ZdmzA8MoXcWbU4fMs3kcM+jDS9DDv13kaHHmnbDEfZUpPjijEYpCy4+sQsyX9zAEnx+fwYHBpCcUqA3UP9SXzPOFftuJXYhKdtxxuIZpWiwO4lqvOxD+cygI8QzRB15lTE6ypILePCftI04AkHIFEVkpT9RLFGQgRb5KVnbu+tqSqTXEg0RqIpIJ3Hl6xiSorOBkhm2yUyBirviY1ItNmH5uCFFCSMglFCe0fxgvjfjOSh7kOYyiji4DjgYdROKZ2Hvr4+lLrYLjNrIaXg90lPTh5mSjvrPIqXIj5cr2OopRDk9iHCOP2uKRr7GKMvvaPF7/7q4EacGpzEkjlnw6MMus7q1xp6s0GkIKOFKba1nVRhfNCJpYyumUr65NJZEX0Ejr4Ge91qOidGQipzKyF2OY090n8Io0RA5Wm5GKLn9hTVEsbmwT7OexvPXoJzL7gcpYVFeOCh+xGlk7vm6msw7Atj01uvMcwSzkrZ+bmxqUns6xvH2bM1vcrX/BPQclRbNvtSBsS+muJnVFHoJ0/N86TR01Oz+FFHJQ3URJ2TQ27GjMpq5vJN5KUh2ejkVOkXs+P3w8W4c1ZcMx/begTz59YaOtAw9xR86mMfxpe+/HlzZv7yU8/CeeeeiT/89lfms2qH2byS8N4k6eRI5QwjHAMZqpyVxkwUyc7XnNQl2a1mM5SH0XCeEF5LCUYhJF2H6EGc+6QDoMjuia60E/SJF+RYUuk4TS5AOq3P29DT24MbbroNG157HmPjo4T32fCqKCxPekHRPbSIR2XoM/U7KUoeyyYI94dHRvCZOz+Fiqp6fPe730Qa6Uhj03F2ZwgLFyb1Ny7ac6CDlDOLfVBu9qXkc9Phbhu3zGao2hOwgzSokjx/goEpTDspSMuGj32VSdraxnHe/85uXL1yfrzILdlHOuBUU8aiNTr0RghHOSnSVlSeavJWdm3IQx0V4jYrGeX0I7Z6dflJ0c6l47yY6SwbI3bMHG0cpddrHxszEfzoZDfaaZxa6trbcQB+JWqSCqUO0yrBd4luJP86QwzPZCcnRRFymk4g+US8jk2llSeekDrDh8vJySGEzSG3orLynsXFxfCrjJQd+36i9r862Y/XDu9OvEKJ2rGvZxfe7GsyzuQQlffMF36PjL9/DSWebMyuXhM3fommTOi9o+Ra3S278fILz+IvA+2YRbRy5pJZyCyrg2rvDfcibE5rOMusDCvXjq8Zuagjv0/lPdxlS1DpHYedUby4ZgXcNDrNSWvQIn2HaMCDDFouHDnWiu/9z1347P98DQdb+vCje78Wd7RZRVhz2YeMoq1Zcx4uP/0s/Pjrn8XfjvvxsXu+g/o11+HW6z6A6pq5ePjhh9n+DPK8Ktz+3QdQsvY2LL/686g572NkaKRSpEx//t0vkFdch4Z5K1Axfw1Ou+g29JPuHG5sQuac9Vh64Ydx2S33IH/O6fjH1z6JKOEr/L1YXxzEwcaWeN/Qgb61aQt++P2f4MO3fsxMOX7xf77A16mEdCQbnnkYlQ2n4pY7v4IVZ38AN3/662b/xT5fEHWrr8QVH/kcFq6/ARdeeyssJXLpYI+pRHbxelTXL8TCpafjvAuv4PXsmCbqufHKK1FQtxzzTr8YhfPOxCe/8mPEolH8/dEnkb/gfKy9/Hacf/nNRH9r8OKLGxAJeHHDbXehum4h1py6GuvPOTfel4TH9/36F/jUh6+Bc6INBVGdv9eG/DSagvIa0jk5TCXQThg/XxPC6G9kRGGQFEqm8f/oJ7/Aq/9+jigqBW5PJmLm+zCl4jL+vt4+DPQPIqx8xEAzdSEFc/LrUaZS4owSTJCrT2cyeBRUmyPQdPpVfUkdlA4pJPoto3N3TfYgh05NDGYWg/M1l1xiEuT+/lYc2Lff3G88s8RQmG7qNO+EgCcP4zoroOFsMJRigqE+lF2Jsf42WPyupeX/OkVaFZrvQgBG2BGmgOc9XJ6R0VR5KcGQFC06oULZK1RCnBBN8QlQJab2QoR2oYFDSNfBFzR8LW/1ksuuTuVDiVYk0YYynHIU7HRlOW29yhOUI0sbKdDAU8c6MckOyHa5YddaarNIKJ7si3QeQEp1ItMvHq/534QE/X6c8uD38fqHvohiIRPRFKENdmrN4z/CgBwNo3AKe/i5067Gurknn8WiF9cuvl96ZyN+cMMnkeMdQpQIx5FditG+IxzcRtQuuRhh0hA3297JyJbvcCM83AGnzqYPjEPly9AOr4L7QhuC6oS2kSOvwVG7EjZNzxDan3fJdSZ38Y8H7jNKtm9/I8774CfwzS99Cnd98DyccePduO6qD+CWa86KHwxSkIrvfepD+N7Db6KitMQkNcPhAILBMLa8/hQ+efc3UVZZhr/88dfsJg6x8gyUr377p3hj5yFsffHvpMDilg7sa+nGDTfegYcevB9r11+KzW+/gsWL5mMrDfyci6/HK8eO46x8Rg46scdaJnFFpQMNp12BT15/Kb74yQ/SgNPxzIatuOWT38Tz//gVivLSsPKyj6O4sACpqS4zRj6ikh//8NuMvDeaNRTPPvcCHn/6eWx84220H9/HltlQUj0XD/7jz7jy8ov4N/VQ6IQQd+n5t+CyS87Bd79xF9tA2sAI/blvfh9TkVScsWYFfvKL+3Dk4FYGNQc+e9c9GCEUf+iBP+NPf/wrvvqt7+HDt3wI3/za5xlAss1eCZdfdT3+/eyT0EnFCiQKbPtpEP0c34tl+IPUf526y4Dg5bjtG+lFEZFEg5K9M8RicGzavxMHusdx9Fgzeru7kZeTh89//tMoKCCyUcWicjpEkO9segdVFVV00km7spk9/dPJxff5tCfgf6cAE2EvDjftRnlBOapL6hOvSizsefVZVC07wxzKYkQlwqLTmvLUFKimZY3NMkzHYhgkatYRYtm52nPQqrfLQJXc6mTknmbHdrHBYy56s4l+HJnqQ4hGP0lONiDjVxZ5poivqfRVHjIpmg8XDzWv2TAdJuf0+Wj8cXi/LL8SZxTOgkMbb6gqMClKyjhi8IeCGB0dRldfLxH4IDq72hHyeuFwZSCXXlGBE7Z4xNcRW338jJRYlYMGuYhrzhAXgniIEcBGw9B6A0NPkrmHBP7JppJ+rWQ51s5JGD8d211P/hYfeusRpFTOxx8uuBDZgnw55bCTt0YbX2UEnY15iy5G2ngPMrPLYM/KRw0VIpOOLY/Gn0UkoL3q46fiJooy8htM4Y8cl3PxxeRmvKYOJNGMCKGeSk2bD+9H87AXb+8/hkgkgoJS0o+Kxfy+DZ4c9m35AkSH2xDt3I2LP/EVFOTnYsUFF+CJR+7HY/96EN/85hdRUFFDZ7Ee/2J0fPSBRwjRJ3F0MISjwyHcTgPp6OrHfY+/gVFvFE3NLbjj43dh5YqFcE2zzWzd6GCXcZzUGYqNKIvaSRSo5x8+sA+vG7DmxEjUieagB02007d3HWUQT0F2ZQPmrbmYhrkKFZUVeO3V5+hIXsUf//QbrDpjDd7Y+Bb7rh7rzl5HRPNRPpbNRHJ3poe050p89Ytfwd5XHiMQPYrGPVvYL27c9Ykb8M9Hn8eOrbsxEUrBs1ua8Ojzm3DxJRdyyGk1JocRN2YjRH5TY+NoqK3GQPt+XHLuGRwrHVizE/f/9X7ccP0H0D/Qy/6NI0nlpZZTLy+uWm6c2VB6MSZFzUw2PxWri2pQr+XCypP1H6WREQVpI1U68pz6Rbjgsktw1Q3XoK66BuvWrcU/7vsnvnLX3di88yCG03MYBGOYtWKJMX5VIfb1DeLI0Ubqc4aZrUnKeyLxCVHeYdWCM1FF1CZ430rk/WLvYfhJIZaffyWmSUMO7SEKlSi/pQrL8d54rklrcOhIVXCleq0MF2nA+D6zLENis7q3EUsn5gtniDV0nFBDc8kJK5H8x3beFCq6ykfthocnRDxES2RN8kzC6DHWh2hOBbaPHNesCNYQJlsjTfFFCkZsGG4/ZJZl5qg2n1EwRONIqVxMkMDWGmTBf6kQlq8f/ZN2Ut4U5KlWOkSQQwdit7lg79vzrhxAjMji+r99B2tXX4JPLjkbdt8QQq48jJIP/bFpE+4pb8Duvcdw9vlUJsK0Z4434qmBNlx9xmdw5ztEK6qrdkRxuvcdPH3qLITLluEb+0dx37ER/ODMenwup48OxRPvaCUC5fw0CNJJzV7odyKYsX3PYJiQbDrmx1I+hznDwJ1LhfZhsOcA0pALHbApLq4TdbPqlho+abgmPXl/MNVsohFq24T9Fedjtr8P2ZaXvqPEbFZ5/4svojKvEFedtQo21eQnjKK7+Sh2vfMmFi9fgpp5S2BXFpzOKBgMYv/+vcjOKURKkQd1OUXw+YM4RodQVpqPImcI/vFJ/KUrAx85rRpZUhhdkmqybcqGFDqrwsTpt253BjJVwGJOGqLyJUTRtrGpEX4fn3np0vjSZ76vk6I7OjqweN4CKnMrI1sWiJvMzFIkMI3mLjr/wUHMnT8XOYTEhuszSI1MTuNoczPmNMxmxMs3zkNlz5OTYygr0iyPhdHxcUSJMApz3Rgb6MGmvY2w0yDOXMZnyMrF0CT5dH4xUrXwy/RRUlzws086+3sxaQ0hm4FkdqmSa0RJ0mP12wzx+rwI8PMpjLRZmdrxmIalrDs/u2H7fjjpPP50/z/w/f/9Bp568jl87nN3wslIHhtpJ+Vj4EvJwjjRzNSUD4eHp7CkqhAl6USJ5iyLDDOVp1SZto3XcedaFBYfU50YzCDHIOXWhi5yCnzuoaERRPqPoXTBaSYgmj47cQCP+QhtqoNOnH/zupGmV+GEI5EEVKmoycKfHDxjbGb3HHKUpJhCG3VKnOtILMLx2FAbHFU6tDApbKiqCQsS+6npWj4aSoZKgGeIqpQ0358cB232kOJEkJ7Nz4eLDrSgYO5pmJiYgG+gFan0xOKag0374amcy8g2jgJPFiYGO5BWVIWBgRGUYcCsF3BqmoMdFvFPkzKM0A5PJYDpRe/YED606UV8ed0VuJzXeO2VV3HeBecTAU3gKD32KactRT5RkEWKYFMOYLQP39rZjN84V2JbXS98tjQ0VJTh9Bf7cSu77K5F/IzKLrXLj4yajs4kv8TtaIjRwy/CMf9idgEdqd7TvnNmv3yKijGEfHR+AfvI6tkPmxZVJeeoNVWmLG/CkcYaN2Bq1tnYOxrAOnQjkldnlNDXfxwpeZXIzs7FAwd6kTfRjbXzq6hEmTSQaWOYXu80igrLMNJxFBnOGB1bHtIzPCb6hsNBOpdM9vO4ybPImKeIuoKBEKYH29HBPjujgmiGz+NQGS3p1yObN+GKwhj5Kh2UAmlyDHk9nWVvpvWcfCY+trY4kz7aCKeJN6kS/DCV1EG6FLNF4FAdu5RbsxmJ6cW4SHdO6tq7RYGJ7/l9pGqEIIyspo4lUdtgEmH6nQ5cxh1iHwRCUX48TIeVahbt9A0MmIx/Xm4u+4fGyU+qP6JEuwpC4+Nj7DsXA2qMP5Y532+KQSnf7cLw0ACKPQ5e3oOJlEI6VL+hOznZJynywOAwmnZtwUsvvYTP/s8X8Mpb28xKzXPOWWvun5QdtPliewivv/QUbvvA9ewKomVZ/7vs0Y5Y+w5YKew3s2pXwj4bbaYNxWmBUPDUUD/yzGansjW+L900pxIlBmiIn08G9pOzAHyTb0xmV2KQkL2AA52jAgRVpgkmJZMhGg/NFCTriyUczGjr2+h21iBEZZw1q47XlrLzc5lsBJXZNKyrEXl1C/kFQj525hg7Nz/CgSM/0v54vYT8vS3NpCNRFJXXmH3gUkhBSpacRe82hAxfL6J8UME2Bw3JosIHOch5mW4O1CijXnxPufD0GAIuD9JSU41n7t/3Bh7nPTcNdeOjRXMR5euryuvM+exvbnzHnFP4AvlV80g/7lp+Dp+ZMI9wUEVBv9m+Dd/y1uBz5LTfOGsBHIrGE72w6FWXvBHBbfmDuOvUWjNvbJbBitaQqkS79vP7bbDTWO2ayiL/nkjRkeZ58DhduOaa63Ck6RhtwInSkjKsW7UY99z9GWTkznCQqiBUgZKZCmOfqTZi/nnoHRrEjvZBnFbJCMHxiE0MIkKI6KbhZmekmd1q0zwybAsb9h7CGBHWqdkRlFIptIJyjNDYSQNJp+MMMDL7tL0VoX+ISGkqZx79WDFcMdKlkSG46Ai+9b8/xcsbtyKLtlRYWITTTjkFX/vq5/GrB57Fx2+8HMV5cl7/TQQbpMTsG7MRyUyFfrd8/ZvfRUV5OT7x8Y/xL31eBq4f/Z4QZecJw2OTvYgFRkkRyXFpdHn5FbBUGutKQYy6phyNihCUoZ+anqB+TJqNZOLGHUVeHiOqPcUYrd1BNEODHx3sRlGOGwMTAWSSx7vYh1OkjKkuN/UoGyOkpTIA6ZQCi5aD67i7MGlagBTXleaCW4uAYtPxvSGmBjn+Zxr9Vw5k//4D2Lf/EJ5//mX85c+/wZ2fuRt//+sfiPLSTkwDhkJjOO3Z32BKa0sOcfzn1+Dnay7DJ+euMfeOCzXtyMtm4xk5ZCOT7AcdKadgzXtNE1l4otRjzQToe5ou1KyJDluRKJBr2/1YEgFI+MUxnWqbUYIcU8FhwS9vTnifpgM6sjXtRJFnV0npjN2DYtPjOGvdxWhYshiXXny+gXgrlyzE48+/SBg3D7Nqq3DonZeQXjYf+w4cxe233oxvf/eHqClxmyRNZjYj1eQkvvmle/DzX/0SfcPT+Mt9f0Utnen6a25Fa3s7Wg8dwIJT1qCx8QiiI90onr2InKoSb738Iipq67B190HMI4wSRzx48Ch++5sfm4MyY9q4sWoZBggt79/zIv7n1GugfdPf3PgmvrbrRaxcuwY/X3U1HEPanoxwnQ4o3PQ6Vk1ehMFRciclJgkdre4W/O8583BrarOpFlx7qBA35o3iEznsm+IGWIzUsZZt8fX76ngtDlLmmAgnyn+3HnkdeVmFmF93Gk4/8wIsWjgff/rDL2jozbj0w18i3UzFs08/HI9cquAqFNLS0ND4j7wG+1w6JzrW8e4m7PXMMcuBQ1S0STosR1YFwjEfCklr9gYjaMgq4O0PI6V4FrJdmfDRaY0eeBMvpq/GR9IOMmrlw6nToBWpZxqY7qeNKzRfLyhKufLj5OSBLGx+8OfId/jx01/9Hb/4y0P45ctv4pZq6oFQHZFKmIipbbgL+3ivq+auM5Vw/xm9FYX0+sx76m87rr72WtTX1OInP/kBm8H3VUCmKSunvkPHIf6to9toZCaHw3FpbmlHhM5s7hI+ywkDSYq+56SDG8f2nTtx5hwGMTpLhyhjjI6A13c4M2F56MCU1dfZlWoujcquWYn/EF5PU8GkFzH2jc03RnpJp+CdYAyMwk5obS9dEvdZ/0XGOLbdo0Poe+U5OOhgHnvpHXyCthAsrUWVy4+y1BQMkM4tfu33mIzwQqqMbOnFd867EF9YdVkCKbKZtMuupsMoCPTAs+yi+KNKphhQNe3JZ9CS5DQaekqlpiLjejTdosVCcwxl054AtqhTDmCc7yY6TxVq9FyaF49xYKYihFf0jtmaZzYHEiQ+J8qgWYLkjfnZn37tswikFWPx0kW49JKL8PTD/8TKRXPRF3ZhNlHB7jeeQUHDMjz1xLO47IqLCaHYefToK05bjYIiQihCuC987nMorapHLr31x2++AQ/88l50R/NwznnnYFGBCy/saSeMzUdlgQf1C5fhc3d9BT/69j3Ysm0HlvE6//rDL00BzQP//Ae++dUvwN62HZizFkd6O/CRf/4YOz93L0bJ1z/79J/w/bNvQHUxIaciPpGLpvysY1tg03ypSjbpOMx86cDReBZfGVVNNwqOq+5eu8AwmmuzC6v3AOyzaaA0QLNDkuZktfBConP6CHPNAo2EyAH09vbTwZeif8JnuOfLLzyBalV8Ecn88k9/x6bN23HmmpX45a//hM995hO4ixzyY5/4NJ7796u4/MYbkc6x+ueD/8Ljj/6DkW4Yn/jkXVhHZ3bGGavwhz/+HdddewV+8L178Zc/3Y+nn3sR5ywqwEOvH8L6c8/FJbfdgV98/asYjbrw6V//HmflOvDpWz6M+voq/OT73za5EGSwLbYUXHnzZ7BxTyNWzqnFNOF2R3sXHvvbT7Ft0onPr52N6z/2VbOzr3dE++EFcN45Z+DKi9bj0o/cjU3P3W/2wP/pHx7Ck/9+BW89/wC2Mgpe+6G7cMby+SjMJ6WgMf/+l/+Lq2/5HLbtOYybr78SU5OjeOzZjXjlsT8gJzcfl990J846ayVWn7YSP/rpr3H3XZ/EHbd9BFdcfROKi4pw263XYf35H8Apy5bgyqsuwcOPPoWKwiw88bvvYtexdnzkM1/H3s2vMLAM49IP3Ia8nFzMmzsXe/cdoE3b8dILT6GzqweXX3Udli9ehJa2dqS7M3HvN7+AC857v/MW/i+RYdBWVPfg1f6BdBhON4JC0qSmTs0kEUWYcnX+m0QABbYQHeBvDMIKBkOGUiSv1d7RDYs6WFpKyphVhgBtR+v8/W1b4OrcBVfVKoRzCpDiLqGakjKn5WK0dwClKV6k6RAVUSxdyxTdEa3TicQsZz0eOnjEauw8ZsWIBIQGrOGD8X9n/oT4079nxmvj/NyBGX/zZ6TRivXtnvHaJF87dPLv0KhlDcy8Bn8G9luWb+Dk3+NHTvweGztuxVo3zHivkf9O8WfCsiaPWkHvgBUJjljWoNrB9uh1fiag1wMj1jtP/M6a6G+yovoMvz/Sudnqmuy1uvuarLa2Q9bYULtldWyPtys4bEUOPs7f9Vxsw0QHf9osi20wf48cjd+jf59l+fssi9cP7/qnFRtpjr/exesMznjW5I/aNt4a/8yM11evOs362M3XnHi9s+2gVVRYYH3rno/y7wnT5scevd+64vKLrWUL51j/c88nzOc+evtN1he/8RVrw1D8OiuWL7R+/csfW4889Fdrdm2F5Rtn2/j6fX/+uTVv3hzze4zP98q/n7CuuHCdtXzJPOvKKy41r9/1ydutW6+9wLJG+Yxsh15ffc3N1sONPdZTfWPWYx0T1oNtg9bqdWdYDavWWJMdO0z/Th9706qrKrVOueRKq33/RuuDl51j/eTrn433mXme+DO98+bLVlFRgfW9737VaphVY40Nt1th/5CVk5NpPfTPP5vPzPy56soL+Zy8Dn/3TfVac+bUWQ8/eJ913XVXWbW1NdatH/kQf26ybr3lRuvuz37MChzfYF2+frX10ZuusDY/8wfL43ZbE73U3dCE9eLzj1tVlWW8Z6u1fcsr7ItZ1uRop7V08QLrt7/+SeKe8bbe89k7rcvPP9u679c/tmZXl1kbn/qjde9Xv2BV8/uBsRbL6qFOd2+2YvwxOj/ZRL3dxde28G/+Pt1D/aEOhfljdCmub7p2lHazseNt6+WuLVYk8Zzv97N1dMzq8Y5ZX/7i3dYlF11g/eP+31mf+fRHqcfD1ptvvGCND3ee+OwLzz1mRXXPrp38e9yKtbxmRfY9bkUHj1iRvQ9b0WPPsw18tm7qJD/f3LTPGj/2DttGPZtosY5QJ/cc4Wf0/P7xOvuNDcWYk6+90aPoJgB4zl+J+3YfR9tEGM1eGzaP01PJeSjL7yc0FDSTd1Od9gijHb3KCCPDFt8UgsoyJlGC8JTWxWuJrUQeSEmyk7DBQMe4ZzJ/mHnVpFhBcinBGSOEiaooE3RUjQKRhpIzDiUpDa/hPYeaEYCb8P8w9u87iNXzipGVX2ySPD0To/hD637kOezIcKQiODYKT5Awu2wOYt2HGMWH4GAEnxo8hEb2w+6O7bC02lG8KVEzYMp4c6sQPvwKqBlwLrlMRRSEzIRd2u48d0ZeRKJCCx1HruWnJ/rkpBxt78N999+P+/56P+6668vkm15cevklfCeGG2/6KB5hFPvn3/6I2spieH1Bs02aEbPm9z8lSnRiqUglKSElxwL46Mc/ix/97Dd44KF/Yun8+URafjT2j2E4vxKvbD2CLz69CVf98UX+vgdrqj24oT4DV+UD17qO4aYKF4qzPcgiLXjkhbfxzb+/iNVf/DP6hyfw2fULsYVDoiKwFK1RV94nxv5Qzog8/Ixlc/Dlez6LH/74N+S9T5qkmpN8+Muf/xw++al78Isf/hAvPvUEfv+Db8HbfZx9yotp3l87DZGbmyRYwIcvffJmeL0+k7e46opLsXrlKfD5AkitPoUohX3LSGcvEBqVflHftPAiqVJsh9n+ijw9JTSKH33jLnz9m9/Db3/+O7z075dx9/98Bf946FF853vfxmUfuAqBmAO2zDJ85WufR3vrYaprHqDThHVsGH/MFvLaAFRJN6FCJdqko/G56Xgb1A9GLPPyurJFuEA1MNJdrULUfv2qjNXaDiWBRSNUoMTn//qdH8D9f/oGdH7C3p27sO2NV3lJOw4cIQrl9SfYL8vOXomo3YUxVbOOt8FWtQL2snmIaeco6qUttwGxXiJf6qr2LKivq0bntIXm3W+hkihkXm4lls06I45iJzrfUwikMk0dv5yleuH/VNrh6QCebRnFZXNLUaRZES+NyF1klk16wxHk2Swa1F5EqlfiyFgX/LzB6qpT41yTkMMsQ03OKmhaT5VTyUMqtI5Ze+wns5VH3wHmaWMQtkNOx6z9piMQN/UUYV9PE57vbcQbw7048vpGeJYuwP7rv4pMKuGh1/6FBZfcis9s07Fc43hk/ipTiKSdgvxdR1C5aBVReQBR7SIz60xMD7WSArqR5vLQCbETtZWVKhq1mk+nB+XXs3OnEevcCcec9SapZ5Tt/YybvByqcWdH/1fRAqRUOq7ks0o0ZaM166qtoGjNg2Yy7K1bEKk5PQEHOeZ9zdibNgtn89ZmsYfZXk1t4LVOrMVItGmsEz2uUrzSb+HqElK59FT4Dr0K92IV2sQMl5z2TiE7Mwe9B7eghWzwjDNPp9Il22UhuvspoHo5HKI1OpHWP20Ohfl9sx9no8dkwocy67CLTKpotBlnzipHZpoLx463YBWpztOP/RVr13IcCYfNXg+yD0cKQiP95lj0bCXVZGgqHNOb0on3TLlJ1NbJyXGOk4d9kXhfOQLNkmj6VdMNMj5l/XVWQoqTL6WwV/4z8ais/sTEGLJJBezUKR2/vu6CK7HytOW49bK1aOrswbd/9GfcQ2f14dtuYtvZn4kqPyNRzXwoIFFc1AOz9Fe5jISoFkWGLv3Qs7j47wnH8J/y39YCfPEr95r1Lgd2bsWtN16BjuEAbv7Q9Yl3+ejTPvQd2oGGU043QSra9LLZoyLavIlOYRF6nHYcbtyMs5ZcgI7WDqTFAqgpJg1R6bpUJKrFQIQtxgOpozRtp7rt94peUhGQOlcFEhIVGmggTqzyk9gRaVaG8iJ+hYPjHY5vUiA0IO+nKSRT+UcFO7FykBcXdxbHJrcxoiW+4SC9mZSO7aKBKtGWXFPwZMdefOjFv9NI+V6KRVvMxJFrv4wydnaoZSs+1d2F8sJi3KtjxpQ84u2O94wgY7ITrsqFyJ9uha1glqnCG+k4iOncQlR5afjFszE52oGRFDdyM7KRo12CcqsNStABFXaVLGsnFeU/HPHCprjwBiqvVM1+CQ3y/fpwpmgzSElySbTE5FVovGbx+0mJHN8AZ402ZI33+3gohgM0rrMWsD9UnKV+ZTQ/IeMd6HRW4RUO66psOxYp9aC9CRWx1C4qcuQQx2iBimhmKK1EewTImMwqzxnPwD484EvDZp+bPDWAKzIG4QrxsyULEtfk86tAhpFI32vsHcPaM9bhc5/6KO789Cexff9RKmMWPpg7iHQagnEEhYyqRA4xIkSHpqA12yH0IENR3xKJ6QxCHe5iggUDgOWdhE1JQCUetURWAeF9DPykyJHxR+sbzBQsP8sob2pUFIgSFXKSx554Bt/7/s/Ii8OYmvKb/R5//5uforycCPD/zzLTAfy9w44PV8dMy5PS09OLr37tXpx+xum4/eLVcJZy7I0nZestCy8QzVy6mrY7c5UrrxCxInweCy6toaBT7xn38dEnUFtChyTkbHYFJr89WbDD/iHeD/OLOvdN02wF7JAmRvgaQv5wLIiB0R5UeUoxZo+iOBGtEGWkaN0Ie/FC2FRCSfhmMXLq4Eaz84/KIe0cVFECCQ1lmB6zPxpEPgehlNBvMD0To1S+bDqYIhq8o26luY6pRVDxgpbTEn69cmA3bnjzftQ2LMC6ohqspmGuqFmAp9oP4WDjTvz6ys8iw5aCw+M0dpsLpYzGuw52os5DhDJ3JbK0e3BWEXWHHWgWLvEZVI9QSONTFNaySS1blVMsZuTvOUxlKYyjAimi+JCqCQX/+X1rshdaPTFEaL0kvyqxCcX/Icpyy4EKpiVFEFjIwWykeVKsHjqfTN5f/UoxB4N0duPsMiqvoVR2RKf68MRUqQlU15fF4OSgMzRQoxZJDygE6t376OBosDIcvUJKIydtf+9mrpIgDUZwnLRmI/1yPr+yWI5ElE+GozJTiZCZ+lDlzFI8Kpo11sK28rkSpwbHBppNEsxRuoC0KgUPbdyNogWnYIk7jPBYPyoqE7MdSkCbWYmoWSkYFbphX9oyCmHX2got7Dmh3DOFBu0fRZjjPUWakOHKRJr2dDT0QNREz6vvvd93Jfy+xkJo1sVnEVJVAlcbjSjrro1JlP03ETzpMP/btf6/yUwH8PKADWfkBdHNIKFtyhdTp3Q/lcf3MEgKnJVrBk70QYl5M9sCbNq6Davr8+AoIAXgp0f7+5DSvx/Zy0UrLezrPYSwbwJL609HX0cHETyfz3LNmAZ8r0wQpqoDjZJJ+DHNTefSWyduarGzWnY/g9yF5yGPhiRvZFctsg5MpMe28T8dVqEz5u3JaUNBZM2VZOYhwge0+4dgp3OZCgUwMdKLbF8fMuvJUYQKqNhh8i47B3ckYMMH/vZLuJfPxrNrrsJv247i0aMbcPW8tfjiovPx9FsPYvWpF6GA7ZDX02En3oFOvLz7GM6sL0DBwtVIs5ETDjXzflRYbRyiaKvNGVQtJSegZZU6M035hmwdyTxq5vjtNeSbEj/bbnYMmiFsm0WqoAHS0VgaqmFyV52XmG0q494jynswSsf3hI93vaoBt3NAy0OTWFCjU5HiEuVQdk2NIu34VpQs13bk1smTgab2AZUr8OJgFHM9NtTpQAo6lsloGl56+TUUFOTh7KWzYJezouPV2IyNjCLXohJp7wHdm30cOfo6ne0avL3rIPbu2426+tm4/JIL6XstPLppMy6or0Be2YxiLTnzaUZ/ceMkVRBdEhxPzjNLlBtRXyaokObGrYEm2OsIV2VMRC/6e296A95pG8D03rfw1dtvgE0lthwLG9tthadJ6alrgt8aIzY51neAlx3DsYkp9IeHsar8FHiqFiDsTDWLv+K7T7+fsK1Cadq0RjUuKsAyuv3+6v//U0Q3VMZNfTU5B21XRsph6maEWCXKIQm1qfzcFEIFGLTZNnUZnZRZdq3NYeigtgXTUVWUS3Tkwj5eYp2jCzbtCqXvawWuHBHHI9ZJaO/gd0lnzaaxQs1CQIk9NoUUMu0RZGZ6MOiNoLCwEJaWps9ey/bw3tq/Ue1mkDEzEFF7vW1ypMsaGuqhjuQig0bqJc9qOnqM3MyFSIwqzcZm08uPTnYhp6wEOfSGk7Y8zMq1cOzADpQuWwdHLIS+vmFk2bwYimbCE+JzZruRMrYfkZJlDG6TfJYU5EHbUadizKdSzRyER/vgLqtEe880Whu3wlaRj1+2HkAXr7Nn4Tq802fDQKgb1SklKCotRH/fBMpyUlFfX4OtG15BeM4CPLRzIz5f5ELO0psRnGzE8SE+oG+YMKcKL23YhVl1lTj/rFOJtsvR8vbjcObrOlNI4d+B/nbCqVlYXp6GloEJjE8GiRAtVJQVoK19AKfOykOv30XkY0NtfQNSg+zwxDmJJ0R7w2nDi0RRxpQW5NAQXeyzrARsf5cosag6CnNsV1y0o5WPfaHy1FQTTeOilZZTkQBSJ3qQnViaesIBWHRYOZV0Eg5opZgRXqdp0/O44xu/M4tRHnnor9i6dQuee/jv+Mr3fooHHvwXCvKzERnsopMCvvT1r5ivfeVr38HHrzsX0dFu3P/GEZx29U146+3NqLK8yMxxY+3qlXjwL39E7Zy56BrxU/ecGOrtR0aqDZV1c3HH7Tfz3myE6JGW98rpJEXTykIJCURgLIA6G23bgc7wOFo8JViaWYoCRnGLEe14F9uwtw/Xrj0dDVkEpzqBdqaRRth3DDymjFx0lDQxTJTZOzGEA80bcHZKJjKk7LyWvYhO1tCE/2bkagsbo9yUritaI0ojFCAkZtaM0LCVf3K4MBgcizt2UsRAJBK3ZfJs2qZZTzBBxBymsyo0SDfhCN4rojamTScliQB6OSY6d6VOQGimqG9bt9DpzjbIyFG1DLGePbSxqjhNVrWfaBsd8r/ad2GMUP/D2TlIr15onG2seTvsWixHFPVSpx/rM/kcygOIAgSmh6xQcJoOPIwR6mZNeT68/a0I2dOQSr5lc6QhxdsDP2mCNqTMT8/BED1dfucW+CrWEA3SSVBJu7pa4C6pZKe4UeIMmFLaCLlciMbT1L4b74T9WJRXihRHOj790n1YUlmHv559K3zsEEfT64iVn0EbcpCq9cGTbsP+491Yuep0pI01YzS1DNlaCDPWg5i7gJF/E351eAfe+uBXyWdfQ/rC9aSzDgNrQ/K8mUV4e+OrKGJ7agsYGeghcyaaECmcR+XXSr0GBPuakVJUC19/B/JnLcGodwD2sSF4c/KRm+JB5+7XEKlcilmlZZgMBZEbnIQrKws21f3PFGWso4x0ZnXi/wuRLqpWIE/5j/eIdloyB6i+R3moYdFjG+CYu/6kAxB9NZubaB3Hyc9re++j21/D4pXrsH3fUdipmNo3YUE5HY7ThlQ6PqGDwaER1BYSGXDstKHIjh17sH3PQbSF7fjaKdl4oyuMLCrR0qWL8dabb2P2nFl49bU3ERjqoM3NxrXXXoUNG97C6jllqFtBxCZrkIjHa8MXKWZSZFDK45hnSxpkvCovduQlpOg492TeRBWkSo5ml6P9eDNe65/gOKxAxrHNKIv04byVy/hZ5Qj4eVFX42RJZuiIjxxrQiyFDoiSm52ZWHlHTDY+wJ92xLSKNC0bDm3macph1Ra2bYbonIV9u/eirKIC8+YLKZ2UAAOXMJ6W6xqnoQNAlYfRzIWohpvIQnkLrQtRItLIu6//fiIHMNXfhSxSj5WVM/JC7xU+cmjL/XBVrIDlyYMOHbERUVrKT5GqEM1jayQV5758P6xQmAHLh9tPOwdXz74aR3e9jTWnrca8HLaZQWqgg7pmT623vfbMP6xz164xHi/WmKg4M3BY0I0cd6iRkJEDR0qwfXKY0XIBUjTdl0G4Z+qs7fD5vByPKCKEVA+/cwA31cYQKSrHlpEerCioQamy25R/9thxS/l/8YwzZP84ows9rYfesFRTaYLNEXp9HfecmonHRrJwWaGFDG0DbbiZfnhd7f7KSABCQqtrjxkMW+1KoGu31AA2HY18IsMdlz932nBbpQA88ESPEzmTbfAUV+BwRyfOnVOJOreunRAqd2Dfc/DNP4/OzUYeNSPS9R1Gc3q+oSA54mfa459RCvnsOyX9VJeuhUz9xw0XVomwjzAwPasUI74xhIcPIY9O8Ph4FxYSBndn5RMrpSCbYxEuWwA32x098gaeLz4fV0ZJs0qlnHzmvsY4dSECiU6NU5N64c2vRW9oCrMZedsH21BZs5z8cRjphKJZ7dsQIKfOFYSX+Pkd0T1BdUU6iUKa8iGieu9NCCZFFYva4j2FY5spZbfQTpivCsByk9z8z+/8ePereOPYQdx/9o0oLyEFoxFHR9oQIR1L1QGeopeqoMwsQ6xjH2xF2hWIRiWHoi3BqX/aGVdZdxshtYHxiuBaVUo0pNN0YgxmjoqF8Pe0YizIbvFwPPJyzBQk+ukwjRNi23jvyFgXzOGe7Be7UJkW6agNibZr2bJ0K6VvP2wl807sUKTlw8NBL4rpTFq1PyQRgX96EOMZOShm9B8l9clNSYfTcsA2cJjknrqgKXSV6wrST7BvTWWtHeFj/8bz+Vfg6nw6TlHDbK2LSNiIocHUZ+2OJapqkCZtrncv9Sux/J3XiBx9Gc55F/B3tlvb4yvpmdx0NylamFYs2nkSfdhXLeLNxIfZYMvsrKtXZQpSehqFuApN44XOg1hYOpuDy/dU0aYBUYVc914cefvfZkXU33ss3HrWYniyChE4+g7mu3Lg0fx5Qtzmmv9NdE96Jv4sTnejbLIbOd1HEeWDRVrfQaRjC3RqkNWxDTlEFKndWxDt2IQYo3/k0AvG6C0lC+lsZCQaUJs24NSWWYJyZksuc6MTsmfCjkXUd1WavjJkxxkFUVyQ78NOUpnrajPRGrDjSdqFvhftOYzowVeQtuhi5LGf4oafaLPqsBmt6nOKkC0l0pZLhgcq+UTxk3eKazJSREdaqXA0Vg6Sg1BZOZI8Gn9p2WpzcMdCOaf8KlQQ5Wg5sYOGH40FEWmiY559Jpz9LbAEa9Uo7SmoKCvq4ZuEX9WapQuQSkWfTU6h04Dq6pabsoGa1Cxkt21C2pyziAD4HXFqRWSVOetcAGP4vLc4oqYStX+iPveuTuP7WvqtKVCddkxDmeJYxRLoo4b0pPy/1DyonwomLPzzwjvihk8ZHhhCX1cP1Y19qEgsZ8OopX+tMJVYTiRZVcm+6+tqxYg/avZngDYCZXss5aRU0044rr0rHTovj6giPSMVZXV1KCgqMFOpSvJNu7I4LIloTO7sJErUMe92IQ8f9dkY5Mm2a+Wipl7tdNCWtqRLiA60ySX/VgK1TOsP0j3IiMgZZMHJYJRFmB2IMtwI6stZnRBd20I4FMC0pkSJDGzm/IKEEHWa4/ATYmnGK3FilKk1MDs18RozZ454FZucdVJEWbTm913CfjLPTQc4Q+we8k0zqPSq4vlGlMhJQDQrMoHW6RHcvu9NTKsEVqK9yJQhJRdpDWZj6Rnn4rWjLbjM2Y20WIjKXY7SJZeiYugQPF5GFsEjQTVlvbWGQKWR4jMqj+0jJG9+E7FR/nvkeRrui4h2HyCvzEJaxTLC3QvhnHU2nA3rYC+hB82bg1DTq2iadMJRuxb2hefHjy1358c7UktnRQMYVWPd29lWdp62l2JkNgqfEB9/3c2XV+ZxCNi0DvZreRqfN7MQnolhU3p6bp4NwSly+X3PECV54Fh8IQfhpDPrIPzbMXQMjR0H6dFzpUawad9DraHQttMq+dRWYho4DpqSXQ5FgXEaLb15KtGNzlS0awZCCirD04yHvPvUCFJ1TiHpk7t1ExzVp/ISEYQFL0X2ZYSaJjPTZuzXUZ0WO88ocirhsxa32JKJt8khs1Arbf5FZvlxhpywDFizD8nMvXSA0d4U4mgayWTbZ4gil0qDZegqfybsbmHE3c5nGlBbjNgwEpzCodFu+DTFZopc2tDXsh2//9dPMbp1C4ojJ40o4J2CxXFOiYk6sR2C0zTIMJ3PzlAUrxzZAL8OF5Euj7Ujp3YRBlqOEBgoOrLNk73xWRnxWwYIWzIaqhBK0TIpjKA6kddH1TNnQkoVA2yzmW2Ii0Wdj840xBkS5b3NqcEJ8bBvXKa2wJZYx08DZF87lQeipPG9zBSiO6Gq5JS2HIGDNkM7ODLagY3Ux3E6AVtM1IX2IFFkd8j24qJH1LWNyIlIp/S36nRmRHBzGpPQscQgYXXYDKG96RwIM3YzhHhH3oAG4B9KTC+pc6hUiQ/ayP/9dMafqZxnYI55Xw2QUdFbh+llbeQ5E+mEyAUcQJ2QqmkbKraLyibYEmneiC0730JZ3yYqIX8IPSOHn2Xk3mU2XXDWrqHDmAMnP++YT2OuX0OqUWfmhuM9kOgAik6FuWjpbLydtYJ9kHyPP04yMhkQEYr22rczMtsi7AS+ZguTMiQjC5VADubFw034QKkqtBwYZd/PS4/fQ0d3Z9fNp3KQbx58Gvn9b2G04WLyRHLId833664pKKSxe0iFTBsU7XUZRW8pgpRLkF/UhRJjZLKpgkxOVFOicoRSEG1NLVGtgSC8nktZ3cxixAYaYc+fC5s+k1RqJakMVFfFIe+lMxbLF8evId6sOe2s+BSiNdZtdl5WdaOZwgrQGakGXAau/pKoHXKOhNFmA1bzEAnRMw0y+ioTLdgoI03oVh4dyYrCOSg1u/XSH9EJDfS3o6ttN9K1h6I+WzAb3+rvRldxDe749OfZhkSwoZRmWqicx0ht9v5jm+UotYlMz0GU1SzFkrRCvkxuL3RCZKJjuhbUlHKMiC7URE3xaVaDzlpn5+vQE+1UZKZzZ9K7oQ5ESSUiyj9IpjgOqrM48Zx2TIwMYWzsZNSdKQ4/++f9krgzRJtsaIr2hPDSlk4YSs54mdwAHSrHLot9UM2InisnL2efFOmo7pUUobHk21r3T3ph+s7YffIN3sgEG/adRBvbmkVTM4XPbY6tf7fYkRNXPGt6HBF6nhCVNqYNIM2LNmPcDdk5+Nrqq+jFyRv6GOXEB/VgE91IjQbRHaQHVFJOEU4bZmobbEEWejtb5UI456w3J/ouKCuFY865cDScxWh9Jf89EzZCXB0YIQlT0SL80fbUSSh5QtNOiAVnfiXcLmecncwQW+VSoPoUY8AoXwTbwguNc0HtKbDzvuYL7NChugvhDcdwaOtv0LfvX+g6sBGzbOy0hGgJcqx7D5xEHaetuhBvTLzb6JNSTWOqzqxEeXLZroxKRUFCGCqqSRRnGCMLcVAVWYQMzC6uHDSz0CrBvclXDbxlZLBEp3RoAxVFu/0Yx6ODHZKwlFw1fvgqf1d+RnURUnZTX8F/lXSixAZIEYY6YW9Yy9d5b025aipOFZb6rvp2hNFZBUsqDJKzNa9TBFtVjWmmemmA/0EB+BINNdfMlfN1UoiM0Rbke/Jw2oJzydf5XOx7P5FE70Ov4I7aFcjJpo4YZY+PrTkqW0qtVX1adeiiIdPpOXLqUBWeQmllgn97+byK8NpJSdWYEvPcpA90lFbnNo49nZ8QK522NxHRdSZCgAhqxOVGmAZRWlFhtpMz93+XI+c9bPFluu8nUR3iqbLm/yZsg4HeSjgnZbiDjpSOPNFnloxPUTniRw1fX6yxpmjJMq3a/G7QwQx9t2TQpm6Bv6uEXs6Uzxc/4SnRVtqopZoFE5gpcqDvnZlif8Rh/7vFfrDjAP9xYoLGPxbxYWCiA2OGpzhwnDd8sOcobn/zb2wTlUf1zuSURmFVeUUu1N/ZhM29XlwQo7ErQUGZ4IDuYNuG6MGTD3PhqtPxb+tkMkUDoL4eZyTWEdC636B3AiEqRz+joZeKr9qndj5YgINqgnxCBhn4shzxumqJihwkU3zwSfJjXa9diSM+1xAjgZ/t6qJSDSS2L3uR/L623A7vnAuQvuByU/qrkl5LlWEUyyKM1GBxMHNTLKSzbcN0cO8SQSk6SjsNwyZ0olNaCGGNUhGOmr4Ksz9MtCGy0upAbeOlJJlmB1TkYpwEP69oLMWQ8xxuhU1VcERO0bbNSNF8rW4tXVXyS2sjxOv0eTkUvadIr/sIfpv13rw0o70O5bTPPp2v07C0S6yikKKTjE6JIRm3zuVXYUmyMzUoqkBUO1RUIkeRyKq/S2RoKsSSU1KyToiBNLA4vxz5ooSUd3bswJPNe7GsgKiwKq7shtPzYSxxeTnKqUSy0SCgfFNkZZJwSiTKiNX2dDofoRM5U811q/hKuSTN77dthb3uDNOXMba5g2PW7R8Tm0Y2+9NFB+DJJpUwzdfMQA8mtZ3Zu57HQk5hEQoLZnLpk6IZAstsafdu0dZ4b/bsR7B7P9oUZJKisdAmtScoIgkCx9NyUOcCAYRnrAKdiYTM2YJm/j4uNjkTg2DYVkPF+a90eMa0cKz3COyVp2DClCHzs7RjMyMyU4LTceT4HnH89gc/vRfhaaQxgnsK6pFND5yhhBRNKp/K8oujm3EqOfzKglLEJroYVfPNwRvjY2PU7RDK87LRMerH4noqrKafCFU7vX3ISdH2US7qFAeM/yrpdHDShkXUtaTouZzsFO2Bpvtl8d8UKrXuKz6sx87RZp/8oH6S0klb0ZRLeYKWeunNzVbe/Ew6O8xN48gzCbkYEUKqiTB6TcUgmpc9SN25oCQXhalpSOF7IaQimFuPgqH9DADp6AhmoC7Qib3kzZFYCEtyM7Bx2IG5hKlGaGQWlUhlw/HBoZgpPPUb/yZ810kuWi8wRLiZQV7o7T4IB6PrFJ1RqrLjw+2kNvo+v6Lsb7JWX8ag8+NpVKpZtyuhZ5wIPR6dS2NXJ+ZW1/Br7NC+xJJkfW+IfS/ExetZI11m7YKj9rQ4GhBfL6hFhDRo9NgEut5oQeO/9qHp7RhaNwyg9dXOxE8XWp/YidZNU2jdFkT7xl6Mt00SMYaRkpYCl5vGpg0tiXAsXtMmPqsiHzmV91AiNeT7+17D42+8hvu/8I34mgV1HxVRzkqO0+xNp0isYGOFDTWbaNlj5tLTyzSbwYdR+6W4hOrGsUmfRG2I/qKqalSuJ5v9Rdpip6PKIeopIB3hp+DQdBipjJM6kO4UR2cXhqbYjfGEY1I2d47inUA+pmIOlMmv6oMJsUh3tM+iQ9vJCT3NEMsew/HDbyKjfCE6wqPw2D3UxTCcRG5ObfmW/DwN1/INo5N0upXGGubz55maCBuiA4fQlDEb8zJ4U50Jod2PJOwrVZPaRK8ZfEx/JappDX0z2N9m1tgMUu/G+FwROu59HQdRZUqv1QMJ9MyAaDEw2kSpZoij69z6e2vpfUqUINKNFUU0lTc5jAkOygWVi1Bvy6TD9eCVF15Eee1s6mLY7PAzPjhAxfajLa0U8/JowDRUbViRS+XVXuVOXUs73yZueoDB1JSNGuHDsm3mJFq102iGftTzM3qfcnIBSlwy+ey7J+yY59HneVs5Cn5GOwvrkzMdhST+nn7sZua1m7Y032NHBp9PR5vtZRCszrAYFKsQbdmNwyklsE80IYUG00sEUOfOMw5joXkMXpuGbhbaJO+jqCTIJiOYHsUktUdbWgUC0wiTQqV3H0GosA5RopFgdhm8RCGpdEQTdqKKSeUEGHEU0agYZiqK14sNHoYjWfknCqVTZ2lwjaEUzM11UxmEIOhE9D0l1hQxTFSchu/wdoxFF6Hj1WYcfeQg9vxrAtt+sRc7frEbvdt7CVocyJlTjsL5eWQMWUTSqcjJGkPOvGrkzC5FTl2+ed1TkoFporq217qw6ze7sOOXB3DsiQPoPuzA2KATwakIAYoNKRl0UkpCJkQLap577gV4i9349vnXoSw3HlF1/LuM0RTViJ8LfUi59Szsl9Z9m2FRzwpLy0weyXB9JcOUBddUl85tJHUxEVFTd3R+9srl5jpKaHkjyqQHjX66NK+fwntok48TwjZqKlizWzOkyu7DfI6tj/D7uQE7kQOhND/rp7PM7N5OerqWQSEOv08K3e/UEGpJb3JoN1VEByoyctO5O3XAS3LaVFn9ngMmGal6lMxAH7Lztb03dVZTiUSbje4qGj/RLSmSnwgihfqscmuTpFPiVQavDT2y2FfKBRl7MkZDPWlFCnXGTkekJKR7ehoTaWlEvwOGlhlbIK22iVYlF9clxHHlp2++96n9G3B1zSLY6Vkmp33Yf6wXh51hXHP/D3EO4WvT0SYsLHVjzoqz4EpLNVsdHTp0FA2Vpfj3sU5csGgB0uSINCC8iTi3STrKmLWARA/BNjTy1wVqt7La2ntMyZnwJPkMjUnwLhmltKJPe6WzIyxyHrV/KDjFe6RijP+6aMQpQiapyrdK6XSzuCOIS/JvvacfiqA1vd9ILAPDfjvqE45DsmvMjgLnEF4ZOIIIOW5mVg3hvh3ZeQXIUxuQhh6irjlhemYplZ5HymuE1xcHV9GJqBEjVGpeNRzkpy7yU7f4Vu9BpDM6uBiN3bnlyBjrhiO/Fun6vGoXNK0mQ9C5dOlZZrWWo/ZM/s3nUF8pmy+F5bUb0yowN5WgVtubi/+KF/qnSW2ycPy5Nrz1rS3Y9cg0Bna0Q5uI5i4sw5zLa7H8ww04/bZCLPrEGtRfWIXS5YXIn5tLxG9DfkUE+aev4N858dcSP3IOlcs8mLMGWPaRWVj6sdNQub4B7uJ0+Ab96Hq7F/vvP4K9fzlM8MLxyU2Du5A83+/HoegI+v+9BWefttrsMBMmb3MEJzHlIqqb6EcvkVkGxzvGyB0j5LfTwToZyXOphw7NkkiBxlrjTk9rIEx1ZDZsSijnVNBJb4a9+jQ6AlGIdkQyCjHY309EOmoKlFIigseJKJoU9bHgebIqc2KCxmGHg47GPtSKwvwCrODQqrpwnO3tPd6EbcM+7HHWEDkQPOl8/qRIfzku5gxMvmzeCQWIFAZgEREZvRwkevPTWak0l8+TShrt5nupDBL6fKxtG53CYjRG02n8MbT0N2HEaUeAznOorwl5yc1jR4l0lHMRutLirhNz+Iz8w8eQSrolPUsn9clyRJGdW4Yi9tW7gqD6jQhKs1z91P8jAY7Hq7/9071zimch3NeGHz3/FF61RnDF/FPx3f0v4K511+LshkUoT6eyRXx4dccR1NXVEMUQljFqvdo9htrCQswqTuzTr8YIXtEYYoJ2xuvQY9JDhvnAqmFe4qKxj5BPKjstD6kpMg2SEjr6ERQ0S15zMDTYSP/QC1c4hil2ih5wijBRWyjn0050GoqD//moGCcOJx1oJpQ6Sq+ZZaZ/MNBiahWi7Zs5OF54M4oxFklBjTsOifT/B31K2PShlG2sLV6ATW+/Bl9xA5YVFyPTnoZpfmhw0otZDjolQfsThk9h+ywhD4OYGIHlXRWZqOjmWaY5+EE/20DHKLhJpGPTezJm5Qn0rOKuA1qNl1hSzO/YC8mHNfLksWbXYCn/WD8aU4ow18tnIsQPTARx7PGD2PTrTmz7OaNL1I+ll3twxo8vw6KL0lB7+RKULClEZhmRm48OtpSoYoY+aINVM3csJzLzdQmV3xrlOCmjznYpiWhPdSI9n5RqVo4516/hslosumUeZp1fielDu7Hr10QXv9qLZx5+Eht9x/GrD65BTs1Sk28JKW8z2g5/ugceIpvJVNIxPlPEN24Ov0iJ0tjpHNPcRE+iTJolUf+pb7QQR3v4mQQYx1k5GaIvh5KevLaNkXF4img04Dfn5mdpx2glxuSkKaamXXRBy7YT1ZURooP+Xhqjx82Y5eRQ9FA3PGahVhZvUUq1rc3LxAJ/E2bXzEazz4ZXhyzMybAzarOzdHahcjNmNiohfD6zgpSGvrVrnI4uHQWFleZvdbA1Stqc3IGXEhs8BHv5Uhz1W8b4bUEvnHzmVPL2HE8eYtRbbcPv8o/ALnqlZ9BaAlNLkRAVthF5aFEUBo5zrOa+u02UEPV3Y+cI3pjIRFOQiI1vzyIwcdz1uTvvbdu1GzWFqdiIICqKSnFqmhM3z16NeYTB2hAgjf86yD0rK8oxPDiMR/71ODpSs3F+RTrm1M9FO5U1YoXIn5044utHcWYlejv2YoLQJ8rXvJOdSHHl4/jACBZmBE3l1v8p7LAMRlMP4aCDcDZTBSyEMplwwpPmQaqXijLeB8e0Zhz4dIJ4jJzW8BFGhJWIte9BLEwIxs4N9+w3KzxtqRnw2hj54Tlh/EpUN9H4LyrKRRkNMS01HTvTFmA8JQdzXez4gYNwRSZxaCCIeTU0/JlGonLWICGnKWflG0IvcmSqfmMUUBSPte6AXSsWhWo0gDpKqpDPL8dostdUas1vi8/SUVotW+Ncnc4sQkjYY0WQQajsUBQkvz/aR4rx4gG887Pj2P6znXxuJxZ9eCHWfmcV0mq60FTnQRYm4eEYnCgwUbQQZJwJXYXIlGlXm2YK+0Or7FRsEsiuZBTOo3MljKbRTVERdYIR3QKf1g6LkS3avQOp4UGUnr0Miz+1HnWXzoLPlwrP0zG0vxDCZNc0ihgcisuykcaI6hHxogPOIox15VTBRZTnofOxde9kBKOT09FeMlolRpPJLy3VFj0wBT+VjJib4dBCMCVllYNg/3syPcjJy0OGZqrMQjM+v9pKw5+aJM8XikpSM4pOQdZCpkw6CpWh7x5uRx/7o4r3ORExqbvWaAfS6Pyq0y0syrThsc4IfJ1NqGRgONG/kmRCNVEFWB7qxZFYMV4bdaCEKDpzeD9scjzJ+gnBcPpV7Sh9lI8wL9iJdOpOZno+3EKPhbNMniydwcKuZ1QBnhKdMmyTz5LYEB1sgqOIHF/byWn9iIJQQnroVJ6gaomyLskI47ySFCzNTUE9TUXbt9tzJo5hXS07rmwufnbBrfj8/HOQLfiuiKSpOmVnZVgU7T1fUlKE2667EuWmbLKARh9DKRuWTy+Vwg5emE0DoUKWl8xCCQcnl/wjvWg+0kbbECCHC5uih5kW9N8l/ik+rDpZHlUPqekoZbVpyLay+fwh55NiaCrE24OIkibsILODa/kKRtJR0hlynzln0TuKZ3lhU8WdDILIIkSkkEm4ZROXIqIQesn32HBDuYWX+9mZFQvgJKwaMV7eNIhig5ecbKR7D6NWMbo11cKIvZf8PRSLIDLegajm4P1T8XJUIhTTnyrE0DbUuo6KacxA8Q/lRZQvEQ1SXyu7zrZ08DrN0SjGJ/sR8Duw+Ye70HnJv9B1NA2nfGoxPvzUclzw63NRvbacCjIJrzWFWVT64gjvkci4mxkYrWRMKKURJcy0UYUcgvo3KeyDXkLREJVwggY5SWMQ+50Oewnbtew7gHYaw3TzZvTsfN64AOfs82GfezbsfF5tTPKXTc+S203j0kfW4gOPX0wKFcDrX3gHj17yFLp2kf+aWRE+I/tkpJ90SVHMoCFNhbEtmYlkHB2NEdFAcVyOoxlnRT87n0mIkv1iJZY+Rwh5hTRVLmwOSFUk1OtEHO86K2KGZOfGDcXF+xZm5qDSXWjyQieE6MGuwptEH7n41i25g8hkgPxTf5Y5DFVycMiPP3Wl44HxUkZq8xIfJYR1xQ5TOr7laBuetJYg6IrfT6gqcvwd2DU9KVHwUrBIOCYTVBL3tMboyJIFRkr6zVhhquk/u66pcmCzC9bJtvMWODwxjQI04ZLCScwqoz7qtKkTQsx877e+dq9dRpQq5eBQDxwjdGHnyTMpkmkTD80hUlmtkW7y5QAe6wrg2Vg9LnBqVWC+ybSr4+P/JYQezsEOV7tcmqJy55hKs4nUfBSmxh9MmdE+8tV+RqGC5IowKYG48Hsyq0Z0cRmTFFkGIg+tHzkrGZLLw0dKRUywX+v1tfCG7baXLjaJkZiT6krYPmBPRVUGr8NoG07LQxuKMDuH9xvpxFErn5FiGosiXTg0noI5hRmGF+o2hbyNpg3N/PREJzLLlyGVdCRbRRaEpoXkdjG9L8fAdqa174BjznkkWYfjxTva9cXM5fM5VC0nBDBEZRVv5DNE295i1F8df3Zy0BgjWpo3BUd+ug1v3tuO3Dm5sD5Tiys+scIk6RzioIlxix7biKK55yNX+RKzvbqcjpbQJtZmSJRZ1zSe6iBOJL14jWCQEU6r5dJpe/OgOnhVrqmSTSPqcbIPSGlcXQeQPT2EtOoVyKpeApsMV31BCZMePH1sN37WuQOfWLoWixcugCvQibJVNVh86xJkZvqw+RfHceSFccJyLzLn1aO7cTdyqqh7dHK29Dz6KBq8+D45vopBY7x/mP3jlD4aeEsj0Dy+b5LMKgc+6klXyA832zcemkQqo3zzlBfTVLo0ZxrG+Fomnaq2gzPVpEqczXCCptovIQURL/JUgJXMkFMsfYfOyqaVcAmxMVAUV87C0mwLT/XZMR62sMTfiFWzKtGQaceDvTYaXQzb+0NoJgbLZSCqIl1Mz8rH7zssrHBNwdn0EpHLmfF1C5SjHa2YW14Rh+6kOwoYOgrcR8efMjmMGJ10lIHYQTuJUdds0ndKTJWfyalg5bQ0Fsnn468dk43sIzujfTkcyhsl8iamcKuDCPPe7/3vvfFP875DnTgSnkbT5ABqZLXa1ooRfUdrM/7SZcdmqw7HrSKcWlyKcwvS8FRrF1Zqx9EZnfgu0RHa2spKzoON6LIXmK4tTZwO08tIM0plzSQ3ylHDNVUolyVewwgu+GnzMxoqm61KRDMl+H8IldqWR57FaGHT7+Kz7FRbdjF5UylcRCVV6Wyv6UALfjao1WvH3Gy+Rkf0RiAHV0YPG+fhpNftTi1ne20opa/RFJCLhmln/zhVaEFaY9yd+CX/1WId5yS9cW4V0sXvOIA2QTRFXyWatLacbTLbckmhxV+1iUZWUXw/Q0b+rcr0MyqmDZNq/HME27+0DUVL6nDhb87C7HMLqVDAXHJRwy/lSNhvFh2JnVzRHJmt+oHMQpNx339kI/ZR8RvEl9Wn4s5yODOr1bRvIZVcOYR4Zjw+NnHhtYkSoi2MUqlZ5iAXbQZisu3vkXfe2Yz9wVE0eB24af2FfMWGWBfpVsUSjmUXcpYtwMILSQeqirDlJ/tw+OlulM4pRuE8wvie3bDrbEbVIIj6cNxH4SZDIuXKq6JR85mUpOPzRbuPwMG+c6ZnwEVjziM31pbtbr5nJ1UpyK9ANsdFNfY6WNNMNUuo1ydQlUQBJil6ZNXUvycbHuuTHtTEKweTImjtKeB1LeMAQhELb0/YsSeUiS2jdqzOJYXMnMTyrAga8jzYNhLB0ZEpjDtzkU7as/+d53Go6iIUZWchK66CON7WhbnVVTRwG6Z7DmCA18+h3nQMHkZObjUiRC69dHg51I22GBET9Slb9jDaC3uhamcomkrVVmeJZ6BWGiRTxaCoPQNsQkSaTuYbKqTaN8n+OjHYvHBUc/3ZJchXFZqO5Q6H8M/dTWhKWYBb583Bh8vcuDwnBQXsUIJuTOUtIl2l8vw3ET8J0Hsm4Eiey6I3O6lcVeSb8zNpXCquUWGMsqLKaqqiTauodFZ+ySISqBV8MJIXeaz/U3R9Pfr/OxHAStcuJ/rdYgTUMWM6DpvKllZ3CgR83yVaZSXHkSifNc8myqG/VYihwh0qVowR1l6ygIpM2Caup4VQSvYQ7ZgNHuQMxujUEpzb6j6MQRpzSTQHe360G3+/Zi/1LIRz/0I4/bFsTHl4bRVDaTpWkFiOQ05XiTRthCG+7Oc9zCo1i8BiN/KrFmG++lOlpZoqKlb2OPE86kptx6V2K7eTsBEj7MJYXyNiR99AzDsM5/yLYdMUpHhzUl8kKjKaGsfmt95Ayawq3FE5B8tTc43jmeyhmzK0RjeKsVtiUJ1UxrIgzn32YtTeUoRdf+jHg5c8iWO7ghgPTmCM7VbbIynp5lgwi5w7M58OQZzflBDT1dL4UgT/qZsScXotD44osjFKcnDMI+opnQn0qPdNhZ6B8LQZ9sfWwaNo1Co+CR3cWNhjrvUumZ5gADkJs82zkx7Enykus10BXEvfenOZDZ+otjDF8fjnkX50pJQhSGO+JNeHm6pduI408qOkAB9bUYYbS2PYMm7HS70xdLUeRaxSyExnDdKvsM1VQm6IYhaDp4NBTDUvNWYxTxi1dIZ1bjof2oOqY0+INlKRTswQrbDMoqM2AUrJVfUtm95ny8cTvUTE5nFlVOTkWRzgWbyx4e3s+OhwM7pzF2NdTobJw6h/k/2jr5yfn44/9trJqwk53lf4YQ2aODZFc+lKriVFqpQ63IRUrb4jypgI+3BwrAsBwRONnlqX/FEWc+AIX7TRa9nwneYYvkH92jGuD5o74QVS57sbbbin0Y4dE/HXk6LcRH9gjPCQhjBDNIzpiSDwTGQOzlyygPeLf1erebunE9cRJ1M+QdNOM6ulZPimqo6fE4SXp27dFofvisIGGrN1iv6CdXIGoiTqQJViEi1YVO4YlTqw145XL34FedFM3LzhWqy9uwJNJTlwEvKlM7JZ9PqGEkz0E9Eoa2wxuu6js1pKVEHF1+nB6onegyitW4pywsV8nRmoZ04u4ZVoXYDgP/s8XtJ7UlTmHTv8mnkc+7z1cChyn3AMfFHcWSfg6vtT5Ox0QN2kU2e9+ifsP7QfH1gzFyNDwxg4vtesSFT/jOgkYdKGUHou4XUMuZ5snLY2Fze+fBlW35iO3fcFsPnrnQRG7FtSTXtKJnIZoKtnL2Q/UelM5LUYsfSMmivmM2osSBVHh0fQ1taJ0RHlEoRcNKJx0WGaOsFIZ98ZCphYKhvmfxadRG5ixWmAY6tNRs3sVFI4PpZmQowiSohk6HR9k1OY0gpY/j1EhxUb78QQI6tyPSRfWJsVxdWzi6nnwFO0jfv29+D+yXI81GPx8zTDqTFzrNp1dABLbX3YbRVihzfdZOTNXbQWRc+n+2oHnuTzMDgbBMv3pJ5R6owS2CfEnmaWbW/uP2LKmiUjNKNdtI+NQzY83+/AQ2zPEwM23N+TgvN11mPLxADeOPA6olqpZW5KMQsD7OicCBIip5p8xPtJISNBRdkivEnYcrKTEqLMqhRcXmyYisL3tTlLKlHDicspSaMB4APHaJx7aPgHRnrhStT6v0uk9LmVaG3Zh/OfOYon9rfjpX1HcdHWKRyasuFtjv319A1d7K8dkxbO3Wuh03eyTbvoyJrGhuFKLmZJiDyhPK7KP4fZWRWJBT5qr3ZXoerFo72ohyKOSlKT/SSKoh1cjULyIuKWeiZVUyk7O9YJm+aptRZC2edh8Xv1M2WSfZY4EDXUvBWbHkjH29/Zhg/8ag7Wff8s+hfybSrjWqKQU/Jr4aFDVHWlKe9V1l4GGfLRKU/DJvSgpKEgn5yRKgeJTuxBHzxKRhp0kWizzqhXvbhox3sKV2KduxBjRJTRm330kt+RKMmqijrdv4ARR1OeRIdv7T5AxJKGq9xVOPuCKxEmPdBus9SaOLqhkuYT0dhtEWS5cxCjs4lMjGAyloIQqVHt2eW44cHFyJtdiFeu2IC+bd3mCDS3stfKZ6jOIUkzeprYrjl8VhpzRiFbJ1Mg3eIYFhVzbATlZxiwDjDt7ulDfhavY6hp/HmKiQBWFtSi0CABG/xTXjPld0L4scjhV80alOR3VIYe9U8hQqSkgzm0HDeT99M0Xio5+hTHws8xOti6BR53Ji4stHCrpwO3zvbg9ioLV5XYsGH3O3jMtgwB6Q2lNCWGKyvdJij+jer1aksnAtkJ/ZLTs054XdIvVYHqvbg4s0rizjAp1MMgtbXGU4E8BpTJiA2bNEnCLpntiWJNgQsfzhnG9aUWbiqP4og/CvtwiNDGGSLVmuFFTCE5u5Xwa6YzfK8IBazJcuHV6RL4RxlNZkrfUXJbRWp+SEUsSuRRCtNiGAkkHkpzuTIOiqZX5mUVYzXh68lHfo+kZcNfvAS3nj4Xz1xch9+tXwAfB+SNAwfgoOO4szSKfyyx8PkKbUoKPmC8kyWzPaWoycpDmoFGfCgTeQM4TIv3qHCHrzk1/961lwijiYpG+O8b4kBHGD34vmC1ySAnr8lraCGPinv0mvg0eat4or1KBy9SMaVwSjIZKsDPm6kmKpnogVw9HdHIkWH86yOtfMnCjU+fjcIl7A/Ba00JmtJgRqi0dDi1YYWnGCkjNG6TEbch0rjBJI7iG5HSkfC6Jkklo9OcuGiCjhYX8pCoWES1FKqvOPEcFMLiaNNbjKSEmdpvz8B7imD9OO+nghZ9vJSRWDTCwOn496sa6nCJuxqLR5z0N06kMEJVlOSiQtOigua6l46FU46EXJPxBB3HD2I6mgZ/z1E4ssoJbd1Y/aXluOCH8/HCl49h2093milidhydBxVckJfROaY+1KyIVgEmtgdzuVJQVUfHqghlHDv/TUhmZibKK8oIf9nvZkXcSVHSNj6lZ4OLRpPcMl0SbdtuynmVs0lKDqOsc7IDWeLQNHbt3ZjGoGCjA89if+czAGQ5UrFQMyhmdoFOK+yHIzGvn8GXPlhkx/mzivBojwNPdATQNcUx4nUL02z4OP3pfNsIXpzOxT/6bHjycCdaUyvMNKShitrzzfR7XLSM1xJCTgope13FKWYWTjMWWURjV3CoVZJeTnXIq6AeaI8Eio/OR/7HvopGsU7nu83oNDPBSMhTSVh/bDpiAprKid/vR/13aX0lnu7lqM7QJ8sRY6SiYchLK4PrZ2SizE+zn4T+UtRkQoZSQuWro4G+qy3vkQV04j9iYKvlAz05HENqfinOXrTEnDr7Iw8pxGQv/tk0hCw6g1MseUZ2GKNPXmQK1Sq2Uea9j05JBR+EjsMDPZjn8iGFULlknK9V0HBFMbQTDzu9emA3hlKVBZ7xcDJ8oRlFYhOV+LcWXLgYrb2EY3qdA29Txj1MhyLoL2NUwonXsbSWnnztwD+P4qnrX8Dq716M9T9ag5QoObumCE1k4I8z0TfysuKtvGbU7Waf8++hVjjM+nX+LniqKD7RE59LVnt0cKNmGJLtHqVz0vSY9s6fIdZkP6KHX4a9YpGpjY9/nt9XOa2gvcZOr+sZktcyYsOj/3oQV771F1KWcXzqk3ewXWwvkWKK2qPPq3rRTWMQ5Bb6iPmRxfEtyM9HTpYbmSm8nvrHZNNtqFiajZteuQLDh3rxxB0HMNUr/dC9CMF1cnQJB16zGYlVbUJGWdlZtHkavSLljJNyJcrmp6cnXjOr+d5PonCXlhGKJ4IfebqmF225iSlHiRy4Zk0YVfX5EyL9TRaXSUhZTBJWIodXFOfyRsiZw6Rb+alOfKQyinNzQtjhS8M/uxyku/qAHeXuFFxTYuHDjM7rOExHAxl4npd5eG8LtmfMmtH7JBhtpJba3yLxN1S3MTOJ+R/C99gfUq23RuzG2di2d4xbNipjLDkdRDF1wHpIXy9eT5mPLHs6itPNKLyvSBdf6hvCHfle2BNn/tt7d/4/lL0HeFzJeSV6bufc6EbOAEmQYI6TNUmjUc6ygi1bXlteB8k5rO2VbdFvtc/rt7bXaR1kWbJyDjPSjCbnxGGOAEgARE4NoLvROd53TgHgcEbyW7+aDwOww711q/5wzl9//YV6xw0Uwss0mwOwkqOwYxIu4KurJbyOD9qVHaXlfOW+/9EmXfjeio1/SpTx860WPhhft9qC8H87kcFjs0v4BD3ordYyHLUk6u4G8iN5D07Wa7Y7fnmxig+3cgLJye9P1XB31Ivwdfuh58gZL5fduEv1z9QoHLXUGBxeoqLAhoCI2+dnUQ52oXj5YfgH3wlP8gpsjoUjNQFbG4CyC6jT61qWF3ny4aG/pYEqZtD9C174bn47+5aDVUrwO32wUkRNYfJxKSubnZ4iUo/AQc/5vLsTNxNmY+yHsPvfCCf7UleMhlDesXoJ9cZd/H0VdrDRFMowbU1HV5d5fxmxjcYxtOfPkBqkYPcRPWwKDtGDY2UENaIwy3d9sGu9aYOIk0ijyv8eSFzAF04/g6Nb3449u3fCDrTCQTqjajnGa5YyfHby/lUa3CjhujITbTf70WY2qlj1MpGVjUqcxlZUqbwE29/Da8xi9akMrvz9cbT86l70vPMwaqPfg2v7uyhPNNxRfv46p2EaFdSaPw27ffPsezVtzKIcS/F5zWqsxwTPMkQn8tYmWYnoxJFf4hhujA15vXX1adgD967/W007RIXiVLpuo9npmfXVlevqN9oL52C1UCH5WTvNZ42K1q33pc75cnTQyW4UcDU6F22hk/TgH+cLuKswgZ1tlBdRN86NY2UI9aad/CL7uHwRQ+GdmKpU4SNdunX5OfoRL2xdT42ya7IxmwfNM8mYZKgLGRkVKsvc3AzG12awfctOnK4F8FMxF1rp4K1sIWF78wsokkOFtFVUd1aaqmqxV4uopGbx35ID+IWOkEGr/157NlfBQfsy9nYp+MWm+vPyTAv8rSg++d36pNRQJ2T5t8UwPhyYgbeL7/3/bP8wZeGTRNyfYBd/s5/9ZavwYX9lCHhgxcI/0Z68ixb0P9L+eZKQq3f9sw8siHrY2HIdAxIG+dK0hY908zNaLuEgVH2N5FzXeVDVt2/oxgSpzqWZSzi8/21ozVNgtGKi7wh6z54z47F8aRH3feg+7Pn5Izj8wRAcLuf6co0KdcgwkWqZvAAdkqG5UBO90BZhep/vunbg3eES7OnjcPTdwveUMUijqriExlcxFNEYk3XIVpRh0irAdSiArTZ+jEglRHgr77HxujLJdASZYgYbQc9rTRBeKzJCIE19ePSJZ3HDTUfwte9/F2993e3oiREGOjlwDvf6LjgdFyX0IA+qKLy2tyriXiIcbuhHbfhhOHuO8PO8N7n3/MIwPKQzDfy3yaMgxVu9MIkHfuMUem9vxW0/5zbVjGrZRbPF9sc2jZNiMjQMysdQHkmquIZuIoN8NgM3UaJ2WE7Ts3f7I6bqbp0GtdEbRrLi4GeyaE2fh7P74PomNzUqj6ljqQQzNi1WjS0sYLubNFbLo0ZC2F96dVtBPyE3NSFLGX02je7I6QfQvOMOqAScCm+aisfmFCbg/gsjyAZ7cKTFj+1Bflr0jP0z1ZBFJyUTRFK6zkk6vPMvPQH3kTehrGQutmiZY0IEMl3IwkmDr/SPwYYGRIis5Ji7XDU0rFxAqWUX/p9JL/5kgC8SjVH2nMjl6R1rFhYM92UTNlCEmFBSW17vjuRxMXMd3PkxrdvvwPhmZFwQY4N/2Uoq0FKNlqCUpBGlZaflf2swhactCvT/z/ZVjsV/GbPx9gZgT8DGw2QTZ9Zs/Bl14Mv8+0PkVSUK0Df495Vr/fn3W4BePqeKP2ztlN1NFqU1Vx1oIv+yM1zHsWV6D8UJyP1fpfj6hGAhebI/vYwDAzegRYKu6KzGUZDXfMyLBPn9dz70EN7wN2/FTb9JD7U8DEcTFZ8fUzXW9f3rSaMM6yLDpsitNvwo4cpsRRVtuEp4T68iAZOwC3koh2Bz66uCi2q6hLK6rld8esL65Sdg8VqvUvwVGucVKqug6vWKb65B46aswAZa25atRtxLPWHcRwP/+iO3oKeH91N8QJxUqxdVKriWnhQIJbqpk76cmz6PK9pYo4pAyuCRgutzHu3GK2AxvYrjdDoOfUb5IWzxDhsfvP+dHLc0nv2nAoqFAmYm5pDN8Hs/rmkcTLyKeuN0o9ETQLsjCDtbRLShzTg3rfv30rvqd4x9jSm+EYgiEPAjnVhA1RV6RfGl1EsjWC/Ksd60TXgxV8JncgN4PKGlM32G86BI/Kbiq2k5d6PNZhNYTC7iceWxqJGSXgsci3bR0P0keez3E3XMJ5ZQ41jam0lvWiLe2KOgWTnS7MFHtjiJVoEPc3z0857+ZrzLv4z39Abxbjq9Pv8Eer0raHamsMVfQszvNDsEz6ct5Knnym2RoXd4OQlRp58wyEvOvR5EMcKjmuAaTEKlu53zeD5dNnGMf6+trq6gKRjgYNgYWx43Sr9K2DfO51ulZ1ygUKuu4FhhBSla5bbOXszX9fmNC/wHG1G6WWV4ig/yXyjXnziXwGPDs/AQVu/2lfEc8c7/pKz+A3+G1l4DDV/bqJg3x2o4Tf1S2+avY5bUfI28fWj6HJ44+W0TsT/iWsYkrzuVe+31LBQXzqMS0sYmGnp3BR2NW2lt+VAULOOBtUGnVERioozv/fTDeNMf96H37i7YRASOzf38nGBLiqWryDNuFOQwUEurDDKaZjfhenTaXp5e308gWuDy8Fr0IoqCa+uvUXz1hk2G4LoKPHYhh+qF+8nvj5hyaOZ15ferhJfW5NuuCw6qyZtpeVUJOC18byMQODx8BZ86/igeeuhxbN3C1wscNMU+tLKghCEqdCabxlqJ/SdiGCKNrOo+QiU+nSFPJRfM1qYhwvAA3WmU8tKvLD85DdMHDgzhsyfoxNv/oo+IaR6P/9HzHMqcyeP/sY2efn1A11uV/56bn0cylcXF4ZGNV9U2n9FB4MG/2QedC7hr53Z4NipbmaYlasF6BVDVykXYpSRu39aHX+itg3qIfz63hC8tR/CFdBOO08eZVtQqzCvBuFYiCmfHXhyIdax7fW1VFmXQXBaWSYdJg9inj/VY5jCTb1tbTFXpJxIVPJJvw4uU9c2lQPMdyoXiK16nbX7ESLTM2BmIGx2+u3U//24wfwc3VkoqlKsTWRfubawjL2cXChvHRqEi3JSFub61UzD5oGbCadFvD6zi+6s/3gCkCAXPzM7gxo4I8oSGHfU1WOEWU+Nta0MnoU4YrSrKwS72KKKs3vJh39Zawz9PWPg/gIpXtY9Tls/dYpufEwfLOH5gDb97uAN/sM2D4zuXcbzzEo7vWMZTNwDv7Ni8sLwBB02JLoS79cQo6uMvEc6NoL80j2mTo71+UMQ9kRJ89HIu9rZ/gLCacF4D/V7/FB5Zi5p4w2Yrzp/HnOXGSVKjEgVYG42psYYPIkgvrTF1BemgU/juL5/GvX9+C3rvWlfG+sIIHKYQB+9NI6l8CO1WrFO4+X8DL7X70dTmN2u84v98nqVJWI00DkpQMZ4+AUvKaZaGhLjW4wTy8CbirAxDNXqT+uhTcO5+B++lWIADS0ukezRuQ0QaeQq4KiJNaEPNWgK5ufNG6C3Rj+syAhVUj7vL+MSuvbitWCUL0H0p6CpJTSNXp9NQVd+JocukouxDOYPdhLdbKAed+pyviVRyjgYzhropSFkz/L+/exd2KEgoT6omRd4QeI/fxjs+9wYagBSufJoG7bo5eFWjEl//ppJ2Wlua4Q450d52nVfebAoeGq+6/p26aIqWQTdbhvJ/XV0+e+UKx34zKArsi9r4eF8F7+t00wPXkapYeHlK4zdDmrCBapUcs3gerxu8Cduj7SiS3r1YyeKJhUso5lSbQKsQ69fzsz8f2BrBB+jVf7GH9NORxd6mIELUwW/ysb8yY6G6eAUP1npNxP5aowyo8KzW9B9YsXEfu1CuS9s2PrN0Bd/PNOM9HRbGinVTnUoFZ5xH/+QPjpokClWQMcGLjS9oDlRBRu8RFm0rT2HF8uGHSQfafU5EtWivRnn7wtAV/P6+OAJ+L7zZJbibyeMF60zjb3ksrXlzNp3eILxG+XWUNrCDRvyRJdusSbr4nbZX5OxaM4EZ/qd66UrU8PHrbn7XoQ05iswLpkpQFWRSXoECllIGs1kmCXv2OL3lLGxOimPLHYCO7K7nzTKNY2kCZx0t2FejMkkY6jk4m7eiKdpq1kvNc3AMHPTuq+S0Xt7LpGXSuosyeQj1Wvl8ASIbm5OkjDCLUNdsR6UnTEy58N0PP4w3/8096L2BnVb0W4JdXDVpyPnUAo1fHv5gCy7QyzZ6Ayh7fbhKA9JIGrBo11AlvHdRoRzkdZPnX8a2vbfAUv0/0QBxQnl3/TYxAwqvETiiAZPRpxGk0Iw8CtfOe6H88SINw3xy3hQpjbcPIsrnUzaYk4jMQYPjpSBVI61YrpYQNktkHHeJBfs0ceEUjueKaLWb8L433244pkqmm23ZMnw0hM6OXRSdHOl+N5wqSsrr+NhXtzg/jdzQxAW8yOfeyrlziSKZXIkwDc5l2A1dZIwcJ62eKAYlD5megiveg93v34ULnx9CYjiL3js6Se03ZWyj0Qtev91aG3q8Pj8CHqKLBqHa13zeFA59xdPbk6fh6N0IGCq2odwJrXaY5sTV5Qy+X2jAJQKdU7RbZ+iRc2vLcDW0UJYtDIQsnJmYxtO+QVJRJzoK83BNvgjP4N0cdxomoqAaUVueSE6b59pEcZr6MFR0YKfAhZZUNWdsKyUL47Pz6GppQVfAwn7aa3Xrfzz6AO684W58Z76AyVyQjsdCZ+4Kgi2UZRrLy6tubA3aeGilRll14rnzIzheb0R7UzMNu4UbYxYai0RoqiRtlF/NrEfzZ9NzqOWoRAZqclA5aQOFcRzw5PBILoDn0nWcyFdxcnISP9dBuNtCwZPQK2pMBVf5I0uTR2upfGgpmmCUOdBTvJZWz6aQ+oJR7KLOHopa+Pa8EzfQmm7aDe3dt+iDL1O4tI6aKKTIV/gd9nFu4QJC/gjm6Ip0Tp9vY7ODaaoCI8qSnEEtRcHsPsj+JOHQBonLj9JBeOHYeid5dJpOK4Wl0ACKnga0RDjCOpL7tUKy0Vo4NA+vWNhnpWDnlwxU9wiacpBr82fhoJc2mzOUNEylWbmSwHd+9jm88U93ovfN5NIK5DS00zuOrRsJeR3y6ZAJ7tXRpoAN+bmbgtKkZUk+c4he2VnOwU2FVE72+UwRO+PkpUrxNck+HG8aiQqNQcK3XlJ6dOI0Grv3mX30MlCF2YtYo5IFo30c2zpcvE+U14y0rXsxJ6/hUMwhn4BXpzfTkKqaTNi9oUhUelvjGOnEMp/rp87dhzeRXmxroMQSWlrawkyUZ85V4D0djX0I+zhzimwrI9DLMVGmp4q+km/Xea24vxnNrYqGU+ZWZzCXLhEArcFJVOJV+XUFHxX0kjzNDtGTbiOtdmDgDgr8Z0awfCWzbgA2hYXOxOSNaB/Ja5uyMjeXZDfacmIF5bUVfnxduW3OjZCCY3MTD1Hhq4KuvH6stIL97XHspU84QJndQbuoAqWjlUYcp+g/fnke93RFcbgpgD1hG4888wie7X47IbgPUZVqIxJ0de02Bj5GA6wTgES3tKV3MHOZzoBGfAOme0R9SNtO0Mg+vrwO+w/5i/CvTiIX8xBVXcF7u1sRsRbxz2N17G+Lo5Xq5vXWMZp3IFNx4IlVCz8fm0Nfdz+pLXEdDdrrqmO8K9FW14HrlF870wQzlcVmGgdKcFOQVJlWGjfCTFXsuaE8hDtiOdzqWcK9zTaaNiGVghwm06wZVnJofdyU20/YTEvAazeu133TPbTspSQFrXlzwiwK4BafjX+mA+vg8zfwUg5aW22gaOb7SsgIUchDUlxeL0oO6YhRyLS2zstrZ+Grmnia7sd+2yqVJchsCnOSj1FhHY39sJYJ46hsW6lM316wcYR27hXx4KPTgORTRDLanUjj4uHPlTz5aX52XXE2P8zntKcvwKHaaZwkOzuHZdKZ73z4KbzpL29B3y2UEnpI42k4hqo1sF5+ahVOnVdvYDUvpoj9ZnFGJRbRm2rJSIkwWk+2l0YxEtqOweri+q5F0Qp5/9VxLHkiVKgo3PkUmuiJtAwV4ti4yMFdWqPuOWROYraIRlyiA/r+pmArmKfx06k417wpf6scNZ8FQXJVbQ6iYfunR7+P3PwibuZr21pCWKPX8lkKDnMegnHUVeO+oZ/9T9K4UW7k7WlszJwrjhRpg58OoLGVn5Giqn5+tAVefwCZpXk0dvWSw3JCtU6usWFTCq0CnEk6lFC8HQ23uDD8lRnSgCT8N4YoFwEkSZe8hNOWcVavaZU8ai7SGq3h85mrdDoXz56kLJQQaWozkfL6+HE4t916nQBQAIUer3OG9WwCZRokjVqFztJPmW0pzmOgrcl45p32PM5RWU/l3Lh88QQ+cHgQR9oieODMCM45W7Clo9vUnrQ41g7j5deXuYcSaewitalw/E5xbJrpgBbHX0TP1v3YHqZD5COdoRouXXwWNx28BQM0ULuIOFVjQWUlb4/W8PUUnU3ZBSdp055oHbfSwyvL0Ouo4s+nG/DR0DQOOujMm3rpeNZlzCF+t94otQYyU3k3m/ZKK4pMuPLkkpSLd/KH8bBvHxzRHiImQo1XRTj5GWWxaQQVRxCcUyBKOdeEsuttQ+D0W5lbii6LI1PBmviRX+TlFIB7cNGi96H3oGavZ2Jd19hnnemva+gdHZLw7zVLnF1BKD6eo20n3DvuMaXEzeYcJTdtHO7wOnblbIpCt9HqFJCxkZdwemUWdVljQmTFCN7hmsAPxtNIvhLPMQkXjl5l9bGtjqJst+H7P/sg7v2fd6D3EMdEyisjqoCqlswEpaVkppLvhqdSJt3m8pyEVChMz1fieGoVgE9qqxSTvKE2lqsJNpogBKlYtBleGlhHgXTCrBZQVylk9uhzwMAbEKFxj6bn4bUpzM2KXuv6bMtXaQw5FpHrKF+JY6sKQlplUB6GagOyzUzP4hPv/Rl896N/iLe86Q3sYhXTU2PIlyoo5dewlF01ZdbKpE6X1+RJa5ilgVqjEcrTk6/ki+bUYKWhUvN4RT6b0KXlNQiqe2DAQHXTNE4bv6sU8jUqdn2DLrY0Bk0MYPHCMq585gp7XTfFZFRsZDOT9PpW4uvHyXs/c+UpqNir2+3GzTfdjPauTorBuuw4hHyvpxFEq1XKc4nPOM5nsPn+YrnM51NtA9ucpKzTnxOcv6SpnEtR8rrwhhYXPtxp47A3g69ku2hwHfjpPgv3dIbwzbk6LivhXkY7uIGo6Y1dWgYnBSzaRWRJCcdHL+E0526Vzz5MlKRaCu8IrsHvcuAr6RguZigLtvYAWPBSJvyUm1/ocpIekCC767iUtfD3V9fRwkKqiPbMLL616EFZOzqvM2aO6sQx/Vr/l6CZartfCybwN+G6Tcv74PwrA/NDztc09brEzw3zRrP8+zlCjPkiPy+FFuwt8iFl8XUNGRVO4I9tmlBRAsPT6/TswLtpc66Sn6w3/lZ2mlJul8hj9ZuCY+lBNoX1/7NRgXporLT5RVBKXtYI0aubMgePpTeux8F21LKEwA3oa9sCl1I26YUtwnoPOdrP3HIYX5yzMUlQo2O8zPZhszzEwaeQP/aJExi8O4D+e/tRLqxRaF1ILfMZQm2Y5XgXyeu0vFXV8pi+pRxubQve3KihpSBF/LXcalZgtLxHhBTkwCjqL2Ok9yI0sNrtuMlLzXn6G1F8/X95DA72162MTX1fz3F9NFurBAGiI3re9caxpvE3AUvNiY6Jvm6Mn796CT/1pb8y1Zv1WSeRhirjLnKaZ86dIloLkp61wl2pYaB1Nywipw4aHb/TQcPkxNDYLHKZNNxaOhMyU1PmowJHQgiqHbHZjAyy3+ySJ96PKL17kxkfG25bdNGDN/7NbRj6whgWTyXMCblR5TuIW7+meYgS6x4PthFtan+/aexbOBimF5acEQjX1Y9XnlXLkE4aLTedT5+Skmg421WghjA94HJhgIZBSKc53M6+KahKEK+iKRvKtZWe9z1tNr5z8hK+lunAKPXkQx1OTF29iM8t+bHkl6GXbI+janJdbIScQbyudRd2NIbwlq03Icox2h7tNhSsvnoFN+zei49QLNK8zd9POPDAVB7pTBb/PO3Ev81YOL7qwJlV8vxlOkynjS9PFPHQZAq/2J7Cu3a04/PTDuroK7LvMJByo569eXh6Yh0rZQZeTbDa34SKDhw0mX/rrVCx8Lv82NcW63iEssD74K/G+B3jhWlyFLmVQpCv/3tNgTwNt0qAZ7yNBADDyGkrJ190utfzj02KqYJCOi1GdeSV7CJvLaz//6tdN7E/0rRTykZX0MZLo1QSHbRJhdzauh+9UrBr39VvCwE+4q9Rfo8RFD0zNU+4L27IRs9w8f4kMlNruPm39yFFSFt31Gm560QDEi7qcn6JaLeFCuFDolzEcimLFbP5Zl3JjUDUFDOgIqhIp8lh51jQyzg699PYTCFjh5BenkfBotDpEA5RNn3Pxe9vICybXriuJbV2CpaCV4r+X8tV52c1L9pEYiL/G01r/VRSE6mWodxsnJBCehUvFXUc9hBOndZ5DGzk8gP9/Whu70L33n1wqUQ09dgSd5Yn1b4Roj43ZSKfy6E/5kR85RwcySkO7yYSvL5dd09zQOcCqleeRG3ugoklXGsuJ5YSS4T6Kbz+/7kVD/7qUyiOX0Rt4lnUFs6Z/mpbcZGUc20tg7VUGkdC3XhDJ8fCIFM1og+hqI3m2DwTT01jxfmRWRDFdOgUHPWNumCauimjaxzdhqbMk0IamrKOqERZw1TAn+mp4oNb/OTjdXz92CmMN+zm1EbwN2M12HNn16nNhjPS/YR2Lbti6hGs7z8wb8FBA1ilDCzSwV7K2Gj02Dg/Por7vfvx0511UzHoZ7tr+IXeGvY21PBLPTY+utWHn7thuzmOPk5E8NFeG99fojxuDLPz6P/41NH6AjuuWnJqvKkl4dNNNyECH/qvVlrQWhHcruPlkh8fpv59h2jgI/y9zHFU1dMzyy68sZFWQIEXLZHIWIjrmSDYj7YTVPb7Lx9HsOxEtVhCIbWCXM1CcX4cfe4i/nkpiqF5Qmxa1z4/B0UjsbHWvNkE/M+sTGAotUAL3URLvvEGm6ZBJ7Q4+T1O4fqLP7bxS8UMtuXHcTLpwGhwK7Y3cKJfSzeuNfaFF99ZHMNypoQXrT7sIvlKnTyPh/9kFO/+3/vg7+mCj8LratkFV2EZQWWl8XLu9DJcKhBRWkPYF0IgEENAxlerADJoWgnYiH5fS9wp5rFG+rFc9mBkKUVOyDFKJZAtVgw7CEQpQEqkEkw3HtVCffQZOAfuXn8G7SYUpRAtU0tc4XU539q0sdnMmQtEAJs0ZLNRUOz5S1grV+HKlnGDw4+fuOfW9WAlvaMDZXg416rMa3Os9QwOGTIhGT0LPbZmwsvPh6opeHa/ycRqMHUSZj+6ILBZqiRS1BSZpTb+oeIjy5NwbLmdgr8F9blj/J7QHp+nksbichY2H37rkX5k5/IYfWge3e+7jfa3jszSFClGBal0GnPzi3ytSmfF/rudcPOZFUReTzASClgfE0vxjs2mewupmi3CbNonoTJum00IS0k6mxRFMZMQDclm6ni5sn4ga9NWU5Xa4tw3eiwcwAIGOrvQzyGZGh/Gcc8AFmnAa5yjXRu3Mi0jvRGSXDckalqG/eb5KSxH+/ETfEv69romJ/Zjmbb/1XN2cc2B7SGblJn/EErccJT6pxyqtEHZf86jn/yTo/WlEQ5sNx94Q0G0NiwB0Q4wfYNNpa6z3ijilSXc2NxgAnI/TDjwUVocRcE7+XBbI3U06mgjLRtKaGVZ/x3FrxJ2jZ8/Bj87sn/rXrMjrNWdp6ProB6uIN7ahTurwzjQR+vi9OARspG9kY3OXNemSVN0gKhKbDdfZ8nVlgi5n+NzaCefDv94VdNymPbTs692eoIGj0avZRsG22L00hZOpZ3YplTL65rKkAl+1+fOUyGGzeGNXdv2osg5enahjuFffwY3/f5N6DpABdTzi/6YQKrguBJ76L0jhJDqp2IrSqGWFdH+eo21NE0FPhRr4Z/z+QU8lZpHILmAQj1IQ+HDFKHhvtj6XgshkDUrgICfo0hvWqMAa4TshcsUuBb+0DPJOkgxlesvSKXNP1qT3yghZVpC/aMx2Kz7t9kUGFwgrWnbheHlJBJRBz5w+1vh0LmOEnRVxxGdURkynVCTWqQcSSn4XXFvJbMYY8Q+0Jgpyl+fP2lOE3L037SeG/8q5WfviRLqivTnqdzUv/rMOY75KNYCLbjI+SrUqog7qtTbJgTDYVOiq/vWDhz/xyGUF8/BFU6iHOlAlXM4PTVlUMjevmZ4GpoxvDiNJ4l4losr6KVRsgu8z8wp1GZOE6FE6bkp9xyiuoxlYy/tJvuj+Is8/2Ygke/b5NAmAKqWJk0iDVlf6lxvtfGXUOsgytBKC6nvLOdAx7iulDNoYD/c7P8tHVHcAM4tDfeXZx1EgHVEaUgjdgmWjOiGEVbOh6YtXy1jf/o8wpEgpy5AGa2gTJTmzhPhcW4VFxunOP+AemLVaWii/NKPacrTmKFv6ea08K4jpjxTdegR3mkDEkmClJcub2ACa8Ct7MvbKc/b+aUByk2JHvpnqfiaL0XnlWlk8pI10dqmq33jxpT/+GbVbOxv7cCb+wZ42xpCwSCcTdvgLkyioW+nQkHs1wFkiTRa7azxds+t2rTiFJKNViJn9hZsw8latSHiNa1Ez9PtixPyRMxBDqbJqpPWrOhkmCQVUHyubT+f95XMuD2UgUVio9wmQqQXqw09yklf4CQ3mUMvnfveQs8lb2HjULQO/7+dRLI9gh3vJO/Ukqeaklw0BkrVpGGtrymTT9/hoGlcxRGlKWZfPcdNr4v70lrbVNJVFb5w+RAnNWjq7Eejs0Y0GiBv5eUa++HjKIVDIQKFIio02KcnR/H98eOo0ODZ9Kqqq4c50jUa9kyW8HeF9zf9EU3QHUm7zIGaNEYb8YYqFdZUvlEQam0B9Y79WEon8eXjj+Njv/+HeP75lzYSU9jfIhW8QUaLfxOt2BTI66H0jzQtCcrI1j1mN+GrmpyE5cLc7CxGLl3EcqEMBxXO0TpIBXYiW0hR5uoUXgmnRSQVQmhjD77DKuGNv+HEmc9niU6qaGomrfL5EQ5H0RUPwRlrRygQomOK4XYqdcwdwvzkJOoytN17YW+5i9SCHFZzQmVfWV1BUUFPNaVQh+mANpuWPKUbbGXKVF0bknTaMceyTPq6kFhAqZTEmpMG2fKgTiPYrDRnKrWb46yNRolCBlMq88Z56Kb9e31rHR9od2Hs4jF84eQYnqzQOPN6q5z3EudCS95Vem/XgXejYeGCSUBz8//F5DSKNHRr5byR1ccStkkQ+iBpgGlCXrOX1mNIsiBsCv8oT0GNnv+PjtrVAlZj21G8+CStStAEsAykkbeQp9A5ZYJ5go3yZPOX4Y7E0eEj/ORNzQ5gXpvGa30XqlI0FXihNzLLORuIQpVNNwPVDpcbvoYmc3JqmQqgzNlnV68iEO6Ci4ZFFr1GiynjG+JEt1kFHJtcxuWsjYHweqmmQqGIeKyBnt1hcrmLpSIyNA6qwavbaA+2v2ohffUSylTIUIaTTYFKO+iF+NtFPu2k4m2uFWstG1PnqKAdvJ6FpZJFqrOC+sQJOKjwjoY2VJ0BozS6Q5kWX6sRk/efxMV/G8dd//pmfG/Vi0EHoViACi/PqKQTCq4Zv2V6IhXRUA5CnYMhT6PlNFW6MckunCxFrBVAzKcRJxLp8DfCm5mCt30n8kTHcisbAAD/9ElEQVQQl5yt2AcqsWI19RxydRcC9SSyHn6O9+p1kndTblerHP9MAu54p4mW12lsw4VF1Cioet6TM1fw5NjL6KFCePlcQgXLq8tIKphHhOPn2NixTirCMsbGJjEVrOO2W27GT956N6eTk242EPG5VCpbJ+rI4K1qCZKen89Q47PkyLm9Bk3Ie1Fx5y/AvftthPE9RE6j65/d9PyVDEo09BMzs6BYoa2zD07tTlydMYeshtJjaO88jDiNn0PnF/AeM4VlxIjoXKlZBPr7OGwuHP/XVex/Xz/qnNeurk7EbRp7jpVWBCqklm2UuVA2j1hLOxz0rstnHsPa7ATH34a3ZYdReg/74m/qMkuCVimDDJXYw+vpXH3H2hJmHT48Pkq+ni0aXu8Ox1Gng0gsrSBUTMBJ4xCNNsIqrsFLQ+5R4JSGy0tldnK8I6TRSmc2tHhjnX8vHeeWjh7sdy9h2NVjAt67Irwvdc5HXdJxY4rHOMn7XW3bTZZsgLLj5ljqvRc5bTtDSsAzoryukMt03koh99CZzF1CjbTwmyscL07f/tWn4fyT3/mlo//9XAHPFAN4yrcLu9JnEVaghvBUjsismypbTbvTFMRR1psCHStXMLFWxDfJ82+Me3ExY+O5tfWouWmCdIpOZ6lQJnEG+AMa0Tdt0CLTKJTJfJlQqAEja7PY3bAFUUL8Qj5v9mEvLC6YDRfyYMl0Cjd0NyKdy2Io50G0tGIEyuP1mOCPDMVsYhGneJ3nr57HIK19OplCbWkUvuZuepEoAu0DUH2PTCZruF8qlUKYiEOntUgBa7Mn4ey7xWTDNXUO4rkTx9CXG0Vt282YJC+P05AlSqt06FW4OZBzmXmEVtP42keewV3/dDt2DDZjS20eX5upY8EVQ1NlFX4ViZByi0Om50xWnzm0RN5CRkfwX5F9/jkzcwln+EwOy49oWafYEM7JYq8QLpNXpzIlLJA/DnqLBqbmssuwSQNsKnmyQIQUj6FydRiVpgE0NkSRTMzD19iGpaUlIqQE6jRqq+k1eqYylvneYISeiJxThSwSy8twU4gc2VVSXb4Wa0WWY13kZ0vksPFkHe/Yf5NBaKZIiJYTZagEUfV3koovuC4ERaVXMY6FuQWEohH6AbeRI4t9VVDO5vfNmrocBBXCrGhQkV1EL23tVNhIFM563hTvsHUugl2DFWyBK0gkwHEq06iOlwsIEBWZ48H5fbuwgtabduDqswmszJTQfChmKuqsnw0YNXPt93qRzWZpRGcRchSxOEYv6vIg2BBHpmEn3F4XEpS5sE8w3MJF0oRCilTPIYPPR7x6Ac62AZycGkY/UV8DPXg41gIHjUVq4hJpTYLOjHyfdDCgYqhCFpuHdIhi6nlNBiIfQoe0mANSnet1+x152MkxUqEIBppjpJIWHl120qikEF0kTaIcr9GL+7t3b8RbyrBrJcxZDZjI25ik97yribKieJu2rpvlwy3rqJI6JZoyo+P1ikvoo3W9/ySf5SMf//jRKTKST/Sk8EaMYbn5MC7Sgn3lxBn0xpvx/aQPJ7IWHs614KGJRTyfb8DtTRb5ZDNWbR9GFhZxk3OeVm8RiZkJnEhUUCVPfXyUijizAAe50B9P+jgoFo5nLDy5bKGPutBMqiBPLY8jiNZCb1fMZ0j1cmhs5GRkMvBxssKhCFY5cTIQei1iVXG1RNhDr7uljX1IJjl+TvphBQRdJkW4l1ZXh32WZ8cRIYVI54toamwiZSiiKNrAMfLVSRkcpC0rl+FqoHe88oThsfbKCOzcGlyde3G6HMOBnYNEqi60UMAc5OdKNAq4vXASasWozKe+lkKwvRFH/tM+eokskUYBh7f2wkNEc3I+gUcWHLhQDaOPCuvLCDL2k9PR82sC1cSrDb+zMDJ3DpVgBE1EAWEH2Z4ngikKyVNzVxCl54h1bMdo2YmB/CyVvYQyoXwwEkOK3jlOr+F1B7AyOYSmrbuJ9Ebg4ISbc+tcOrHWgQSxoda4nXyeQHIW/uYtBj6XRZ/ojVyEhwUn4XF7N3KFPD1dCS+8cILX68BfPfB13LF9H2KxiEnh1fyXJWikHhVPFNXsAlxCNFJ+GhpnuAU20UAgqgSudQGsnPsWkT1hePchjrVoGidCKdWKMWmPABVRGZKmNLXQJhGIchZqQpD0sI6NDU9OzmGAc95I3u/hb1u5CkRStdmz6Ogv47E/m8KRn99H/+NGKbeClVzFxJRqpFEnnn0a/X19cHAeixy/0I6bzZmTvlgjsvkCGgJu6osbz86Nk1ZZiNHweMKNfL4kYtSHTLGKre1d8KzMk4KF6BfbzApVkQYluuM2VNMLiLT1ktrQYCnoaVYEqOxLdDCbhkA7G4WGtZmKbWg5icHqHLRF+FI1h4cXLuPWxkYcjFoYGzmHp5IOPGX1Y7HlAM5UQji7vIYnXj6BFz27sWa78IOEhd+gnlvzOqmKxkVxHq20SfGva0kPjWeoCe7UHKYLfjh/5Vd/9eixuRnc1dWMemwrBXoC/32hEeOhQXz+2AV8zH8Fo3Yr/lOfizzYgxCt0wC9u+Bcsu7EKC3PTe0tWPG2IEF45QnG8KlEC+Z8LairA1TgN8ZtvIE05hmOxW93OvHYioUbYjbSmTUOXI58NEvFTlN4vVTSuEk3Lch7UIGKFEBRAFlsBbZkWQfjATw0X0Cvl/yUPMsrWEM5UglnQX0PUYKOOCrSAmu/fIWeS/EBv7LI1tZoNPnv6XPmoEV3NUNBbaOXbeLAKOvQhlPBN/b92bQHN8eUbKRzCXiDzWY48VWUAgP44W88h7f+013rK2ykSKY2Hq8bpYXd0b8dNxLGDbY04cGZLC7Op7Gjq9ek6xoEJQttPCeFn3+3sg89sS6EaEQcVHwdDrk6ehLh3p0I8GN5zunw/AKaqAjKV4/R01fJKYfXUmbnXKywBqoYSuTtGgsHOaVq8NcWxlEitC6TA0YiIeRmhnnNPWZMUoUcFYHfmiWVozEo8jMVPp8Q19LSsjmo5djiVRw7+RJ+6R3vRZEGMLFMxENKkMoswUcPVKKCri5PQ7lvmWgzcktTVKYu9jlFYeSzCeHQ4NSJeNwHPmCopNK7TaaZVjoMMuRn+Fwm2q/P1+jZyjSMeRoA5QwUVza4NRuNXIDIwCNUqkYkYC9e4Xj54W5wYGGBqPE857YrRw/qRAMNv9b0V5aJFjnOkWbSnNSMSYLRORU2x8jX1GOWB1UGvRhqR5TQvt/nRNEVRZzjvMbxsSknbjdfy5foPMiz+RkFgN0eP9J0UIWlIbj9EdSJRnzay6I8fT0LqYJNY29pqVDoefPMBr7Fh8aVK5cxuH0v1ujJjycm0RMKY4tkke/3tLdjnyOBmwpnsC/iwL6QhQNtcdzSEcZNlbPY09VFuuTAzpJKuRNpy6hqlUIU/TVNw7tCAFKik4u0dML5f3/8A0dfzrrw+EIJTyxVsX9LN+r0wL/ZtopC6y68q4+GYOg0ej1pVFUJJtiMvW562/w80uQ8314O40rOjW5/jY9h43Agi8jaOO60VvAGfxJt2TH84wUqdrgBDRTYkMemF9KeY3aG1k8lmIKBIOKEXgEq5yb/FiyXZ4iEI0QGPhoAtwlatTa3wMf3grT4L+d9NDxRgxxk2YPBECH8JAWzCYGObfBTgHVNIYNIJIw8vZkMSSjI17KzaNh7DznUVdRS2r5chqNlgJ6Z3sVEcm1zgKeM1CuNfVMSlGrmNfbh9GdHEGgKYPA9NLva+srxMlZ3bR6mlLZyyok23OTPgwtPYse+2+Ai9LOU0irPL+FWgE8xFiqDqgOZfQdrhIuqfUfo3JBfRGvnETgIi92RZlKtDG4e6KfSZak8nGy+/jK0u66CgxTIUP9hKtcCqhRUoR1vlXCSwhmOUwGIorzpKbjZ9yAhf5neabacxNTEy9g1eAsC4TCU6holVE+SKrz00LdwY4cHk6QCB26+AQdt3jPWjTgRk2B8wFkl5C3CS6MfJRKyCOe9bYPwq6y0YhIqMCllViRfe+l9hOeLp82WYsvQIf6Y3H8qscZBgRqz1MdxrhXWKZKChFRY5ThcS+Dh5+wUhV20kk3owKE0ZyqXo2kHYjvjeOGTp3DDh1rRSAMstKMW8RIBxRrgyc5RjDvgT0/SIJKLb73RPLNH/ebzRWJxRDVWpJZ+UkYhUBdRTENLD/l/DVWiiQiRgo9ePbB0DslMBU3hAGXWAX/fDQhlqfhaATGZkXwWImGTt6+WmIAp1XbNKztwMZnDzpao4fZdNIjtlAel7ppGfXDQEelILpvGtnL223BtuY3jxvEmUpLhHaNj2OHmPAuhUP6KlAU3x/ESDZyKlBYpA+W6jSANV5vfwkrFwryGOxjw4VdjSfzpjd341A4apOWL+PBgIwWnA//FT4HmRH/gnjvRROV53fy38O7gLJzqfON29Dc14Z/ax/GbvhM4WJnAXc4FtPLBP7J/O+7dvwNb+ndgx84j+Ic378K9lSv4qfASDrlWcKd3xQR6vPQiUm6zVLURFNxs2pAS1p5jvl6pVrFIYWyIEnrz3zIQu5qDuKHJh8/N0sLx3x5OsGP+IieLkIw8TMqra6iJpzosJ3LJVQQpNIHKGiKEwjrIQKfOuPe9A84tN3KyNgSP31UzdkgRcwmgkkwSHA9BjI7dfMnG6U+fwQ2/QiVX8E5bb4UOtHll00Np/ZdQz16ZMKnF2jPuUFHTzUo0gv8b8RBjqenR1v9WP/TjIK/jZ6gIweZ2M1Y+F59fCTK0MfqOm8blfT0H8Z6BG4ha6I2ImJJlwlWzi40fKawiLCvPsXBq7wBhn4/XUYuHo2jJJbBt6xEToNS4aswrSfLmc0/gfR/6aUT2vRG1ZR9uidKw8Vo6CIM8wXxfm2Py1npAD04LdRFyjZ9ZRlQH2Uz2m+aBBoNGsKZlTTVxcTWTdLPx2WuNn9exXjKEPYfgiBE2KoZ0rRGJUXjX50qN407E5yB9s6hwrduasfXNnRi6r2ieab3xNw1lgLKhs/+rlx6gp/WgzLGOkPooeOn20TlR8bVs5qzQ+Dj9RJXrAeEQEZPW48/Qoz8yOwJnsAVBkEZ23GQOFfE3tCAcCMC/RuVW8tTGisr68elCKJIp9sEEejcDY2p8fhW1kNNgCysGoQ1xxhJu9p2NY2sn5+C59aOmOpaC66nIFvzLjIUj7gymqE+6g6kiTPSmv1uEKPmXZH+hkDUrJSk6HMXHwpwvhzPSingnOZCsnqp7suP28iRWrpxFNtCGNAVh9dxTqNtOuPa+j5OyjNrQI6hPnzY75hyEisYqi+vpZu27yJmTqJ1/ALXRp4xHNZC5ew8nn95M/NasJtD1K9qpSjOKeF//oK9puRz5dSxGC7xpLdfbloCNAf5cTlMY56+sK51g5msbB7c69hwRyZg5hlye3bnjDdQvP6wtt/DWHGiTP09rK0gvpU2MIaT0V6ECBbi0uamZCi5YR89/9jNnsOWN2xBceZwTw+8pIUojruUvCaqeSbvaNqLcJrFFp+LSEhurr/uo6KKZIDZl6hkDqF3YvJD+JqSvOeQ92PQdXcui8olLGuHg58gbOY+kMITRkTbkKSAtPduMsq8fccV5UVPCEIVg80QXCZvqyPX334gtOiRF1yLUro08huLcMFaC2+Agbx8llfjDscf5ePyuFt7V3A6Mjo1hfmYRaa3zS3ntKmWEgq1mPHQdad7j2cUhPD9HmKvUP8Jaywi+BF2DxWeQMVXTd2RoTeP7dAjrzSbnn8fC1CTmZuYwOz3N1/i+ycjb+K6ago+bS9Vs/W8BTn3+ElkF3aKaDqJRQVk1TwDOG38B5YYutOy6lXJP4076YZmy2WzaVKVyZmb5V01KW6YzcWA3kcGtMaUw54wyWqQNYQ/njI/niGqzEsdXKyBqmmM5DiW6qZnxeaWP11pLB+VF46hmYS6bwoOkpScSetaNVuHY0RjqBKtqbDv+ddGLF0Yom3NXMLG0gJ7WnagPPYHI1ZfRRFlWgXwtMUqavERYW4kkXXTkDZ4QOmivVRjUUVW+vDosiBrfxkHiA5EnN27fh1A9gyAtYLBrB3KECmvjp5DLFpBuPoQqhUqZgPULD8KePrv+kJ6wieTWZ07AueetNAr7ULvyND0fB9Iot4SCP/IeWlsWFJJS0NKVZy/RKNZouejpaNm1gSJNSKla6FrqCxPS/0ir1HBLYQTHL9OAKP3XrDGr/BbnktYvQy9YHjuBEy9+Be6OfXDsfB3qkRazI4sWaX3NXd0q8p5az9VJuJoEcVFOcjOhoNn9pkCNrDG9ZG38BZTnJnHmi5M48k4VLYnSWPL+arUq7A2Imc3N04w3muOXHLy3La+Yo9fbTA4RtDc13jYE2Dw3lYFjKq5vXi/n4BKclVFW6WbFCnR97eVXWTQhh42v2wuXCXm3o4lypx1yUipblXHFM2v8W4Z2M4VVz68acqoeZHYUspH/K5fB0X0YE7U4Xve6m/mihasL49i1YqEvQlInZMI5qXndtBMV9PV1oF2n1aqxHy6HhJ7XVhIRX8hzXAeIEg+or3p+HYxhDJwMiTrOHxreKp8tlSFvF/Q3jUpyXc36Qt2B5dmrtA0llDcNhJzHRlsqpDE0dgr5zRwQypEV86D9jjac/bdh0yUjnxsZe4oPODiWbb07eBnOcWoW9YY+pIhGaqQYJVVA6hhkFyUcbOTsKjem/nbRwAySMmjTUp30NhiLwCWqqDlT8Rs5NjUJ4ezQq+dYwV3N52ub5kjGS1ma/OxLdDpBIo7+je3GarXFkfVdo3QsV+cncaB8BW8diONXb9iOC66B9TLuNOTOrkOoXXp03bFeN4avNNuUnOl1V+D8xC++66iOvnaoyGZiGOdncmhopWIT3jgozEV/G6amRtHprXDsGuCNk3M768illrGaoTXsPmASQ3Rcs70ybJCvOa1GykXBUqkq8bP68jnUJ8/TWupQRlokk4++3pYU9CLvq+ZmkFsaR4iCou2+2nrrKhHSFAldOdlpXsfP15X9ZRBDIQNn+wBGnE2I0TOFXTaS9K463aakLaUjz7B/+01wyy+Ozc4laRAIlpFYGjLHFJuTX6QMBjXwM/qRFyKkfrYYxH45Zt7Lmr/MiesgT4ri5OenEOyIY9f7ORnkgtrHL6+eXr2CykZEOrk0gkjjFqTmzpn9Eto7MEkjGKTxWcqvIVyi4pr6+WyCfFJsRX9V60DZiLTytdnTsPhd45lM3ftVDHvaMejgs2n5VWmg2qxDg1pbpvKTG2prtEEpOsJLm3OEahJXYGlfhIHlnKA5Uo+mrfzauqGS4aleoXff+RZycT8yhNwmU5NzUeT3W7cPYF8salZubCIa5bs3dW+FVyf9CslQaer0SBdTK1ig42iVgaIyhMk1g+FWcw6/Q/MtRLhyGc62fRxj9oVOQKnc0ynCczqZEF8z2Y8aG82JWRbjxwpJBEhHYm1EpRToYJCKr5qGVLQKlXGUxtBVKqO9pdfYcpDLx3t2oWV/Gx77vefQcG8djXzP5K5IwWfPo946aIrDDM+dQiPHMs0xnCsmEaXSZGig/ZSBGSKAHMc4rBUJlUGXcdLyHR2CvLDSji3LhfoSjYniPZo7zq9p2pOiPRLXp6NrudxkQ278e6OZpT6vsVB85jC2EHG1cxxCTt6DesSLAFPHTV2K0WoYD4zN4d1biGImX6JROI/RS+ewZ9cBzn+rmT8HEYsqRVWnj8FKXEaNPzK2yvVQfkaRKPGzc5zPeqgLNQrW2rkfouJqwP/63/+MsRNP4so0cQEh/OzEMD7/5e+aCKYt4eT3rewqIlS21rYOZBamSXMn4AzH4GqmkNNDqsCkySc3vI6cg57P2X+vyVByDrzeeMr6yKMcNHaKD9ZChYvQs4cat6FtKz0OhcxHeBuml/HQgm5z+uDmZMfFjyncVacbJRWdoOJLoN/LcfjavAaPOizYP3cB/ulTCO55EylnbCO1tw4PJ6qFYxlcpTGTBda2Y1VglTd+zYSoHaYcnsw4UU/zWfpuRHXiOVTWqjj31Skcegu9KtGBY9tdVDYKKb1FlPQnTO/iJTfu7NjLK9TRZHkR4vtuCtGW1u0maaNdwqSVkM1mdvEJYrIT2vOvpS96MeWum0Mic/y8fhM2G4ohC8tWzSxgrWKjQg54WUqTXkKOYznNe+U5dkv0Ytl0AmU9/0b8wwScWuiNDLpgo9esjj4Jl04TpqA+88zzGOgUDCVKoadJJoqYf5bITvdXQZEMjaWWqjTcQise3pdGaSGbgd0QRmCNSsmWSqdo7Ar04Tacogymkfdv8l2hFjab/V5YTKCpuZ2KZBmAo3ulFVjleKzSKGq/h08xHY8bzS3yhryeMjX5vlZidsa60EG+berjmUaFo/ImG4qwb/Fg+WukcRsxg9rYC3AN3Glsj8Z6lzcGZ7QDcUL1fm+TqdS0Xj/CiR5XEC3yxqbKLjs2T0/euv63ZFwBOI2Jc8c9dHwbG9DUiKKMPG2OuWns03Vz96q2wjEVZQmtowIv+x6gcdGeFLX6/CVkg334h6s1zNBQfGx7I+nGGcre3XDvey+yBz9g6Pe1JsPUd4TvvQeOPe80x6gbiiu0d+lhFBKT6Br5Hhy/+sm/xhMnr+LX/vwL+L3f/BjqqQWMTi7i8Seex3vf81784MGHUCYk+d1P/i+s0hAYaEIF0+EELlr+uKtE2hrDcomWRSfJULBMFFbLDvpsYhS55UkMLY5jUXvWOSqOnhvgoLDRzpMWPITa6HNmrfZapVtZS+0vp9cwOdQ68IETBHGnYDNWijUTtFgfYX6cv26hXTqWcvBapBk0Ds6dbyTy2PBsm018XDvXVPpLuw7lFdkW6bXO8PVcZQM26tpUyD76g8tLOaIQt6lM5GRfps7m0XqwFfHbX68P8hq8uWCh8cBsWp8WXNRGHQqprXJnuo/q1UnwBXe1pi2op8Y+lfnaCmmX9g5cIoLQcczLpFMTHOMKX8tzvBUHsMX59MyiTRSmFO/tdZHVpeexq/dWwmrSNHcQXSgTwLTTc3gwc3UI9jVvRCUQstlQBNU0rM2coeK/gQLjMUUntzewf0rW0WoF218mTqPtzTeuK5s8hyC5aJHSCCXMCtiRn3c0t6GFXq3FKKCTQEhblrMmmm627VIPbKvIr9CwSZEMPyeVZB96OzqQVPpxLWsCVqJlxXyenyLy409V8sBnnaeRWSEqWNHJSqY69Loi+aioDapXbaaTv83LFno4xx/4g3sw/OAab2eb2Is5rpyIVHUZPcpX2DjlVqm5qUXKhgm2qvE6C5fg6qIRl8IqKV5xIb6sh9G4WUJ5fA6b6M6SY9S/qfjmcFZTnfe6pnEx0f/XNidcRERlyvgXOT3TGypwrWVpnDMJfN25B7/Q68TNnlWcvPgMjgmpmvVlG0Hva5air7WN14TA2R8HHatj31vwcuwIfv8D74Lj5hsP44kXX0Z7exdue9v7OdA+Pk+NkC2J12+NY3kthxNnL6CtvxeNPRQIBY20Kaa4xvlPEaEGEAo3oLGpC0tjZ8j/T9MTEDXQy5pKshzs0+S6aeXHS6gys+SnF0yGk9ZtnQNvMvXbbQpSbeoEasMPmeKahh+tj7RZpshWSpgjHC2QRyb5nouea5bGRbv2BP1uDhcxfnUMyxXCHq2vbj74ZlOku0Ch0aGgxm2tNy2NLFKwFRTRvmlbNEDwLNhE5EFvlltCuf91sAnBtbwy/L057PzQfg48vamuRwExcDq0wc8I0W3FB8QxUYNzy+3rr5uJZ59UkGPzs2x2ZhFFGo6ouDARwVaiLWt1hmBkB/oJNd1a5w61IJG4aGCuS/ETHw2Lip8QHqpOmymIKiWkcdA9rGqFiMGPCmF4E+dFnkTLjyZ/fqOKiwxGmR7fufUOvk7Fp9F68OtfQdtuUjYFRdlqNIizL5zAtrwoCQ1IlcZcgU3VvVPNQO0CtGgw9VqgCa0U/qBTvF1Vl4hwWloQVOCOVEvNIj00CEJeP8uxo2q3tnWhvbOF/WymzNmICSVxPFu9KlbBrvA5GuhBFazqZt8bvV7+cOw3DLfOazAzTWohmj1MhX565jKRT9nMZ1M0BXfIg9XLlFd662tHWtPgXz8PqcQSItWMWV40jQpZaiC3p1KliKB0ylMy3Gjy8rOTZ7AY6zO2sMrXLRVilTORPJACWDrWzMB1Nf3mj/ZYbK7yXN/mh1Ft7ScitPFB+rkXVm3cr/j3RquNP4fnwjfiLk6bm8ivNPw4vIOHaNiaNrSDQ7rx+z/aLDqnkKcOZ3lb/Og//PpHMZehtc2msG9LFwb3Uxk5wFfn57Ft6yDuvnEfmgMO+EoJhECFoGA73JwcwRwJXJhcmJ7L764g72mCTa/n0lq2It6cPB8FI8LBMWepkz7UgoS8KiIhJKDdX3zPChBqNdI6EYZb/hjqM+RlS2NYczkQ4L/TVH4drpBKJ9Ecb4SH3FLeJUP+r/p9w09+E7ubovhKbQdubPYYfbzW+F1BNJNXf/3rbOKvXocfweIKQmuKmHMG5MWVaUZI2h6P4qkVB3b29pD6dODpPz2GO4/eBFedAsHxMoFGCbSaimA4CT+Jdqrz52GT2zu0lVb0JkhF0VgJTquUmZoi9OTnXl8YDnJNoRx5utrV5+He+jqTaqu9FG4alKC/2SxjXUqlMdjaQgMxZeIUtkpj0ZMbXRD/lqIT9tv0JCtTQ2juGySQqZOqjsEWeuLzJyZHUZi5AN/uN9OI0iCkpun5bPQf4HMRWkubauyzg3OUWUmjj4ils43jwue1iQLN3g8Kq4H8RcqDjKkjQLnImsKiOjLMS6+vTDkDfZ18X5+lsTb7+BXUlLFSzjsFkb6dKE2wnYZElEdNymNgNJGNVqJoYIx33WyKg7Afemwz11TQGq+dpIJsb+pASJF1eWq+Xiw4sXQhjZ5dpFGSATWdqKyjzXifSqWG3Owo4jsOcxwqSHKMV0gdc8EO6jPRy8I4gVyPSSrycixdSxdg9xwk68lwvqhEm7snec1001Z4Oabj2YQ5IGSV8r2UTyNWTiNDvfDKAG+0H05m0WDnMeVvxU6KkBDsngipD39fSDvQb63g9HIF6UgPbqZtqQ0/Af/g3WiJ0lmQym0uY55es/g97Tf5j7UwhSXqIR0rf+TGozfH2vHeQzuxY/sgOvu7zCF/TSE3enccwu2HdxLSxdDU1YdwhEJKb+5WOqyylLRUpXVbTqRFtKDlLHcljfzcCLwd9LDyMmvTCNKKhkscKEK6ZfKbWXrTx5MT2NW+k0JAIVKVGQ6kWfPWTGqiaYG1buueHzGcJ0CoV3RHOcY1RMNRXmcZNlFAZZywNXEFbnJyOxAx2X8/WPFh3+ZgyLjw+gbuvXZ0ZHxooHx5HZtMwWrqQYn3LytDTsEn/hek7D63XMf+qIWJx2ZQJI/dpe2NSmAx5bA2Gy+u1/yNVJxh6jmpkV5V7rmgpNZ6ycNNOS+z3EahTirHfx0e2qs63qkT9alTpjiI4frKhJMnUo6B6iOsTmPI14vcpZfx2OPP4uLolPE87QdJoRRgihMKKhWW8DtJCOsnItP6/cLoEOo0oCUitho9bnVxBNXOAwiFwnDye1VPAx598Qx27dqBKinJleEXUGmm0aLyPfPicfTS2H77Ow/gpZdexEuXZugI6oi30BhQGeqZBUyNT2MxW0E9uYiAj9A+TuRFCG+2KcsJSOCp3Nr5ZymYxzFWHbtr691UEjNG10XkTeYjPbfJf8jMrNcFlGFTkycWjKbhrLG/2uDlKqVpd4lA2Sc3UaZlNpTxvjS2qq3w0v/1CPb//MH15WYZTMkmUYbiKokr5xHv30lkbyOxTISYWkKAXlqFYZ1avSL3D/N5Ca5hjzwG19Y74ee9faSq2olqZHZhBHmOv0UapiKqAT6zEJeHlCXMuXRll1Dwx5Gt5s2eBBnA7rUr+Dc6Ky9lTUVBlXH4OEUot7qEJ04dRyA1inORw3h/L2mK1u45V4r4Kwj4Sv4Ch6pmgawbOjTp32uitB72R6dyN/ldeGF5CM77/vffHa2NJbHsq6ONlrihqQ1+etWQR+W5Ca85QaqmGvTIAwdpuZ1w5DMocsK8XYQ7FN7aNDlPG+EqB0pBF28HYY8UWrnfWsqj4Bm+zgH3BuOYXZtBuFhFt9aXFXjSe+LAiQk6AhoSE6Bj071kBFq2oWK5sXD6cX5viehzAaXEFALZGVTb9sLftwfBCA0DB6A57EOZlm2haKHDJgwTPFUdwesGyzRFyvmchpqoaCYFQfv/x7PLeGppCAf0+kbT3uen+PGVfzyJHXe40biXirGx8elaI12w1/hDj2SF4ybSXieakINcrzzE36rMo+U19SU1sx4b0fPT8FmKd3Ac6jRkDsFGjZ9gtQRL684yGNUchu0IPv+po3juxAXS8BX89We+iXhDGHt20biRz6t6T8oRxMLMVbT0DuCZ6YuI1wrIEn4rttGavIpM7x7e1gsf++ziHMwklnH4EBWDSjU1cRy5pi0kLNosksJvXX4UW1fc+No37sP+A7sR7+jFlmgFDSoHRsOWmBnF9Hwa7T29aGqJUgbo+Ru28JlkCNl/g/44t9r5p0g5ufP6GXf08LaD/L6KYzRGZ9eWMBAM8b2NuRftE3UkqrNnVFNAgTY1joeWVjU/HMcE+z4zNUVInCMzofLROVgFGhzCYlNGjoroa4rg7GfPoO+dN8Lv4Ws6P4AIj6qN5cvnUCaCaGhqxMrKKuL5ORQoa554K3y2jPUaGroG+Fn+N/QYHN0H4VB1JSqiaiSYM/IV+GS33DQsUnxNtYuyK+ehOorGZHHsfZQDKf50wcKjZ4dxIrQHDxI8SlbzVQee4pDdwEu7aPRvqU9hztViUsTbfbbRMUe7nALHjq3G/+ocP3F9gavLtJs6vPa1TUVLU6STCgloh2GAqMRP3W2nTjr/4lN/enTn4B781kNfw6ef/QHePbgb/nqJ8FdJAbx4dpaQntbcS9hGruekgVAyUK6uvHEaY062ovn16WO8Ewde3kfQVgKupSaVLKbw6bBJbfBw0LK30cN16cgrJaEoAKXRkpWnElqF1fUot0m6eaUp2JVzN6BEhdH+bB1SUIv3EYr5TA6AzmLPZjJ0Mm60B714bMXGQQcFUVsaf6TxhjRA9WgXJvNLGKLH6uKEBgWf+d++WOc6T+bf2sQSqKziifOLyP3rZdz9l2+DQye/qs+bTdFdIgybE6xAX12wkCjH2XmY3p7CJsVVhFzcV9xQAT95c0X8+XeNSjHkD2A8t4hOjae8CQ1pml7s8tWX6NG3IqTZI2oYroYw/M3P4O0/8UH84fsPoffw6/GZf/1XfPgXP456No1soQTldzko+Pm6A7HEHLyEuuVcBZ1rU2jYcROK7G52apjsg/chytL+igavg99fgTO6Be0NEcR8Qcxmkzh2/2O4pbHHlMT6s0/8GvbfcCsilSRWKg4888JLpHdpbNt3CI2hAC6NDJFh2Xji2AUKV41KR8OvmoOqpaCVFRlHTxgvJycxl19GJ98v0LtOLM7T+XuxlT+ZEsecr7kMbKdh1JKfdvYpmGaa5oVjSpRYrVQxPz0LV34e3XtvW5c5ZdQ1bATbZGxIu+rjz1M+PFg6M4+eGzn+pEtFjvuZy0/gZVKrTu174BxaSSLBONEXUYqPlCVUTmDV2WiogFKWHW4HnDJCNIoKimrrt2nalizEshFIfVVTfGz6DKASYhtxiig99C5/yZxmvDempT3g/a22gfaNfOT2xkZ2cRe6kpfxpN2LfVFq99J56hmdAluJfb/Avp5auYKt4XZzpN74mhvbwhyr1zQNiZ+64zXLuqQsolzKH1kagfP/+uQfHfXQu7xtz02oU4mC1Sgae3YYCKUAhdlMQS5pV3LrnExRX8IXv5dcrbhGDkWPk5mHqtoogFKfG+ZnMzDHPac5mIJehKGWot9ay5YnUOhXkM9DBZeHo5CbXqoRrpm6/kp6IAKQ49Q7uVwOUW1BZecb47TqtKza9usiKinSmyi9NxgMIEio6k5NoMPK4YklFwabN6DltcaraQsvOXGNA3JqZRIlDso2el2KHUJuDpThZZwoHX/l8nOSOzHycgGNuRJ2vv96Y8LeyYAlx4ww1EmDFEV2xrYYfmppFWBjmUhHTFuKD+g7WnLRurECdWuzOM/x9zm8aKCHi2pdn4qn/PwpQsap2WFs79oHtyLIpC6jV4YxcnYI83NzWF2axZfufw77Dh7CLTcdwS997Dfwma/ejx/c/wO85d3vNcVKPvjR38L54XF8/evfpKN144Y73gAfBVlr5tpvMXJ5FB/7+G/gg2++FY+eHsff//2n8a63vxVOeow4hbphNYu65cNnv/Q1HD95Gt+97wfo6+vBn/6Pv8XU5DT+8l++iTe95e2kAlW86yO/ibNnz2JldQ1f/s7DeMtb3gCPgoQacyUeEQYtKHejTOWup9HcuJ1Q1EaXVUdf8xY4VyaQtUK0FSWiTCo55cMmlarTAGg32nrj+BF5KjGtRINUI61Q8DfaTBrC7ymj1KAKnS8Y7UZt7GnORSPCW7rxwt9cwf6P30r5ooOh3Nm8RjzYjp6WVth0HtpzUqNHjEWj8BJdWG2DRL10LqjCsTgM5zYaGMU3VKiG712TWcUPtH4vlLbRRDpzSzPwCLWpzPt1XF/thWWHOQLurb1+XKJPEOd/bbOy8+xPAxRZiK0SEWqJlk2oQoHumNeHFr6vGhoWxzH+qluwL1rZUo0KLbmnSZNz86QPG0aVxtT5qU/+oanbr9LJRzr6kaHHePOnP4l+RxG9hEDiZgpE6ZAJRVRNiFPRXfIzSwquQznE2RSAKBDm0mspiKUopqUz7pWeqnVyBXyUyioOrD3sCtjI6+vfUkZxvM1UV/1WAIW0wVLRCPYtvZam/ARpSCtmI5A26NSJd6YyS3iZE9lLqG3OJdPZA/Fe0hYvyqQZDybqOJ10IFm10RegX9f6sUExYcOdVPevnz/X5k33Nemd7DOtquGIbJN/dwo7370VjdsVdOKHtfSjrEBt2aRS2Xw+Fcusr6rQ5l6TtGKeTQOdnDUGxOAzPacmQ5xTcQ5+rpFIo762avIafF37+QwUPF4rW86iuW6hWYZVY0+PdCmdxeLwFQydO4saBfe2vT347d/7PTz50CN44vmX8T/++NepFFX+fQy3H9iC//2F7+KB738Lb+hz4m++/hh+6m2vp2LX4WxYjzwvjJzH0MVhFD1RfOazX8FHf/4j2NJOY786i3+9PIJbtgxidnQEC4kk/vwv/xyvP7QF/buP4I17WnDr627F8UtTCEf82N8bwzd/+Az+8c8/gbfcdQs++80H8VM/+UG4tRzFOTP1BfkMQR8dx9okYs07TKaZyqLPUlbc4SZ4pZQcc5UrcxY4T1ROi+jDoY0/gtcbrZJapVIQYtMThx1ZRLp3Ik3K4iPFqzf20ujS6QiBLQzBEekideyEz5nEhftX0TFA+WkKkKtvQZDy59QKRDEPH9GDt2uPqW1g1sNlnOkcXESk9eFH4dr7Fk47532B8i7vr7ncbOJ2lNlJwvfvL1o4n3Lh2YU1XBk7ied8B3A658N5+r1LWQeyRDYP8NH6wg7cjVGjW8MUlQ6PjbP83njegYsUjyCV2UlK/d0nn0NnayNarML6npqNFifSaFJcg02ie03xtfSow0WJWM0GItFMOXKhasVg9LdQNZ/LMTyiRJuNRri1tTKJP3r9W/GbDz+ARPwgbHra6rkHYMuKaAmIkLtWTsOm5Zgafxz5aA+q5D6LS6OoE57Oky9Lk4pNA6iPPs9J4+Sr4q74rmrBq4mvSQFVJZidNRFzKW5yirZlA7oIGShxRZl8OiKZirG6uowovdVm8whG0TjtiXcgzAfSQ5v1VVpGBav2hev4SKeFn++14ecEPbHMYSKnv75irQyAORKaQ2i+n6BC69/KeNT92epU9IvPLcBzI5VQQSnlJIjOCJ7LgDUQWtIy1xfOw6l1bPVLQSl9n2NqlrY21/X1XVMGivcT6lGQlJa9cekSIttu5nWJJFRMlcinN5NAby+NAZ8fMkLK/+f91L2f+ukP4+/+55/il3/hZ+DhGC9S0KpEYqdOnUNDWyfuuXE3Is0UfBpODw2Sh/O2uLhkahVs5qw/89gD2LtnD37jv/5X/N4f/LFBV3fu51zRKN1XLOLo8UexZhFJURCb6NkHt/RjoJeGtaEFn/vyffj0F+839QAUeDUoTfRQAqYjwZW3oKnkUJjVjTolWlunaQA82gjDv7UJ6hKhuSoNqQ6jFDxIymZ24RnuT9ngRZRKq6YAXJnOJ1FKmn38wwuXUOV4V/mZrGIu9NqXV8YwQXQpo1JPTsNSarbJytuGbW/vw4vfH8d5cX75Zg6kisba5PW+Pp27wLnSfKnjG/Nlz14wR4Nr0MtryzheiuClghuXcxYpowMj/P0DgozPTFm4SFD8kx11/HRPFb+6I4SfO7QXvxafwS/31fFznTY+0Gaj0V/HL3bbOBB14HzRg09TrV5IOPFwgkjLWydv53shC6fTFr4xb+Pd7RXMLCwZuv3jmwZY40SPvkSZ1BF2SlzrOsDx5BiqRqTE+8c0R3NTIzIZChWbnRijh+rBe298K17+xD+gIezH0RPHkNx+N2xC8drQw8birfkaUSF/ayCn9aQn6SyrNDJ74CBMbmrdgXSFk5RexDwVsD78hGZtHRZprXhOJ/mwQ5zoEpVneeY89SSLOT1EuBPnLj2FFC2v1u7nyLUqVJRqfAfiATeaK0twEdKbKiUKkFHYt9fz2CYqkbiMFK3aydQULivRZuOJtXyidktctePr+JdpJ5KbtYuvb7ynpYiyTlGRx76uZWdziDV68cj8KtaSNB6qwKJjrwXb1SgYWi9XvTkoKUSwVAZI9xb1UaRegiVIqii+JoTGbLOgRW3ymAkkGWioun4KeMpyt/NaQirKW9D3xEmFwBRbUSCMBkeFQalpuPmOu2gc02jt3Y4tW7Q3nZcK6GDROmqrk7BIPyp8bksn5bCV569gYPtuzksz9u7agV2DA/jo246QtlLoaZyHRobxuksl7OtqNltcXZo7rWNLKWjYvvHUWXTEglgmXz995iLKKrgpg5ZPo6YkHFkoPb/4vsZCwilDT2ficEqx+SYRwSCdSGOk0SxdmQDsxrwZNMln0GGeZuWDTfGYOhFZWxvnCBXsIhLy0MB6aBC6OHZCaYO8X3cHDebkC3D2U2lJcWyhMxrk1i1FVGfCht+rKT+i3VOi7db1NpoMhVnr53xxEGtyPuT2z6868OWVMJrsLHo5BKnSelC5RoN5m3MYP99FCE/fqGIym61eK+GYYxv+acKBvx238K0lC3MFC+cyFj57/AoKVRqKpgpua67hA7T3A0Eb3YE6OvjzNl7r5ylmBcpk8zzlQ4enXN8E30U/VulQVZNg/pLx7jCFQxUX+TEy/prm/PM/+9OjL798Em2xABxUACOE/KKpkMJJ++zxp/Dp2dP42RveCSehTW3iOIKqIUa46tVENpKr0cKqNpmWdpzpGSKgOHz0DhFFvuPbUR19jNCNHVNJ52CMHR0ySzFly6ZgdcFJhY1o0Cis7S1b4WO/nfSKCmRkKbwBTr5TMF3Ig/zNKIcqBEuwtFarzEJO8Ao9tI6s6lLewPrzvdJ4ze7kJezu78e/zLtwOEyF3dBdkwAkJHJ9Rdvr2sxLi6jOJ/De97bgS8VeU4Xo2kGlvFMpn8LVQgpB0h0VzzATIkqkTD8p/2ZgiHDeBEH1Ve0YjOtAlFl6ziwchJJWMYdqLk3vSWOh4KHQkOiRjNFG8Gq45ETk6vPYOrAL/f1EEOoz4W5zUyu6ujvwj5/9MiYvncU973gvOjraUJ8bwe3v/Sj7MW148403HiHCGSUtOIEDt6wnIE1Pz+Iz//I5/NXf/h3HOI6vnngWd7UP4q7De9HGyXB5vehsiWFbs8vs5FQW6OFDhzC6XMD7fuK9CLuq2LetG219O7Gji3Cc89AxMIitu/ZSHmiopfTaGKM8CCqrEmcsBQDtnIH0vkqWto3PqCDopuHVaoziJnMcp7Z1rqv9Ji7SA0MrFUDVrjkFUHWungK74vmN/bAnj8MKt5plaR30Yg54mbsAd1MPTn9uBHf/Io1cLmFOYHK20wDK6EqWlKJrnBANLOeucPY+DMduwg8zIY6DhbuiOdKRBJpjzejisHfRSzcH3fCbjEEqoyjqRrtABX/gwgx6myJ4W4cTN7Gbe0I6v4F+iz9v3cprNDXBnRgilatiZ+MraHSznV8jAkAj3naIxmyTl9aqROHjUIo92nYandEqkZ7XUMz/SDNJemnS9GLCVhGB6ZcfRD7chx07aTmuayVav2+9/CSOULG3DuyAs15AbexFuHa9iRNE7q58cymghFNLeuJm2gYrXiGeL0XQQSDkSjoJxrHj9cYKG14iCK0NJ+IhguO6niCvk9eQh1GVF+1O4t/aLShPJnRwbb33NU22zgSHeP1ryq/NGAp6CIbrpBhf0JyAWiW808GGpkkRpZQ/ajJMe/mvz6BWyOGWP7zNHHjwOxcsfKTbwpFgEbXhJ3FGFRFbdmEneX3AyYtOn6SloRFVpqAEUJ4vzecTnNUzkGfWTn8d9p53k5tNYSXaSipVQYwec8TlwT7LhVEKY3NxBQHy0DKfKaRTi2gYv3/yFN6+pY0AgWhN9EFeTPeRAIs+Ka9BSqQimcujNCwFWFpC89OgqJjm6oypr1fk3ChAKgU6+of/FZH2Xvz2b/0q/vjYd/Cdo/+I7//z57DFs4Fg3BHk6F3cLocpBFKl4Lg1XjLAZj2e9yYKK7lJAbz0rHMXTSkr0z8dTCF2r3RhbTAh3K+SGmaiOxBBFtpSbjbpCMGowKrmV007IINtqJ17EM59b11/TUFPQdq6hczEKUzn/djaHiK6VUyAz0bltytUjlqexnQ37OkzsKTckp+JY6i1HMYX7vkOfvq+u0k9iNFNABYYGpvAD+ZztCPdZpdm1F0n1X0OfmcJ7Yfuxc0xm7SkiMsjj5PaduHG9n2GLq43CgSpgcn5VyyM7UF2XXn5b4jXsEZUF+k9jEscq62kPyrSMUQ92EMkvMxxDNFgPHR5Cu/ZzvEyKcvr7dv0GXEXDU6z8JQK5SoxihI6cxZp6kwjjd4aHUOE9GiVNK2BNJkf/z83pbjLCMs4ysOzq+ho8qGzu9+UTr6+6TjtD9/0ehQq47j3z34JU7OjcG67HdUL3zcXIBnhoBN2K5ONFKBWSMOmkq2SWyZoqec4gXlyM6uhDZO04NWhJ5CfOE1hIETuOcyxo+II4grOttPwcHDMdldF2rWyoCUeDpolKBfuWs+bViKLCiDSY9dTVCoF6OgJLCqJk4KtnDFeiNedN+epmVyDtj3rws/W6L1O8dXkQX5c44CLDiyfmULrEWIwNjn8e6lHM4uLePz5x+EcvBuDA69HOxGJw9SBPw9bW5UN16eFNZCXX9R2Txk5/Z2egvPQB1Ea+aEJkMb5LO3VLHwt27A/3AKrmsdAcy+BUiuFyIuCNpQ0dpqUXNXVM95Ou/w02WscC6UsmzLWvLiCqTLG5Txqc6PriKJC3kyjrFN8lA776LGL64pfyqI4eQ4XJufwMz/9AWiX25Wzw/i7PzpK4eLFFa+hVymXU5SDOkrGKPvh1jxlKZ2esLmlTRkqpWZQmDiJ6tgx+HWCEefCcA+hGK14CD7re7lFGq4KZTCLmgJ5Bn7xc0SSq5mq2bN/5rlnsTDD5+Ac1o0+SEb5OWUHqmVnUSPaq7P/SpAxAWIF+Wjgagsn4ZCsaPlNHl9ORMFZ28Uh88AT8iA7vYBFbxO+s+DAP03ayDf24nf6bfzK7hh+ucfGh1ptfOSNt+E9rWt4XahglKqBFKOrqQ9biTBfUXz+Jn1TyfLnVpz4x6u83oS1jhIaSVn5CVV8dhL57I310DGoxiSw15Rv5zVpsFYVD1LSz3Xte3yUPQoIUvGzvL7Kd+sMRAfHuBQfQHADoaoKcKleRpDII3VdOvyPb3xPeTfKDJXuURadf/onivZzBqko3tYtGLlyFS0tzSZQdK0RZrT03oTT5Qzm6J1ujRF6cULrUy9zoDmhgqhCAHzA9OJF0rUwKoTfcXZcWyM9KlpJwdOxRz5OSKVUYh/OItRIOGwi+1QSA71DyNMrpqoOpMtOrBWrNByT8NVTWD9IkYotYyDoSKFaSaUpNhY8FvmzLFqehkAGI8OH1N++iFmqVKBoJbliyn1dnxllBkSrA6pncF00eb3xPaXlNm3FS383jAMf3UkqQxjOa9UXzsNFRLO67Q1I1FzYFnQhXCc8lkJQwJVXD1Oog/CUE2OCePJw9M727HnUFi/RIyfh7TiI6plvwd2i3HDCXXFbUQMJLY2igzxZGCaoqaBxsTneI123Y7BEDxfrRTa5hHSmZM4BzFTcKK0lKRj0PhzTqjLRBu4yqKDe3I/FhQW4M7NIOmI4cGCvUTbFEOqdO3DoTbchiTya2eedhDZ+Gp3jhPRn+Ahn8yHMVUM4Q6UsuMLo7uyFpZUQBTbzfF4K0trYaVT43eiNHzTVipxEA5VSlSqbQzqtzDtF1Tk/WtKlkCpbLdy9jdSRr7GvdmHZpHTruK9iqWJ2irbvOgSPxiMzZTalGEPqlDHl2K4twkVeHlMSmpCjllvZbFMujPSVY50q2ji5mMLJUiMupiwcGx/CScL3xKkFjJRdmCequbPTi7ta/ejwKZ9lhV6/2SwzLiUSCLqcqNOgOAWt16+OMGUrqOA1/766tozTC+Nw2j4aBid6Ih7c0OQ2Jz2rfLZyZFRH0Sc0K6pqnOwrTVLoJEKN0PNfmZzGNlK0Z1YsfGle5/wDRzYO3VC+iYuyHyZCdPqDZKekCtIDXkCIQLsa9RP4/4L8pYJBgfr8K7UDef+jf/L7R+vpJVhlKlC0zfDElVQSLzx/DFu39NMoEMNIiKkcd/btQyzvwdcuPWfKALW08H1CPEuWXgagmIe/dQDO5Bj8FGYtDzp1zrygaKyN89xq7uPhQ4QokNXLT8BUZFVUnJY1MXQaqdUU6k4Pkb0svRM1CkCklcZDHZaH18m2hMRpCleRULmxhdfUkoe8qva4m9gDFUl/y+qzLa+u0AnVEQwQ/m48uGk6mEFKsHlU2UZTkolNiFoIddLKu3Hsf53Fbb9/2IxZTWW96ZWfDRzABzosnFmzUUuvoKVOTVFSi7CZhFEf1nKemioDablOqIiQ19l/BxyBFtRmTsC17Q5+gIYtyj5oJcAsCQr9yLNyXIwn53X13WwaI1YDtrurWEjnkaVnt90+ehMaJI6To7CGUMc21KnwFiG4Ja8YjGIpmYcrNQlv915MTk2jrZFjlBCXHjTJNlUaLv/cFbzpK5/mkHhx565tuLnNix5vCbVAHuX0MOFnI2qRGL69FMBojl6tWELC14m16REsz40ju/t9SK0lsEbvW81xvhuogLkiHIThgRpRmYH1HJdqGXUqhIP9rtE4r+Zz8NNYzFMugpSB4fIK+poDZql29MWvIqJlU1JIxyLRT4yKLkpJOuEoLpNic55dbtSXlGEqg1bE3EoS3yp0YHHsHHa2hLAjzmuRTvR6nBiwaHCzLkRTBbz+nkY0hSgfMjBqhOW1YBMWieiiWucnSqzMXcAoYfWp9DS2KttSQUvFcXjPWdLQXDqHXhpKX35hPR9mo62r7boI5DIpvFBrwfcWdJCmE6czFq6Q9OvI7adXHJThGl5KlnGx0oCDVPjFooWfoCjou6YpN0bUWTRLxvM/3DauQKRoq56D6I9Wua5dmGL2J3/8+0cVDLIihJsKpLAF/QGj+E89+Tw6Gpxwkj9O82EvkTv3tjXjLPnd733zs3jvjm2IcFDqc6cNxzLBKSXoiJepGoqOOVIarIZD/FBrveqAsYYNJmlB56JLIGpU1iTHtqU5hkZQiL0ejFFgC5EwIbVgLi2bltVoRQv0cMmFWbQ0NhIxCe6uP1FR16HHVPbWYillTk+d1dl49J+q4hvkZ2uEgEpWsiioJs5gFFYpkHlaYjeWps+Z3PC8J4pVZx2OJQfGHpnC9g/3IHnxQRTbBqjT/XiOj7mNtz4QceDh8VX4mjrRRA+i/GvLYl/NSTZ8cv1b0FcBG5VvbuhFjR5chUqUCm0KWWpi2Xezli8jpviJYK7LC1vjE201RVAcXXsxfHWcc9BJFjGH1q4tiLmIrjoH4S+v8mMUQHoTbQxy9t9MA0Jk4AihuDSNpp4dOHX+Eo7soydbJLowGWc2Qnz20MoMAj0H8A/kuXdEunCopwWBUATTJRrqmgP9wXbESgsc71bc0BrB1voq6oSsK+zDYq6Oq8PHUYppOa+EjL8d44urOI8YLs4soBRpR5urYHak1fI0YCv05A1EjvEtSFKmQlXCahq3MOXFSUfQRSPh17jTIEQ7tlNkwnAqo04emDDfrLBonLTaYwJzfAyixTPVGB46O4R8dCve1uXDvt5uRK015MuWcbpNjVHKFGmhowHzLyWw/14f1sIdBsJXSadUdly1+lVQVmXiLc7H4tUh+DnfcTonnZirWJRNyqnTee1cGR3ROKLhEBx1h8k2PFPw4WtzFiZ4nStE809TdqZXEjjYEsUbWxy4KW4TGdgmj1/nWwxn66TJeXjKWfzyzqjJ7ju2qsrWlBXOiSXHqwpbKryimM6PaWXKulYt1ujEFGeYyqxgLTGDcJ6/1+bgkYw1D1AsrtN60bGV2XXYb9OyKGpv+Ol1zYcCClU3PXYEfD4DQdspnLdxUro7OtETII8hF1RUtT5JCiCuKZRApTVHRYuXKmFCS10KBgpiE7IYCKwgFSmE1XOQEDiD6uQJTCgPuUaBjHWh7PFANjnGh9NuKh0qoRr0Kqi4lM6ioZlcKpfgzyISFO7VuXnUyPMCThuJxCplo4J4mAI6OwFnTXvyM8gmJpFJJuCmELkJT00ix8aYKCcbS5c4ma1wkQP6/CE00CssnU8geWEcu3bPIbT1DnjpwSUwF7MOCncCLg7wPe1OHC834BlOnLaG9vXonDdeVIZGAUspxuo0EQKV2kRa1ww0Vc09VYIxyEfoQDEUWXolUpErmqOh+m5A/fJTcPbegtro4xgJ78D2iJd0iHA+SHqGKkr0RAEirxLHOTfyDJa9HbAEyeP9WJmbQXM8gjI9rcautjKJZWfEZEfWiNQSY0OoRbsRCPoxOTSEN+8+gq30loqCFJMZ9HRtR0QHpJCXVldnUebzVNOroHNGd7wV27wF7N29G+GhB9FOpDPgLmCARnFvUwgHvGmUiAKetfpx7PI4LhQDGLdCmI3tQSW5SO9dgr+pBw4TyCMPrVHQDQ2LozpxAgl/L15ezOMl5xacmFvB2eklDPl6cHL0Ko7nPDi7Wuc1XTgztUKAE8Vbm6ponXkOkR46IuNwkqQsddTLdawSzkfKKXjIt89/cQT739+JLCV8cmGeTsKJq0tz1K8wGulQZIir5+9HseMIPXMdzdEYXypj6co52KozQRnWGRA+r8/8aJv5cmIBOzqacQvFXMqtjD0p+p7mCMKqcKUVqWuYAPgu4f09TTZuaPFhYnoaO8OUA68fp1JOHHbQQCpgriVlOT4a9B9t6w5Lx395iJQL1SICyWm4if6i0WbKcDeSSt2mDgZpuK6pvuJYdHCKoxH2/8FRzI2YQypf24K1JOFlEV/5+rdx962307OFTWphgdYkHg7jxXOn8eGT9+O2sAft3Ufo0U7TqlTWkwx0A3osE8hTpRpZG62fqiqrUIESZLQ0omWL5m2YpRI4J49hanUObVSwQrGMEIVZPH1p6AT1qIyoz4V0sULr7EGFE5Sz3XA1dCNXcxMhk2b4G5GjbnnpZeqEyR5yykK+gqZYIyKxTlQ9jajSKzvDccOdro0I+2atqgwWB9tUWn2lXblvGD5y+t4PvtlsqjDBHnKwyelxfGhrGBcc3bhQC+HtrRYOuVbx0nwK9+Wa4HM60J4ZW6/dribOS9hudRDGav8D0Y+lzSeC5sajEYIqYi3hJxqxl8dRnzpJg9pDSNmJ2omvwdV3EMPOFuxxrlHha8iy37W1LGbJPeOt21CkEE5PXEKA318up5GgAYxUEsg44zh9+gw9eA1lejuDQmgsUuTWvo4BFHMZ1CdeQm41g5a1CUR6dxH+F1CyAvCXVinwbTQEVFanH841eiRPEAW+n0muIusII+T30L53Yy2XhK9OQ8vrW9qs1LoT7oVhbKvN44bAGg5u24ItriyqzgasJucxR0QxOnYRpx27cGZ8GKfmUjjj6MKlU89huOP1RBFEGXYad/gWcai3Awc8q9jrTOLAwA4cjntxMLSG/U0NONAZRy9pV9ETxuLoJcSowObQTSpHnM4oFIsRTbiRX55HNRDE2X8YweBPdiNLWhIJBhGON6NU9dM4LGGFHluOIb1WhmtliH0Ncf4jSOssiFAU1bUUylR+UUNVSFYJuyzpZyExS3ut/IBXt5VyAScnLyFLI9EiI8+moGuUcKQjIGNg06C1YmdpBuOOJgxlq7jZR6QjGvh/aD4+k7azW9kF+BeJMJv64aGsODfiV0p8C2sZ0vxroylQbhKAqAdH//i/HK3TUxvP/5pmERY39u3E4YMH8cMfPoowPWmYSq+liqH0LN6462a4qxb+9pln8TN7DpjAjJZZTGWT/tv45ISXogLirBsBJm2bNef3iceIEhDW2eRzfiqzveUI4rEWtCTHTW57puJCnZYrIEjd2kELXkB2ml6CMEmFLxqDHiTX+Lu52ZyGSi2mJ7UQbWpFTguqpAk+Tli4sQWpTIaGxEvYX4OPAuHWGjqHxU7NEV6RhihwdP3GDCnWyNOYeHIOflKg9sNELxpGrUwQrno4OU/mw1T6OhWhjifOXsQeWv6W1i6iFweacnN4aMWPhggRBP+26i7y0u1ESMdhCdbr+GahAo2NtgIr7qA6gdorQcNR4xi6+m4jpTprMgFdO1R0w4ehWgQ7ivMIkK/HCoTNndvhIZwu0psXR49xXu9BQ30FuXoMp5991vBiHVrR48sj52tBg06mUVVYIhB/21Yq8wIqsxROGuP3ffnTVLYwEUEZA3sOIzt7eR0tkAZpqTPQSD5P42kTxYR3vx6l1RlTRcZtziggZ/cRFmcSWHDoYEwaAELWvK8JV+dJSSJBuBKX4em/CS2JE+jZshdba0vYHotib7CA/c0hHGyP4UDtCvYFathZG8NAexficSqygqaijDKWQkaqJ6C4iGilVzyW85JbgZt01U9U6p4+aZyZCsJqa7GTcqDnCBDNqSbfuc9OYOAXdqPNnUWIVCmVShvQqwxJX6TZBC1LVJx4/yGsTZ81JezisbjZEq16l0VSqZbmFhqAGo0EPS11oq7vukgvZcCva5Nr8+giBO/pOUKUtu75Ze+1n36zqYZfnTJ1LN+An3VewhL14yydQyPH81r9/tc25UFou7SCyQGOi7aXK8fkxzbeUDsPlRSko8a15MzmPPp7v3hUZ36pOOOPNAU4yH2dFEZ5lb7eHrz08nH4yct1Mk4XIckN0QjeNzCAS4k1LGSuol38hFa3duUZU73XTIyWXRSA002VJSZqQH6to5d1XPRK1YMMaZyTXFQbINOeDuTgRahGuJkYQj1J7qhyRr4Y8s4g9aQXayX2zxOBh9w+t7J+VFSkIU4jUEGxQL5Izuqyqsjn0lCOSSGfRXaeRq5CYSAi8JKHru8dEPynQdpc3SD1UOny6uizcG65BbMXbCqQi8pPDq8yWFqWIS2J+d04l7aww1pCZ54cq2cXnkh7cSP52sJaweSpv213D55ZruLS1BK29fVy0mtw0Mgo6cTK8FrKCMwqUk3Jk0EkLDVBQq2csNNVCrFDhUVIb1Rg1fY14Ozly2h20NOsLiFT92B1kjyXHjiyfBy1hi1wUshnFldw9M/+GvsG+9DSuQ2Xjj2Bvl06l8CLlx69D/0Duwm325GZuGii9A27b0OFz/+50eP4jde/Fa30ooVyjUyNCIZIKGAXUY90EfpSTui93HaFxtVBux1HwE03RipoE2mk0/T6xRUUiAbCMVIaUhItXcsON3V2wqqQ5lVszBAVPL04yvlqMedCGhSo0tqiQXQGQoJmI9g8EakoU34JyXwNazTgF594HLG+beYQF2XvmUi6mraC2w64A5S9JcpMbAvmlpZQEDqpWebAl9XlJdQ5BiOfn8Lujw7AWc0TPbmJKmtmZdJN51Ks1Ii+gyYLsJhJIWqXCKEpj6QvQn1R8vKS5TVxP7OTlNctFgpmv76nleP/mqi+lvN8DZx7ybp04Me0i4T907UoPuidgatjJyZLRFC0Rp3UDUojtHX3Cp3tE0uXsZ3U0KkUbe2WjNNhSV428gv+3ZbmOClYrlyE61YFnEd/92NHLQrfeqrpa5qKXWx0WOfnnSR03LZtK9z5OjqCcbgJ8eQh3YTz9514Fh87/zjeSegTpwA6ug6hPvacsdaWUntlobSmq6Cictr5txUlvE2OopZfQ5X8uL5hgLz1PGKOAq1yH3w9h1AhnJfX9pM7+WhIvOGY2XUYjYapM820T02kCGH2Jw8/kUfQqtC7c0x4D5vWPxh0EJrS87ojCDZ3IhinIuswCSmcsgVlGSkA9Zkh2NMnzOqBdnCpcs708/NUftKa1oV1pLJBC4j68OTFUdzSFoVFfhXjmC4SAWSmruDWeB1Drk6cT5bwbscVNHT042sLFhrmTyHO+5uovta4tV6rsVB2mkqoGwPpR33oYdjsl0VOrm2csp+b0eThyTl0heh9iZQcoTh8+QQao354iITohFGhp700sYS5mRm86W1vQ8zKYXalgM997X4c3hLHM6fGcPHKGO7/6lcwNXoRL11NQxme9x7chl2eOG49cjt17hwaaRxiHX3wOmiV6w6skI7FOjj3dFs276lqNW4iBy1pphZmaFRzwl2ok683hN1wKv5TTXOa3YjRiDgqZdIdeuPECK7SgOYcQRwIxjgnHANV9tUSrb8BZS1LFVPrGaNUKFPDkcJeKFVJK4roanYhWXKjoYFzp2DY5qEnpDEmJZiKYEmWKhVUPAHUyPttjrOUMkiH0Ogu4+Rnp3Hbb5OmUu4i0QZ4AyHKSBAOIkp/lAYtTMTo9yMQIkJMEpVyDjxEAzoO3eWyaGDWZUaHqKjWheQsQgbrVszmNU37+c1BpUUq36ahelWr4x9fHsG74iW0dfbDIYRClKPyZYL1alXUMEIE0UlL2kGZMGhaMqOVpdc0Ja+dXZ0i/S0g7tLu0Em+yLG/tsTH/2n3o04/ljfQSaA/rpla80pCYFMUdOfOHWiMxxCLN2BhcR7FhCCHjIaNX3zLT+DPb/sgXnryZVoqSqGKUmy9lTefRn32+DrfNx5NIX3CRPZbh2JaoQ5EunejvbEBHf462rv60dQ7CD8hl8WHdywNkx+V4Y2Ty2y/G37CTQXPwvMnUL96DBa9tyqUmJWKUCtcLbS+tMDKDtP5e9G2HpOX7uRPVEd9cbLMANT5Q4GrTZwgvH8Y1StPQUU4HLvJ7VUVWAMrKqEVAWUIKhts8xSWfArWwig8pDAVw+P4Wb52F6HqcW8fcuF2vKHNiYOOZfxrZRDtYR8+WjtFoW/DF2cdqHgpKfLoS6Owoz38Nv+rcA6MwC/TsNAYh9nnXW9EbfoULHE0NiuzAGdbCw0vje+OA2itLBGBSHcaaQwqcAej5nmFzg7t6IG7tGaW9mbJ5Xu7WhCINhICB+Bid3/xP30Qh+55L3bRmDt0HkE5iLHPJ/A3f/bn2LqlF55pIh8tq1KYcnQOrV07SI+U/urEGj3q3JVLqJdoGIS4glSSmo1wJI5QvQC3UJQUU0lPwRaML17GC5llrBH2O8Id2MO5uddHiKzCooKjFENh4Ty96xwpwvjYJPtDtKHS4GoOm1SuGY2qM0CH0NW9wa3JtQ2sY8vVfMioyjGbtuI6KX8tTU3o6G5HR3s7Wlta0UAK4dK+CraJwjKuULdqfHY3lVPnQ2qVwS+DzKbTnlw0JkU+n7JGF/U8tMKLVEJVGC66nFRJUUi/MSDOSAds1XNc17BXN5OHoOv+6HtTeRfsWB92bt9LQ7bB1T0+Igz9zRuxuSmrt9CgDdapV0ogo4z/OMVXO0PdEIrJKKCu/SpyIqKWRuG0hE3or5oHkSZ6/j/8jaMKOJnc4I2mnXUFLYflM6iTbzm15EScoxNzvv+DB7Fnzy5zgs7Lzz9Laxc3e7h1fvktW7Zj38Eb8Z//5S84Ab3Y4SQUk8fiTeszZ9b3+IvnaukmQI9pdnbx31oGVLRdCqyOEZpXcuRWtNoOcpTx1ATi5HorqQU4XH7YTd0mM85JJaqphDIRgbbS2ktXUU9NwZFeJSApmm21ddIMrSaYH3FtDkh9ecSUDVdOvTyUQ+maqsWuIJHcrDYiKZGFFnNasJ98r/2GDhQoCCNXz6JEKx7t2otmv5PQv4L+CmEVvYbg6tawE1+ZqOBwmR7fbZErxvC1iRIGyqPYM3gIraUZfHuqDtsdQnudtCNGOKx1edX4U8Zcmv3vuwm1oe+zf0m4tEyoIF2OHoz9GUuksX3LIL1bmc8xCmfvrWbp0L33HevWnZPcH6zg4Zcv4cK5M+jfezNGhodRJUccPHQz0ktzaHGsokyK0NoUQ5h9rwTa0M35v/9vX8L+374D+3fsw/T8Ijyrl+Ai3fBRqUv0/CvLa1T9CkIdA/AQ3q/NXURg6w108EtYyxfgyJM71zN8Fj6TSpCFu1Fdm8Y8DWPR78M2clNzEjK5p2o5mjV2xW+EvmiIs6Qx6ZkRc1JQQ53e30tkoKo5Wh0h0vQFaOnI8x1a36fHNJHrekXkAstL86QjVMZIjPIgZEkDqlUlTqfNZzd1B9Wyq3jxM1OI/mwb6UAN20A53yysSd5tsic3ePYa++ZOXEWZ8DpI5+dS9qhYTiFjchQylC9F2teqOfiJXiw5CxnwDR3Plsu4kJ6Ht5KBz5Y+Ea4rmeu69mKyzrEI44Yft4QvPaE82/llOEmnnVHKyCY9vb7JDhSJnAjvo9UsgkRKTQ098DX3YZxISucPNLCfLjpSSynXWn0jQnIe/eR/PZqfH0Yl2oEz9NKd/hak+dCrhBYO7eQj/PDywcZo8Wp88j0Dg1hZWSZMCqHJU8Xvf+rv0RhrwKOPPU0Q4UZ3Vycine34tae+ijcQ1jf7KC6EPgoo2mPP0w7Y67vfVOiCCmkCOVpy0xIYO7lKmO5uHEDJ7VuHvuR1flplb8sgBymIVXpG1+I4H2jRHJ+sQ0EcTYM0Etv5m7BJySQ0IraU303YoxiD9hAoBz3cCAcpiA7ZMN/TfmcTf9Bs0arW2AcZk8ycWYeWIKzDfhfadvpxYvwEfLFWtLVS+NmnBtqrJy6M41AvB1NbWUmBfGtTCGVncNpNQ9DWhAZ634HUy7hvyYdIKIxuVwUHerswvJLBs6Oz2NlCCyxEJHhL42U4nPY+0IA5t92zLpChJqjyrBUmpK/6MdgQoKDxuWjMavTOTuVoaPxESVYnESXPv2V3D97wlneip78ft+/qwu1veAuhcgSD9iR23Psz6O3pRmNpFu0H70Ek0oBsahQzr3PiQF8reqgQteQCvXAC4Z6dcBeXOfc69NRNxKkjxJxw01BW1mic3QSPNDp+yoOTkMLW7j/1VVVnaAAcLkJq0rJGKoyfyr+STMJbSsDRvW89kUnISUtZxRy9qA/x9j7UUlcRClAuOC5GgSUrWirWPGkuhUgFic0JPzYSSRURdRgF8/Je9sIQhbzHeD0luajAyrVknnoJJz49ilt//QgRVJRIhdfYSJ6xVb1X+cQbyWFeUYiVSfjoad36m7f1kMNbHBtvrM2k1Wo7uF8yrKY+yegZNGzhidmLJuekvbEfAVFGxbyoa6KPOmvvoSUHEYWNFnZtcKN7pslJ6+BXojkT/5ADeE0s4VoTn9cKEWVdKNTX0MXbd5C2hFEmyp6g/CyuTGFA+qxEHwVhNhqV/xNHXYlxOOmVu02nCX34oMpl9tMymoMZORhxTraKZYg7jY1Pke+EcPqll9BGb//+978bd955G8YuX0FPbw/6G1rwSwfuxMTVObyYPYOBQAcyi7MoWR5C3hYsnH+MNG4BGUeI/CoGR5JCr8QNUgM/lVFbgz2ayHIBLhoGryaeE+rkayEiAG/7LsSp5KY4pgIfhM/mt2qupZZg13JwKFlGWW78jI6CtvlsMxScF6lgfRRYB6GYnV3gFFFpFJDUT5mCpaU1IRIKuCZw+vk5uMqL6NgdRLhtAH5yP+2/98jSJqexGOjka0FElPQvekAa09TSg+Ei4fHEObQRmvv7jmB/SxhPpAKIFmfJD0OIVyaxzAn/9oUFPuM2dJVpcNRnIqLq8GNwbb+Dz3wB4ITZa5NECP3mfsPeLgwunOSzEk3NXqDB6zVZfqbKizxAatFsG80nU4i0E3VtGFWVDKsNPQnXIGmTIuWzl0gn9lJ/iCbOHcODT76IC8tzWFhL4IZ9b8RXHnoO37n/IQzE3Pj848P40je/i/033ISwo4R/+coPsOfGm1Fevgwv59pFg2hOoiX6k1DnHQFzRLoOQdXypYlHcHi0XTw5doIIykKQXtzYXO3136iNYBEliAqIOuTpAJzzZ5CjUax7G1BJjaNMfu/mfC7OXaIytZMWriOBMhVWR2eHbCIE7Y2Q0afHNYaDfdIhMUK2V7NLSExdxOWvpnHv79xsyrbZpDJmvjXbPsqTCtIa76zBdKC+eJ6OQntO1NmNJshNQ/8ju+gUPJYcGj0iOvdH0R1qoN74jJFI1Nw4NUvUFWjGZ2dtvKPZgdt4q2uVfHRLrYpp12vbdvaLSn/dbV/VFBtR5h6f1RwpR8rgkIHaeFvNyf+8qyP0+qRLXTS2egbKTW1uCPbMCZEtvlbRee7m869uUoZrEUr1bL3t27uL/CqPVHoFQ0MjqGyckXb4xiMYujSE2Zk5zEzOonFLJz75xYfxW/d9keggiHgHLaAjSyXqhbdzP9z03gsnH0KZ8NAsdWmTigRBVEF12JRSSb4IGQfFDBr61z0yYZCt026V6qkimMr+onVFmN/RRpYIPytOTwhKzTE/di2DMV7HT9jksjhJvIelrMQQvb+gkGqva7lTG2cWr5AeqPz2EOb495oCNUQVitw2cxxC2iwkatC6A/d2hnA/nXNmfoSTr6gPhY2w9k1LD+N81olUxw28JikBJ+vdTWt40dqGuZV5DFF2YrTaf3TXESIwN755aQk1Ckudhswc6qmTbxTUsWn9+Vnj8QRdNX9u8sRqHq7bfh4WoaFTfdcbC+wDjYA7OYnWAT6bFF+VankdreObPHVZfi35dO7GKr3wJz79l3jRW8a7f+EDOPDmu/H9mRkqpWVKfx3Y2o5jp09jiMZh5649OHHyHI7+0zcQcFfhp9GuOnzIy/nK+ying4LrZ2erNpELubSBqGYfPyGvm30ndYlr6bNXyI/fkcdUNWMTzJQy0Xtx3hKkY2uE+haNlIpOOinUHi2z8REV/Q7xshk6AaFI2mFy+Rhija1wqXQ5P1FTFt6mp+e/LX5OEF36muXYORR3Ms1eV551NWDj9cxWbf2o1Tm2NL7aZHZ9U8KO5OpHGr8vJ7bRtPFGa+06h6BYA06nHGjwOPD7ly3cEXESFWti2bSdWHvydYyaaj5qAxRhuui3tE7nTqpJ5ExBWiXOEQ1ZzTs47tSRjWZ6LWqh4ClRPGbPorF1Lx3yXr7JL9OZVi/8gEBLh9q8hZ5fG3u051zLXa9t2jMsOKuJeU3TrrC21mbEgg787b9+GVu3bMXf/u0/Ymh4BNsH+tHT1cX3wvjwXW9B/9adGL+yhFVvEZ0eLwIUUH8thWCkEX56ruyVU5gfOYFaqJ3wngKvdGOtfSt6q9x/re8qbZieVUKv2vpWiNZasG76HCF+wfB7AyP14DolVWv22nGoLEN6CCWo9PL6neE4nApiSnjk+SWEOkAiT8QgoZFAav8973mZQjt6Ko0eereOQzQAyVmsFBK4TMHy+KLwax9+ahY7ol58ezKLAz1dsKdO0NAU6bnvxL62OD5z8goOd8YIzZtpZIsY9ObxzeUg7u1oQox98Mc70VmZQwMpwb/NObErdR7+dhohlbL28EerAFRe7U4UBBwhFx/soHErJCksZ+lNiYC0l0GKTzipCrRzyTw6FBTTVmVyRcUG1CwVKqHV/yKh+0ce+zw+9fx38Zwnj8ulEn7/xneR9zeinE7jEGnDfd//AcpOH9q6u3BuaIyK7sbu7gC+9cDzCEWaMLcwi4NbGzlnRD6KIPLemZUVlDOrCFhF0hEaJRpVK0dhdVMptdJTLcAtCE1aYS/yeXoO8jk4z1o3ExpZm4OTBj9AxQ9re60Cn4nLZjXJQYrn1nZpIk+P1w9fhXBegVMiPSE7gyJkSDgvOrNQh8cq6cU0vu6ld1etymYq55nPTOLG3zxstMXWioKWFY2aseXJs1VrYEPmFaPQmYlaolWbJu1cIUUJ0RibFYnrm6yLkIMQx2ua+jd+dRRD5QBu74hCBwz15gnXSWuvJFaxo3cAFg3oMjU8SSU1VYYoRz7qwAivGefwlDl3lzjvDTT2VSJxBeE3rk6jQaclGdBzaFy0kiXdMWv/fJ8ovnblKbMj1xGj8eL1HdrxViJkMlVmXts44PzW+t8/poWaOzG/uIA//9SfYjmxhDfdexf+5I/+AKurSfzTv3zO1NlzrS3jBrdNmFbAWx7+Ev7XOL0qldTktZNaeHhvf0s7tuw9gig5aP7UD8glyf1DrXhmeQTTU4S45LHGorYObiwbcoAl0Kro07mLk0yDIe+hdUwtMdHzSDmMhRQfMr/H4CAX9Whdmda47InhskXPrB1jqgzTwmt3HTH82qTX0hpvJ9zc3+lGeoj3JyQVJC8E29FLGhJT3rUCTs39iNTXsKtvKy6cfZGGqQvOXl6H3M5JY/ITtFE/SIbo9VZMdd6HaFCPdIbxwKUZxJR/L6NFw9bZ2o7/XHwKX/XchNFFKoSqG+uYaPG0FL1xC/tYLcGhrZuCb/p78A0GHppqP6JAhNnecgI79u5dD24qiEhDJ3hojlGnwuVpLD51+glcvnQJBe0vpbfsnaDA07ts4T2j6Rr++un7EI3G15NdUmto8NMgytsW6tg92I9sJoV6ehVrC3yGRt5X3r1WR7i1BzYNozxw1hFHdZJzJ+iqeAaNtnFdWiMnVLdFFXQuoYyCEILiPxte0yit6j0oCKtDWeXhDTSn55IQK3KuzWLsvqmPoDFkK2oJjJ+tSLaIFLSKYppWBDheIeVozE3A07CxakPYYEpvX+fc7KL6cL3ME2uob4TQ2lPvohGUrdLBqz/S+Bx6z6xoXdeu8BH+edJGX9iDj8ZINymfB8IViimv0boLVZ2+u8Hpo54wOkMxU0g25omYIOGebBIuonMtOe7vu5EGQYiIjkErJToJWKnc0gXtsJUT9xJl0YmphzYdVnXowfUTmHsOrwc+hdQSlM9P/vEfHF3kF+u+oAnsqe/XmoJKxir+qOdXkzXb3hbBy+fGcOTIQfT19+P7338Qw5dHcfbCkKkoe+r5p7H18O3oaOrAnbEOJM6/jF3bb0CdSmrKM5fW+AwlrNTDxtNFGpvhrKzh/MgFhOlFOglVPdp8o4eVEVBWl6KxUnatDshjSzk0YSoZrtUDypLx+hoE8n7zo73piqYL8ivRI5/ARCqBDquEgAZOgZ88r611EvH5So7XrMLhjmHkgUXs+ggVmhA0TI7o5QybYCEFT3vk61On0eEq48F5C4cGdyBPoT8jAWhoRWdzN05xPHSmYTXcgDjRxE4+X4Ve40TOi205ekAantrlJ+HpPYDDjgQS0W1oKvBZFANQXyS0svKJMVxq2I7t08/B2bWfTuMixmm03ZkEfC1bUVuZw3OnhrF9kHxRm6diXbyurP0d9DBECi4nvjQ/ga998+ucOKIbb5iK7cejP/cHiCo7j8P2JJHG3/313+Gv//t/w923vA57uxvw7re+Dgf723DrOz6MW/duxeE9e3DjoR1oaIqtV9XVkpsSu4hOFpeWCNGzhg6EPEoK4n2k3ApcKrXNH4dFj6ZVnPrEKXpWzpGoJRGV6YC8rgyC/tZvyqVq8ZkktCINTrFuknLqxSU4ee8JenXJyRoN+kypiEZSwlWhCKLZZVcYZV4ioH3sCoby9eRyIxbOLmP3h5R2TfOQWQFnB9+Ys3Ep68LF+SQuFP1YrbnQK7uwOsXPLNPzb4WL3/dRqUKUU4+Kzqo4punoK80q0CgFVO/XiW9SJ59PWYiRSryNdrglFkUul8aJSiNuqlyEpV2KVHpzSu8GS9EQqSlhSUE/Y2Nat1Jm6c01jmo0otYC6bBoOeddBVTqNPwzpFpRVwjJsRdQpAwuz15EqphCfPsbMeqPIEhZcmXoeBXP0mrZn/7JHxwNFVK08sEfSU00yzAKtv07ym8enN91EC6WSqqqG6ADKeN79z2AP/idX8fnPv9VvP6um5Ah4Yk0xNDZ2I4b9t2Ozz39CD7+yL/iJkLetuZWeKJdCNurfJYC1mp+uAhvtbav0k758XPIjT2PEvmpL9pAz09DIC+nh7cJH7VXgEZANe0QoIBEqJSCPVI+wXsZGBkGrdGLOynHPrMAV16HjPoQp2Fxmgo/9CCK+lKITBNn5UQ4nFWc/MwoDv5kHDpM1FQyVuSW0LQ6ecoYHOeuNxslvZItIx4NmWBWKNKzfsbc/CXs6d+Kr6ebcXttHEHbD2/bANo8FODFIawFO9BQmDVGxuJ4pzzN8FHJtdFGcFYBPHMSj3hn225cGb2EweZm1Gl5Z+tUrkwaHaqSXM4QvBXQO7gPLhXOEFVY1Dovx0a7IakklUgHfuUH/4wlFdMMRhEkPfrYrpvwtm56DLavT57DJ4efxe//3H82iSs3btuFxOwMWgN1BPwW1rJ1IidycQqmP9YIp04ZivWTchWRXaaHqZbR0t4ND8fHkx6Fs+9WihAVp56nc6bCE0JbfsoYX6vUCenLSUFPWgmOp9CMgdgjRA2UAVIEh16jwa3Te6kCrzbq5MocN6IMWmrOVxOaKZ8OoipfpAVNVACL6CoodDj8KKI9BxDQ8q1ZQiX9CMYx9fw8qpkCtrypD1fzFn4wkUbRHcaHuumNIzb2tUaw15pBzhPH/YsW2uMN5O02apx7GXwF7lzatUkDXua9C0QYOuDE5Daw1Yk+zpQb8fVFG2+h33w9p7BTbGVDqR8eWsC9wST8na9E3q9XfuPNtdydnINl4li8gLzsZstnSPfOryM+s8lI75EicOybqAO1098y1w5suQ1RIoqGRh1rnkWEToojCr/QsXSaFMVs7NEZa7qpEbbrm7yOWQZ5tXW71hRQkuVt6SYHXMLo+DgOHdyPN73xHpw8dQ4333wjvvqZf8SpkUlTJ27/Pgopr3Vg2yAqYT+++8ijeMcNOpNuxXB5H7ldwB9AduEifIRjysWuu6JEfH3IFkUTCNfnz8O1chk6NVcKLYts+TgIig8oTiCOqaQKxQjYN1uBI3pbkxMuyKzoGZXS7yXK4Lg5aQhsCo+q56imnPmelgWVA03v7KbRevnvLmD/Rw+Sw3YZ41AbfoTXzsHJQValHAUeFXNQQYYn5orY2xyFLz0Nl4J0itoSQYVXx3HcOYA9XXQBKrPFvjR17UDMQeGZOQknlWgpb1PBcujqoBBr/78oSyOffXWBYIXSQVQyMnYFO7bzvpk55LTKUC8SILBfpBgPv3wZO9tpvMLttItZIqIJOHrJbbWVmFz7+KWzeOTfvoZf+amfxa8duRt/evgteGunjn/SZFq4kJrDB/oP0BjsxHs/82e4d+cBeGtVlIkGAg6VvCaXpheO7LwJbh1iWl3jdznuCsiF4/CIJtKr2OklVAhnnaUkn53ehsbL6aijQhSZnBgG2QNcM6fhIf/UyoxZ5dASGY14hfM6nypzPPN0oIKo5OT0/mYTFFFeoKUX/mAYXo6p6vkZ2VSS2ib/1j4NGgJH83ZUx56GU8vK7KuhaJTlke9yLFqDeLCtFRU+87sbktjRSHhN5RXbE+evE8m0xhqwJ2zjmcUcnn32QTQO3omYlh9Ns1FfuYKTNLZj2SVTsGY9KceBpaU5LLub8a5W+0eOzyrXLZythHFjDynPpjVgu6b8OtRls5iLAqhU5kkaSmVYemkoLK1qafmvXTThFb5vT7wEF3VGh8q6Bl6/vkogVKCAOJ2HUuidgSaqC53m3Ai/y7EgdTbKr3RWe3mYVpz89/qmAAaFy8DOH9dk7QjbNaiNtJCtzU1YW0ubzT9btvThm9/+Hp58/qQJBv7MT39oI7uO95+dw+5SFT91wwF86/Qz+NzkKF639x54agXkOZjnOfmOeCPiWuaLNNAL5ODmw9bpxZ1ON3L+VmSsCDwcQBXdQPqKGTSLSlKnUlXJHYulOoqEe+mFRV5zFUkqlspQuahETnJSy0thUXQ42La+JCWORF5lmrSBQl6bv2hiC1efS6GxbRmh2ii90LhJlNChospus1NXOT4B8lTCQkLIsfmECc6YMlnhVmjT1CiNUpBCe7UaRjwziRDRhKVt0LTgqmvnIh/Pchxd0TYEC4vwKu9BFIfGeC2bhzc7Baci9iNPY7jnTuzMUwhatiNKaB9QZHht2Zx8M7hjcL1wCiffHnsJVv9N61V3eL2FuXmzlfl33v9e3N6/DwOkYNrxNU/k9jLv9UvPfwu/u+ceHCQ6e/gHj8DVEjMp1TvDUXipbL78DKqFMlK+ZrKdVlg0qql5vmYFiUh9dBytJsK/RpxdXplFMkF4WSqhHqJsuYKcw4zZFxAgbdOBmsXlCdTolT1UJHM2g3IsClkqfw51znE8HoWqN6nAjD13gePbR4OfRomIraaEFRloKZwgLA2vTpdeXVnB8moSFTqlIOXG0p54ZcMpor+WwKqnEU/91QuoHXDjfTe3EdbXkKHHXFi+jIZIN84kJ9FcSJrsvSles4HGqNlTxk3BKh5dquHZUhxtREBRzq9VLqHA970OL9oUazHKaCPE5+yKRWjsLFylLtMX4LmUA08RSH5v2YFf6neaFOnrm1H+Eo2fSr3JM294+hzla4ZUaowUY6ucnZTaBOv0rkXkOIra1edg0cDppGtRKbMqJOSn8RE15viZ/APtg0jQGOgAEdFgNqP8GkBFhB1a8pIl3WwaXHIEm8qt+2UVrSXfrhJS68ggtw7kkPJvZE+ZJaILF9DV2YkK4f8zT7+AiKuAj/3mr6NJ+6TZvvrVb+D+r/4bLs9ncHUpg7vufSs+d/ppZMi7b2xqxLRdIe3rQls9R6EnpdCmI9ICd6yVXJtUgGPsJzpQ0GNpaQXeaKPZ76+KQHa8AzkihTI9TJWwrd61zcCccGsXrPwKHe48ovU0+XAC9tqMKctcNz9UtPwqhTdFT0SryPEw1rJtD1QIYelSkV6/Da1338YxIsxV3EFBICm9otJKFBLqcDvQG4/g2xM5HGzia4V5LPriZCEtCNYL2FMcw7eWwjjQQ888+iS/R0vMvldolLQOnZkdM0kuljyZVikIUxeGzyI+eDNWLj6FfHs/ppfXsKOrl/CWgiI4r4xJ2uBHX7yI7Y2c5KYtmB89g3P0wjPLY+gxy4A2zhx7ARevLmDn/sNwmnyERr5q4zQV/+jpJ7An2oL30+urNTXG8Z59N2FlbBZNfI7y4hxC5K2aX8tHmK30Zp+Kqi6bAzJSNAq+Wpr0rxu+ahpeoqWIk2CYnkgKnFlNo8r50cEYVowGvUKYHoqhOj+C5XQRQVcNDiXWyMi370Y4N28yLk1pNyq6TY+v1Z0a7702P4kr43NwBRsRBOdBskcjnyvWMTdPY+i1ECYc9gSDqNE7K7lMQe0XF1J4odCA8hcv4QMf30oKUkeYiMNHWtSopUj+3UE47KQj9BKNNFLmVL9ClYUxdRr7D92GQzGXqcjTTLATsYpo9MfRSli+rvgbjd+vL17BfZlmLFcsuPnWzZymvqANEcpdZCCvbhaGEysYdJVeWZ1QS87AQ0foDjUj2tCG6MZavj6vHIbaxHMGzbgG38y54BhwLmxTwYnjqGpQek3nJ5COiaLaHF8FUM2YaketN7yh/GracaUCjdclLihrao3KsUCOFaWXXKb1UVZTqV4hRF1DzBvFwuwQrTshHwdAVXOl+M89fwxb+vvQ30p4FmrA3v2EzITa5WIR//o3f4G//Nu/w+133YHlpQR29PTjpw7ehSaE8a3Ri0iWUjjg8cJH2OJs3YZc1Unne44wMAM3rZhJyKDXdlBQPITudXobu0GlvJowUVxBE/tRpeFoiHgxlZhBBxmZVVgyhR4jfq/ZDGOR71oqBR6gd9EPPYOl7D/COIfq5hNhWJo1nTSbWsDaeALJMfK07QVC2VUkCMdCFKoXF4bQSqs4M3MFOadNnt5ONObAhLMNLflpBAj5g6QJKrAQpEd20RD1xUP4xnPPY2ffdswvEjJqxWSZhq6SRryBPF9LjTSABvaRs8/m6kjQ86XZz+dWxijU/RhsYH+NYlDZ6aXmcw4c7NVz8Ts0yquTL8Pfvg1By4fG5l48dd+XcPvbP4BtA1vhC3COxTWXJkw1IY+nAXfQqHx4yxFTc06zHlS2Hjn/4zRef/fIt/DmnbcSDS8jQO/v6z2AmuXEKh2Mjs32eBwIFRMcxwgyS+TmNDZOcnl5bBfRQFnr8zTWmblR5Ok4MjOXEewYxDIp2RCpRF9rDynMqqlPJ4Hk5BlZNDkeiuQr25IGoz59HEUivvTqMnoGBs3GG7cCeaIMRBReUrZoSwciMSpjfoGGs5FGfQqXXP344bkRbCPMvyPswPAXh3Ho57rgE4Vjc/BZTHmxzeU+GVMVWCGlkgM2RTUoYw5CcQ3PjpCFF9NOPHl5Aod6OvmZdWcpyqCc/6mShS8OLeHO3hbcFLPRpenk+6fTDuylPqpmx7Um5Lg8jqGMA7t6FDzUdepIE1W4yPudHXsRIOWJCrkUVlGbOmW2hGtJwdV/OykvESKRrk3Ir4Qnc/y44naklcpN0Ma59ZoalA1PkJ+7TD2hU9KyJT93Tfkt201LnngV71dChYuQLa4UyUDIJC1oW6Oq3sRMcLCOEEfEy0kzEcSN5qbihMP8PIrYfuAWKsT6e/Ic3/7W9/CGt72FQuNFe0c7VlNJKmoYsdxVrMxewO9+7zHs7uvAdsIT8UUPqgjRipd89IyLFL5ahg4ihRRhjJcCl6fn9CvQQ24TlDDTUle1hk+e5CZMqFKZvcoRD7aYZbhNlGK76W1VuFPBIAWFhG2UzNNAz2uChgr+caB4bV4BFx6YxpGPvs6kUMbqNCirs+gmDHPQY+rsgYCbxqSwTGEvGev+jXk3DjbQU2ovPg2qFe8i2piHlxbbq+2xCzPoHdxtlsYiVdWjI1RUHEvCJA4/dw51eoLq8iTaOD5rVNomZwiphu0YzKr4CuFbhh6cinH6pWPoa2d/yXWrw48gvvttaKQANHbvQWWexpnwL71GIWG/QyE+E2lcNdSE//riN/DV0Zfw6z174NLyqV3E2YVhHB+9gKmhMdzW0YK/H3oJP33z2wyX9qbn4GzfQ2i9gNGF80haJbSQ89e8FLy6TSqZJO0jV6di1viMycsvGoNSyhPOU2Bb23tM2m6pkMc46U+Prx0NOj1ocQi2tjqT55sTdg2SonHTXAlZUr7szKzJGwiH/PBZZSJ5vscxAw272dlHZOfiMznoZExNfxqFx4fmUOSzv6fHjabMVToyL64+PosD/2kPr0vUoDwRzfsajYggtdSUUN4cKqsYg97jj7VEj7qxb4LgDtuDRBeUv8+kWnFqrY7FohMvsttX8w6iYws/1VZCg5UltQzjwUUHTrA7LV4bu/hY643X1fl+lG954yFH9FrA79zCKE6NvohAfJvJk5HxvPzC/Xhy6iR27Xk9XF0H4dA2Z8mJEuC0rKm4Bo2ESYNWrgtl0aAIjYWWT5XolVtYl2uteiiukJiA8+O/92tHZW2kSPYieb8iy9c1FVo0iRivTWjYbHpfNxQE3WhS/Pvuf4BenZ5allljyKagyr6BPvz9Z76KSCSAoaHLSKwkkBk9hbauLRg48Ea8+3V3Ij+1gkee/hbaI4RK5IFK/PBWcuRROawVSDkK5DPOKDyRZkTqFJhqHjodJb1IL50toeoPmXro8rpeej+zzCeBUBBEgT96LAmagnZLGgjyO2WLnV64hHYaqEnCIn82iQz5vYtwyue3ceJ/X8GRnwjBo+CgXICEgcZDVYm1iUV15hyBOIXDaaoUj7nb0Lw2YbycYif25FnUswuo9N2B4MpltO66gf2i9V0aNcE+lSQzef0aZyVrNPdj6fJpNLDrgbYdaKHgtXftxPDsPAZj2kRCD0WkcerUKdy8k8JAxaiPPW9SaBUYE12ZmriKM8Ps9403o1Qsofm6qsyT9Jp/cfkY/uXOn0OD5ohjmaP3WKjVkCagcC4WcGDXPvynG96MyStXESeFSlCZA8nLyJDHe/tvQNwuIdq0nbDa4mv9UO0FBeG87hryFp9DexQI4S8sjKHatgWFuQQCnTsQoFNoo0EON3ZQhi2KzzgRWQvcgrV1zm2EvJZCYxNhWjLO/G0XSL1oZJwSXiXiKF6jeRCX9XHcFDMwglYn56/gi4sR9KYu4tYuGnl6dd1n5tkZyo4T2965g55xbB1FSuEp/0YhjAHgVZRb4KVh2RirmpYalfi18W99p6mygNt72+jdLRPNvzluY3fYxjbCe0sxpcwyn7KO3rAH+8NVrFUSaOZ8pynPSqcv0cCZsw/Y5WsBv0oF2ekz8HYOopMe20+EmRl6AjOBIAK9u9Ev5VUAUAFjxXJadq0rs3gfvbrZlKTyb6LrWtqV91cOhMZTAWSi4rmrx3CKqMtPmXIe/vk3H+0kvAoRWtgUSrO88Jqm7aJGf7XW/tqmTDSzG4r89bq2betWlHgTt9ZxrzUHYvYqXm9Ok+nAN79zH771jfuR4Xy7Y81ob29DnIrb27cN314aw+/94CG85eY3I1ZbQ311hA7LS04XQrB7gL/dcBUI+csZw3mUyx8UvKHCe/jvubUy9TxNVEyIpGi/m5MsJdTmDRqCRHkNTvFeQrwAldhJtNLGZ3DSgobYZ4dZbYgjRW8ZiTbiwjeuovdth+DvoVfm68ZQggZFWWdSON4btaIxhHY1i63eKh5MR7G7cBlVTlSFHjpVIXLi3/6uXeY+kyPP4ZhVRTSfQFC17RUtJ1RVMK9EnqnjxoOq0KKlVrPUtYzhZBaDTTQ6VYoWjY1SkKNbD6N+5Xn2o4XTQZjK14+dPo/+uAPbD74OY2O8f7mMxibxfAvfmzwPLyH4nxx4ExqIwDaFWpuVmiiUPRyX3YM7zfKpDqr8LSKEzo4+NHniqBExxapJorEWhNr30UFPo1ismIpF2sa9skZUlqRyku/HoiGsde6lIaboLI+ijWhOFZeCnEeL8yd4nctSOMurtL+iXGU4OfYVdwOuJlYx7W7FhSvDOOnZgmdPHMfzgX04PTVLmOzEY7ko0nM0rkQyBaLTiaVF3Jdr5PgUMb6cwhu6QhjYtgP18ROkHVRGGqUTf/0seu7ZjubdnCvlhsjYCrEKxWplS0lRMgZEFKbUtTbUsCkdtq6lPgXPNhsNpYJrKtOuOgrXtxVeq06ZWpofQZw0WcoYhIuotQ4XqWI+3geb45yk8wnReQ7lbeysS1kvo3HrbeikHPrptetjz5gNRN39R9DrpMNSHQjtHyBlNYU8ZPxkCHQGpgLQ8v7JmfX8AOrzYplmls6vToPhoSGoUvbnaNQaMkm08zPOv/nUfzvaRuU3NpP83rFRl/z6ZvbKK8PNbKV8beNnJTxCANc1eZivf+EL2Ldvv7E415oCYxuD2t3ZgZtuOowvfeHfsO/AEQwND9NgVNFG7nt3axe27zmI5lwOp6+Mk+cdgktlwijEdZ0ArOQLKnXd1UCrzOspd5xe2+0LoELP0MJrhKwix4cQXZMj7kZiZlkUOv6tMtEuGjUfkYBDa8oBQkZZe1/UKJACUBYHXMZGSp1L1JC6cBmd22ipyLfN2ewuvqcDSKm8UkxzDBUNgZbpXIRjF+uN6Fs6Tcjei0B5mY6lnVZ9O5WaE0jIlog1oZuIobn7ECwJn3b3EXmVh59DnteORuXdPKjr+QhNddjFcD2EwfoySsE2PP39b+PgnW9Cdfw5s7TloOdKzV1FlqgoVp5HA41COkP4yenp7u7is1v4zsQF/PLz38UH+vehix78tU01Gr1Ot/GeOl/BRaOoIhh/+IW/x39+y4exks0hHvTRUJBiFdco4AsIhoPwaAmVUDVAQbJ1MES+CF/vXtQImRube9BAOVleSSHU0guvNpIoKk3YrSxQoZ8ax94dDOChVBgPX5oxz91cncM2v4XDzhUc7ojhpsI53NCqIiBl3NqpunzAWNrGTC1MxSrgTRjFgcYgdna2IKgzFKj02pJu5ijQjCePnsKdf3iAqFg5FBxT5b+T7upshWSljCdoKPJUqDZ6U0tJXxsBNiP/81eQJq3yUflSlQxydCRL6YQx4l6nF5lywYybWoCf0WE4DbFOUkHKl+hegQaR39HOUy9lVEHCkGQys4Kh8VHsjAXXqZzxshZqmlMiA1P5SZuUhFj1vqFEvJaWgaX4chhaIbCJjpaumOeyKAsyEC5S4NEXH6fTV1Ec0gUaleDUywg1bIGv7yY4//K/ffIoH8902qH9yHpQWvwfabqROPFrWj6fR3p1HtPzSSwtLhJe2bg0fJle04cLp0+ip7sDzzz9LJpa2nDi2DHqUQaziTVzMpCqp3jppd93gJaMsPX4y6dw4uQJ5FaXULYd6CLv0rbejz/9PTxVXMLd4RiV1g1HhHSiax+tOQWaD6jNMBVy0DonXNl+KtjgoJGwleBCOGv5adEVTNqIrq//0FhxEqD94lpq0uSoeqyUWPneCvwIgooeUBECjW4c+9wi9v7SHYSR/D69lQkOqeaeMtQ46EoC0hHOlYmz5KgLaM6M4VjkMDoLMyhG+0lDG4k6eB9tDKKnb2Tfw830sKpnQFha94WxeuIBeKk0AUXXORcpQr6LE6cJF/NojndgWHng3b1Ij53Ezhtfb9Z4tZZtEyYuD7+MhBVFayRISN1klr8eefxxU4NR21qXijreyYO72vtxd4dWdv799vTTL5jVlJ7ubmwjqrm3oxXPHn8eB296A6llkmh7DKEtRxD00puRks0tku8X1lCsudC85zZ4S8u0+VIQC43RKJyVEjLpFJr6B40wI5+D7XJheXIMmUA3YgEbU2Ufzqc9+M89NTSrpJniBH6HQaMW0ZQ5+WdpveCrUpbDje3os5ewxZFAe1MHHRdRWZGGWE6KIl3nfYYvjaA5FsH0GdKZiSz2vYGGR1mJckjKJhTcp1E8QfkupRaxs7GbyIQ6oKCfUqRJw7QAvDh9HNVYN8KUxzoVzufyIUzqVSfi9FDpUxzbil0mVKex2dAn0+SNhTCUkyCPbXg4KcrqGGwtGzu8GIpux854AKpbWZs4tn6UHWXboWVKKboCkk3rS4CFhYuoU77tpm1Ici4D4U6CmHMc3yLRZQepER25DN/aHLGGjfCW/QhkJqkjJ2DPjZjVA6/S+Snbll1JXnPzqjFv81EdghSvafbiRdRi23HqzFns3bsXTz71LPbt30PYlkMbJy7cQQvFz4nXb7YqBeT+Z07jve//iY1X+AmdgiMLdq05ULv4Q7yUimLnzu34v//H/8TtR/aQcrXgzW++13xijVzoz576PLZczuEd73gPWltaqPQclFXx5JA55GOmWMBxCtw7ug7BowozpTXkOCHeapocXOyLiiyuSIHSxKpktk2vY/pk+kxlk9fX1lITv9icQHHJOg1LBl+45wd4778cQGRbK40JITCt+trI8yjlknC4bDRvvQnLxTp8RA3l1Rk0dnXjL16Ywfu2EAH0d5vl1Ivs16VsHncQzne0chx0eAYFqLS2zDkeQ8Oeu+FMXoUpgkKOW6ZhW6MhLBEOt1FAv1zuwPaJp+DhGO615uBs3I4VO4D01SHYhP39W7ZQtip49HtfwB23vQ4RHazi8+Gbk0P4L8e+h6ff/jH0mPjNJhrj8ylrTBH69bOx+Hkaf3oy/L+EvQdgXMW5PX62Sruqq96LZdmy3I1tsDG9EyCEUAKhpL0kLyEk75GevIRU0jshgUAgoYaO6aYY3HtXtWT1XnZVtu/e/zkjCQx57/cfsrGk3b137sxXzvnmm2+m+XehGQmvy4dL//JzDBe68JvVZ2Jl0mHKj/eeaEVxfg5SEMW0nYgqOw9TIQvO0UMczxxE7RnI8WVgYoRohWPqdFDIiax8Hl6XQmjBhYHxcYw4fWjz23B5Mbk9eWosvQQBwmZ3UT0y4zSy6eStOn7N6UBilOgmu5aidBCp+eWoqFs5Y1C1lKWNWoTpomHjx/ejeTiO1ZnjeP3X46i85BQsuoo0yhwAwn8VMFRTUJTfjVAWXYTHzoI6Tj/nv/cAUMJrcwws8nQrTC+uOgRCu2pabvUP0PDKqJMC8nPmLSWTic97aURUJ8K0OTWjrFGXkMu5n3Wyzx5txuXJJhNzcFSu5XX49wDhOxGlTcU5s8vRSzkopux0uX0oLywnEiAyo8NzE3HHqa9BO8d8mjJPpS9QFWpRFDquRPdh0pUSXocyrWPwhIR0biOpwntLfWpOTgwtkg5LVJXb3u4etDQ1QkU6tu05huqyIjgo2Fm+LMTyUnA40o2l5N/Z5OQmqMLxouNHNwclqo0eVgTVtQuh037fLWyoGmRUsnd1S4NCC1u58iwMDAxi3WmnYuPGV3Ht9deY4g5qD/39n7hxySqcesHlOPexX2CyrQnr6JFsKdq8YBHOUAj9I8bbV2tpj165nbCybaQTRwirFlJANIiOomWwlxL+FNbzNX+msIcq+ZBOmPV7rUr0NSEp6zpMrt5xBJGxdkR6mzDQ0YqR/ghCPVNEpA1IDLair5vUI6canrQsRB3ppn5aXl4hOXAIfVNh5HJsdJjEomAryEKonBXY33oUqfTMK8tXwEb+F88sxVjnMRPQzFh8NhWf3kDbmbU7kcruYN88ND6Z/P2Ojgb88NFf4fFkAI91H8WfD+xBYyyOFZyrkckQymsWoKW5Bb6cXCxZuY6olV6HcDYcmcI3d23Ed5adjVO1YWiKHHu4iQaqk6KYROf0MLIzChAmUnB5fIjQqzmF8jJmA7YS8sg42hwBPN3WjMdOHMe4Lxcr+PfAUD9yi0tho5KmuxNwZBQSCUwg4J/gNbKRkZFiKJWogL/pADIdQYrAOFJzCYkdNkzrOLaSJdi4dTvOcjQhRoPuqVqOeHAKXb2jKPXQkBMB2YTKsnifyUEDh6Nd2xHNW4JCW5B0kMLssMMiqgrJsPFfi7I8nZqCStck/PlLsftnTTjzFsp+PumaVlNM4EyBbD6fVosG6RWzimEXKpRBlsFT4Ex1HugMlAhm0UAn+w6SXtEQSXFNfIXvKaFGS5NaIdApSz5ePzpBWedrhNRCwVyhWN7Dpi25Cqrz2klC90T7DjTHMlG/YgPlkAZJyNDoIMeeDmA6kkSICpxPo6rNXToaTCcz2SYG4CxeQmRbDAflLnWogxTKizRtAKOziDe+YJbB7dRDuww9Rfsw6UkXqUdRmM6qZDkc3/7mf9+x8cknkVdIWL5vP7zTA1ReJ8Y5eSXFhaioqjLrvjVVOroqQailuLMNPcERqLjHfEUSFVBT4Ii36Q+Ooo3vReNRFDndSLiz8NLLm1BXx06piYBr+WE2n0CRYmu820C7jKxMs8uvIjsF5fNpfdnefnsrjh/Zhwsvvdjw+brSKrzhb0XK8RGUlJbCqfP3yNnz+b1KTogMkKxbJu/dRiHT9tOKwgU0yrS4CsjFOSFaEtHZAcFBQnxSlQgFS4FAGiZbToGJeocShOGE8+6sAqLIMmRXVaNwXgW2/6kVqz+zkkKej4LiAmRlZxI9liKjrJafKzZ72WOT48jkcMQCI/RqU1hCDppC4bRPj6Gs+hTU0Is7afBCnkKMH36DfbYjs5SIg3TD7FuYooUWJxUn5OdEM54f6MF/7X7JQPloex/C9JzlRB//UbyM81TOe6jYClCc5eYY0qCK6NMDbhntxT72544VH8KSnHJMJiL0vFkYp6B4OHdR9snGv6VRKPwKoIYDVOgujNKYPnjvvVg+r5QKQ/RA4T4y6cemnuM0jn3YR3qVw3H56AU3oOXIEeQUFsMpwSXVGuwgJWDXMwu0FZfzzes6SdPSSypoYNJM0DU9k0pGROfOyMbOPj9qycMrCvLhzi3BxJE34Kw6BQVCyYWkRSEqqaL7OvSkWMdyjZrYhC88ZmISUpgYlVbbiCOEs0Jek3wON6leCp+x6XkaitE05F1dhsnm15FGR2SoAw3Au1V+5LVoKMWprYgq+hDsy5BI+bXsy7G0ZeXT0eQj3raDtK6PylrODvL+WjJU4FDCp+tJBvU3UU3tA9GS5RjRXDadqipNEVUljm+mKqSaCtGNQTsWxVVcpm8GOes48whp5fgAhkYGEE8tMDpo0/ZuxYXsvKdK4MtBkCIYGkEnloz4SRu2ITHSBJfyABTjkhErrMF4YJjASatr/Vig79LAOD779c/dMW9RHbLIp4srSpBNASyoX0sP5oOL/FpBItO0DiyPTX6jIGMxB7uEgsquUnE4aPRACvrJE6fb01BDKGRXtJ1KUk7er8MNdD0tlI7TG09YSXjJtXtpLOxK9eRANge6UabKLsp3Jyf3j07gz3+9H3d87Qtw8H77Dh5D/7E2fHMd+7fiDFzz9kOItQ5iFQ2TKcIhGK9JIJS00ZPOo/UvVwBEaYGKZ0xRODV4Hk62+svei3Npsiwqu2JWCgq6+dKx2LKgaUUVsMgRY/S/Dm8IB/7egbqPrKay0jJTsBI0HGOD3fRUtMb0btFgGG7Cb4+qCUfDaA85KNg2KlCVUdzE8AkKp5OOIYCJ43vgLV4Ir9fLceIkaU1bS1sagxGiCnuSxqgaOw+/hpsOvInw5sMUKPaLRjlrMoZ/XfkFnLPmVOPpTQBLGzYkdEKY/O72weO49q2HcDWVdJGb46KKOnzLyX/TQ/SY2p2WTsGiJ9MGoDR6Vnd6ITIoSNlZ2agtTIfXHqLHOg6rvwHN/d14gf1GDoW5fRinr9+As4pqqMiZ6Os6wT9nULFDSHPbEST10CqOvNT4aA+ZxRR1qQip9rCpmpsijytuHZvCS/4crHMOYTDFyZ+7UMZrpg20YCqVfLbtMMeuEi4lXGkpS5B+atQsAdrkYWkglUKtQz6dxfVInRwzMNfD50+ZpOfj+0f/OYKalUnMO4v8l7TQ6j1KRMMxozKOttDh0YFY9LR99LA99NQFZTQwUnoiKnlxi/BantbsGCW3FvRX4Dje+AYVdph8up2fjfHfZnPQSpKIM0mKqVqCycGjSFLeVZajt/EAxo7tQII6lrH4IhrduEnyabLlYFEpn4VjZhNK0NjISBBFjfZ0wMF7pNOy24voEPmepSQm7XnQ3prCOt6jiUj0KPuQ5BismEHZNOYmEBhmn3k/D/Ur4YrDRwPny6uh3Y3A8Zsf/egORSfN2d60WvYQL6r1xDmln2vylictdcgoKOFHrZcKMEqemkYB9BIyZhIFKNtPXFlr6NqYsenV17Fwobg+/z45QI8pJMFL0uqqeAoxAgoVKSe68NgpNfEkBobGsWvXXqxdswSWKw1/vufvuPnGjyGFFs6VXYQRDt7r1hiWjUfR3TuGAnJPe04VIuSeI2EHQuT1cU5KaHQQKVYQw+NjmIjaEPGPwe8PIkRqMDg2idEQVZtWXQM2MhHGmH8Q6QVl9Bp5iJPXB9oOkIcSPvadQHBgGiF63uzqKPra22ht+ewc0D5rHOVKNY5PwUmIqmKgOpa8wVmMqtQYdDxZgP3Iyi9FsucQ/MhAfnExUnS0kmpcRYhKFNDS7jMloCgeQEWaGuvFz956m8Y4F75MIhK7Gz6nE/d9/ItYUVyJHTQmTmI6JWAZzinjR+QzQO+SnZqLM4rm46La1Qa6GsOitGH966GHkyEMDCI51spXF4WWvJbzaI00Q4eZeHMJKSk0dkJJbWDy5JXiHVKFYR1wmpuB0zNycLbXY/ZdKK12YGjI2NR0okNt/PFQkUP0yk7t2kMcbgcpWiaRVecRGj0KMiHyJGHt4EA/TinyosuKo46GsCw1h+Y7bJYxnfR4Ud7PS7FRGnRMmW/y3ILYIaKW3HKzy81esJgyyrGTQSCSNBtnKE9Jfz/e/kkjzvzp+XDptGc+s533tjr3mM1PHcEUxMnRI+PNaOEYDVBma0NEBOL9yi/Qkp8q5gjhUhkNMtMyLyG/o+IU4/1Npl00SBpZBnvFKtJHFxz0+Eo5V908lRaz02lOODORXlprjv8y5xSoeCu/3zg0ikVRIjw6SnOIixCfUM54F3wVtcgsXwQ7Ha812koUxGfOII2VsecYxBpe4Vwo7ZtOKBSnAaZh5hjPbAE/ToTA59BS5lALMrMq4COaCY30oHtsmuJyUsBPLdmzb+bQzZM38yjfXYdMZCsH4H0fp6O0oWGiE8GhYZwy/5QZI/Ju44xpK2puDYVgmkhfNc75Z+01F2+aa7SSCT8tXMlMbrlxxcYC5mBkdByNe7binYPNuPGG6/HQw4/gy9dfiNTyJXw+N6Y4ET2WE8/TYp8RcKI4041crw3p5Lsm59mRRHSK907GaU8SsLz0yLy8NqZowkbCFuJEIFrvDztiqKDwjPDvGfIsyo+f6EI1vekkf87moI40+PHCV/bi6n+sIE1JI0VwkyM7MEH+WKU8CKKGpJsTPRmlPscxRiTQGLZhTbQfJXlEJEQRUS89LZ8vRamXKmihAKtWFeRZ6IGS5NIh8vKWzkFULllNeJ2DsbEAju3dDj+pz7l5IROxbfNHEI76UZ5H+sF7WiEiMLa3x0dwa8MBvLT2PJSncsAN/CMq4zSanZhsSmk2fFXPKQqm+dbSlvI2THybDmNqCg0NTVi7dg3/xGtzngKkCT86vAt3n9iPC/1u3HHTp7FcpaQoVFF69KE2esloHKVL13Keu0n7CsnPdyIUS1KuFyGatDDZsgu5p17DvkTxfMcQzneTblFYHQ4aCO1ItLO/2mlKqB84vg9O8l0HhT1IQ0iHjulYwiBrX1qqoVrauGPOiiylx7ZomOSxdSYW57p9+yQO3rUTVz1yAZJERgmiBqey3XzzzLkSjf1+eAurUbFgCcKDlGPKTT6/N9XfRoCYSQNeQurCvgje+ymT8shSTj6rgotjpHY5RHrmYFYhL9Mz3l9byrVDVEFm6QzlJDgxRvDM/lJph7qaUZRFE0fE+lKsDFdV87uKHQx38LP8irkP54PGVvTIKDMN0OQIjfJYC6kbf+cz2osWmOPW+tmdynnVcKoMnqA+dS8pdKNkJjkGbXMepXFUMJrX3bXpyQ8E/NiSVFKbopXku+/qsaKEsnxmwfz9Td47TMHICtPTqDrL+xofWrXXyX3C4Sj27N6HSiXJyJjoweYalU9psCpJ9W4TleDFdVpsZVkx6uqXmEMU/3TX3/DgExtxyimrzYEJmd5Us9zy60PvoMEVws05GTja2E5LPoSB9gPIIpKwa2ci++kgX3OmKc+ZRiGd9+KAOHx5hLi5SE9R5RQqQjSANHoEpQm7SB1yCDW1luvmjNjpCbx56Wh9vhPZVfnwLfTBrRRkjktGBoXEk4thIofUxARcUwPwEJWEBk6gM0kvX7OCxsNnjJ+NHlppoobHykrT8GlsI1S87ob96BgLEdmUYMHSFSboueWdbZg/vwrVCxaiIb0SSytr4aBB1SEa+eVLkZpTiwit+m4asKySxfh66158de3lWF+3gV6pBqZScVYVUVElf682L0FmGSKbIt7yDMrTEFqT4hgFimDyRAOOtzZhfgHnR6fEZOSRvhbhgvkrsKqoCo3eCO7bshmZhSVYSq7uoHHPoHEamtIBIoS0FGwHefVYOInsDC+9IREl4aaf9MFOw+yfnEADcrDCOUbvHsTkZBBeW5RTRcXRagfH0MlxmSI6cEfGzfKxl3Lp9TjhKV+MCGmc2Y+gIKnOP5gmapV31vPQkFrhGF6+fR/WfWsDkeYUXmx5C600+jlEMl56VnvREoyOBlDsJlobPIYUGg+d0KzkKotGqrOLSGaolWApHQ4qpo3OT2nGSpfVqdYWjV4PUWdaAeVIxUiGmtDdfYDPMUYZIhLQ8p4CpyoNTtmSA1Iweoo08XBbP58lG5OBMTQPDGG5l3oilCxHICOiQCFRixK+QpYLyb4mjDVtxfh0GLlLzoad9EcoSjUcVQ07MzFMp8axUAmxZBRRoteeY3vhJoJ0i0aoYA0RUzI6YZaH86uW64jub90xJi5Iy9JLj9M7PgofPUEDPVE+BcOvqCWtnMtAt/d7/bmWTc+YSZj3wSw/0xL8u8uHFPK5tDQPPB43uQ4F7OSkIAqdOcrapy3Fs/cwBkJ8nAI50Yu0/HIawBjyXYTx0SR27j1Mi5tFrz6KEgrix+avwrqCSmQqQLbiHJQtWIVYWiksDuTu5n5U1S6m5+MAj3abrZ5xfxt0momNsFmQV4E/wcAkeaLqG9jE+UkrEgECwaAiw+R2Sg/mYGfmJ7Dtrn7Un0Mmp8Gc6oOd3gQ6RjsyhnZye0/RMngLajn3RTSM43hrJIlSZwQZKamcOD4j4V1SfaU7Hop50NrUiCjpQ968JaiaX4sM8uc4vXR3dw/qFi00yTBqzaGZMs8x8rsmQva3h9own7x92bM/wTNU1vNKa3D7kvNQ76NRMWMpK6MXm55JRlVwX+e80biZI8iUnq2lKtENcV15LSIBL4X6RN5aFOfSyNFwGe9H+eL/UEtKdDkNzxoa0CPjvVhHOBvn+Dg4Fg4K4MFjbRQ6wtypLo5FNRXKg3BQp8paiNlSkRL3Y0u0EKsS/Wb/Qowc1qnNUUpPVUELUh6TPp2chseZgKucEDszH4MjHXiJsD441I35FfVmiXQaafCoOIo2O1ExLcqMHEnb6x3o3j2Kums9SCN0zvWVgGYQPq0eyEBQ2fJ9aQaROipPQ6L1NXR19SBAWjJO5FaYnYkA6aebBjhVNGyIKDYepqGh46BH1/l6va2NvMw40kiv4jRYAVKhJhq9mtJ6WEJZyppVgg5pc9ibh/6RCcqsH/Xzq5GeV07/sxDtmVWoz8ufiQFQhlQcRQVjp4kq0LsPe7ZtQaqW0oksS+bRmGvfvzI/tZRKR7b/tSfQOuVECp1vRoiohlTab88F8SFy3VFDdUQNEv0HMT4+AUdOGSk6acvt37rtjhR6HJXoVqphfloGBbkf+fIWtCQu/n2ag+SRVTEJDP9Xo1CpRNbckt5cU6UdwQ5y0aHBIYzy5jlOPpyBSO81lVeOk6PtHG7hgIdRqOtI+SW4phwyeSAt8vxqedh03HLzx/HIY08Y3j08EUF7KycmSOXxRnHDwc1ooTBdWVaGVJcTvsJ8WvQpbH7rLdTULTGwyJ5PfpZGLqYNObTOOt3Hnl3Mn7NMRSNl94m72VPT+d7s+4TkSiPOri1F0/MDSK8sRc7KWn6e31E/s0vRPhnAABWpglbdlUq8kFSZai8iySSmaWBLiwm/lM1H4QmnlWDf/j2kA14Uz1+KvJIKopn3jGLr8RMoKMjl9ymovL6WUB8/Tr5sC6KRQn/d5n/ASRi4Tpl68rL0gp8rLCdKoeEU4lLVIsFOjoVJSNIWTxlTBf/4KRM80zwolmMChryOEmBEl0Rh7HZ0BJQYZCMN0nd4XUXFw7rusAlEldKYl0zHcO9bT+OXJ3bg9Np1KKTBs08MULFSEXTTU/N7k3EH4hRm/1AvbWoEPvsk3hjPwRnJo/AmI4hllpGyHycNpgPQDj+iyVDcjvF+GtXRJthHGtj1DPSwb6XhSZRkZMFrzWzwUXxlemIUEfYjkllpcjuGO9rw6veOY/EXF6NqzXxzIKmXRi3FZMz10WiTaqjQa4TeVhtjSFHslL/MnHxkEU1mOANIdB9E51AAeYWl9Ozk2h6iRtUVCPJnjYXTi0RaEdKzs+GNjBApEjHzPsV0ni5bGrqO7ULO/NUG5ovOTXQcQSaNei5pnIL6SlBL0Cg0DIwhq/sQgWAuDWQIlr8bI637CM8zzWpZaVE+8gpKzaGs9jjvG5kkNRxCd3Mjrv7kF3GgbQAjjbtw19//hbpV61FWmAsPkUiC45PhK0ZP8yHc85c/4fTT1+PX9z+J8agLA729cNz5/e/e4ZpVWCm7Dq5M9hyBI38hH9Ayf/MInioLzSS//B9NgiQPIohxctO+d1V74YBk+7JNQQ+nrKdR/veQRHK6D3tCE6jNrUSWk5ZcBPUDym9aPIh5CxdT0O147rnX8LXPXAlPXgm+/4Of4vILzkRRrgcX1J2NbYMncAEFREcVpcqgZeRi3pIVCIwMYcfOfSYi7aVttIlEWjRsKeyjeJSWeBJEIg5l2LGPWnahITBIRUkb6hMpS1apG1t+ugeLL04xHsk8N1GBil5mZGbBRw87fLzRQHytaZcXFsE/MYH8yMyBIM3H6RmpQNWrzoKHfNEhTmca+0LPt/GpJ7CgyIWnOltwNzny2iwP7jy0CfuHBrE604tLCgtxO7nq2QtPx55YAL9p3Y9r69ZjXeVK9lkwfvalHYvKYtTeAym4PJ5WOGTIzYvzJoMwd29VgeUY62RgFQZ57rF/Isp5XeAVh6XRohGJ0LP00dAkPQXwEAFk06CdtuRUvNLeSGrlxTJ6Fh3b3dWvPH4XkVYLPC6HWRIdm06guKICxxJFSDmxCeWlZdhWUIGMtHRk0cmkaj2bYzESiJgoeZryhd35SLqpQFOdyCUUzpu/niCzciYCDxciY4OIODOQRjowMdCJTHrTrs39GGpM4Iwvko7ExxHk+8qYtA/SE9Ox2ZTIJPonKafnNkFuxT2IsIYjbkzbizDkrcXS6ky07tuOoTCh99QQju7eDp2TkF25nJ46TMQ7BC+pjp20WEE4Dw2IV8veA0fgdxeTSnLcJklHeF8hIJ0vYBEZhqkT3c0HMTo2hMMnelGeHGM/RjFNH+rMn2d0JZPGyZNfwinjHIZUa4KUiIZam9Bs1NnLP/UNfPnGi/H9L3wMF95wGz5xxQYU0dMnqYtBGiWLKC7eR4NTtoD01Y3Cxeuxeete4qRprD7nQ+T837j1jg9u2FGKrPihZOHdpqUy5S7P5i//W5PyC/rLa7yv0UsovXZW0UdHx9F29BCK6JUNjJxtWh4pK1kGFyc+hSjBMQs9TSc+oPxSPm3drK2tRmd3Bx564mX86I5v44kH/oIzzjqXyleACwi7dvQeg9OjGmycDLVAL5FkBarrFqNzdAJp9JJdQ5O09qXG2xsjpZoGgoVa1tQzqQ86O1+KpHwABSIJj/V2wyt+6pQDObU5CNFW9QViiJO3uifHESUCUB28tvEhROMjCJGD5tKwJeiJVTZsPO5B+ZJVfA4pHlkuJ1QVcd84+hp++OZT2J/jwhWrLsZTg82ozy/Fcnqnj9asRW7+SsJtohYiFkWfN/Y2w2P34psrz8NZOqPwJIP6/240+FofFiTVseMKLIlqScH5cDaVbOeY16xYh468RVhUTC4pVJCRjzZ6vhApRCY9n2fWaMlJlIzEcFHNIvzs8Ca80X0UV5xyHgY7TiCeuwieSA/CKfnwJsaRmleK10csXLUgA71JN8rpAbNpULz0xsPjU4S7AeR4EkgLD8JFo+0m73XRi42Hk0jz5SFBdJgcbzMKp1iUix4zLTmF3pFppKcRovOzm37Uh/U3xGmkHdg9NIYDoUEs4FC7ChdgQhubtGyo/Hh+f+B4E2Lj/Zgem4kxKCiXaqcS0eiNRuwmjlHmDsObYplAbn62B87EFJ+Z9EKogfLaO9BAIzmMVBvHkChWKFLHeivzT8eFgzQsSQqR9HegYdfrhP4h5JXNQ2FZDfrSy7FmQSVBs4WcomIaSiLOnHIijH6iA86R4jIydkKMRH9KWBseGcXDT7yAX/72dzC7Ezke+ow9w4ed77yNGz/xGby1fR86BqdRUVGKX9z/HK5cW4O3dx3EP5/ehI7OHir/lz9xxwc9uumwcInZ2DDblLBAo2ASH/7XRiXVRgkFN05uysl26fr0sGzp6WnIojVzCDqRE861pGrekUs5aVzk1bUrzATE1LQAPxcgFH+ZNQo5Kh2WnY4Vq9fiX09uxJXraugV6PmMMbPju3ueRGc0jjOLpBTsn/isvDQVLp8cyz3UiqmoDUNDFEwiFGW7uUVfFNnWS3Bb/ypgKPisaJ1yFWIxo7RpxR5s/mUD5l/ooR4lkJeXQ5iVBQ95n7LX7h7txiePbMHd3S34U+MB/OHga9jf04cLF51DhlCEVsLxXI7r7TufwK1v/xPpNDqFFAQvPdIXTr0QRZ4MXFRWh7V59CZUMiExbf8U5ycuwb0tO/C7w1tw65L1KFH65r81PrMUml7DUAAthakcuJKyAjMJPVqGNUotzychk1LIwBs0QGXj2G8fSWKVpkpjHwkii0gpn57fTaPhUJ6+loHpBcuITgYHB6hIQTwTGkFuWhqWVS7E4PFj8FKZUrV8yvHd2GsnVYkgOyMbHlKwdAVUx7toMIMc6nE4ifrCkRjBVg5oTzF2ogFpnOf0TCpTSjYhM5+LxsbSzrpxIhRF3slplQMfS8nF8MEw+nZ0Y8M3l8NVsAjjfJxCGtYSwmbVUxyZIJUhdVIBUIuOJcVJ+XIkTcKQVqt0SrSLiDCLvDibKE5buAeTaQg5fKgpy0JbcwONIGWY/XZNdNOwT2CcxrubKKo8T/X3OZZETTp2LGpLh3OyFxYR055t26lCx1FTvwb5JUUmmcyTqyPY0hBJjKBRuS9BN5I0wKIELhWWlczK4Wl1KhyEfyqAob4uJEk1H33yWXz6yjNgJyKxSJWSpA5J/wC6e3uw72gnnv7nH3HKuZdhtK8Hb771Dq6+5T+w+dWNuPrGm/DVL/8nlf+rX6DyU7HF6WebgiFKWDA18uea3jfBIinirCf9YHOlIx4K0It6McbO64jhIIVD5+5pLTimgg+ylpSr3vZmZBXORPdVZmlb8wEkyd98c0I8u9T3bjMogX2QIAuG2/k7v+eITlB2SzB/XhVKXby3cqrNZ+0occbMgRRnFRHmySMqRTRl1uBMc1DTyO+Ky5DHl6LtPQ37CTlJc7IJEeWRtdykAynEilJ4TXk5Pb9Uj/fw1WSh5aVR+MrSUbzQZxJaZBy08Wgj+e1XD7yF6PEeJCgUiZEQ5uUU4V8fvx0T9A7rXvgTNnU34TKfD0VJD76y7nLk+ZOoKSrDGXVLkKXU0f+lNYVsKCeUfLrjMM4vXYjryhahQv2TAspry0iRi1sq0ayMNZPCynEU/FeeOLm1jq6Ok6YMEz05SREcdjfaCE21uh5R8HKs22RNKmKe8Pfhr7//PS5fVWEonEnVJl3QzkeH5ENGQx7YxAt8BAZFWFhZg3mjFlYUV+Hp3iO4c8/LqIhEkU60kuS9t7YOY5ljjJTAien+XniVcsz33J50pHKuQu4SuFPdSEmlFyaadBfUYYCIUUVbU70pZrfF0KAfI0e3IESE5U1Nhc2Kw0rNRWZeIV657U2c/kVC52oaesphUVYJCkmRrLF2WPm1NCxxpBfXzMBx3lPGJIVz5vZ4zYoQfPSk2t5LYyyHl1qxnB65BAk6iYg7A4V5RCORMbOa5CFE9xbUYJoOQYfJZihYqf0F2SU0rD6MDQ/TH1ZQVG0I9Tdhft0KXm8JnzcNgf4OxEZ70DWVwCr7KKpoTFJIfbqGp4h+LXgdpKA0XmafhbJTaVjGxieJVI6gMC2KN3a3YLh/EKvO+7DJHg2EHRifDGMipRCHGlpxzc2fwj4quyjf9q3bcPWFq/HOkV4UOsNYVOTlmIWIv5TqquSIk1qy+wD5D7myjqZ+t1H5RgiVVCXk35odE3z4BCc7vXINxqNTKCB8jHPAg65Mevxc9NPbCx4WUfD6mg6goGYpdcWJAXIu/9gwcghDCypmykiDcNdkKKkpIYLw3WihtjAqT0ACJy8dkgWfQQiJ5k1wzNvAgZXiUHmn+hHXngP+5xB6kBWlxTZN205NgQYZCjbtyMspMafT+Ef8OGNFORJ9rXpiCrwNTlKJxEg3kjZOgjwg+2IjHejdN4a3/5rAdX/JpcOk1eY7R0f7cdmzr2Bcwbs8etZkDOlF5Xjn0v/EIl8+ookERsMh5I60mkMuKf3qgYFy+RSsuZa0aChtSqaW4eJzB8fxWHM3HiRXTklPxZNrrzC2yewYc/I+prezTQZhpvf6wbQ4PctkLMiRcSGTPZ2iAfRGJvi7A1M0dlQ9TNIRBPgQ5UJIs9/9Z1MAl9dkI1tpwye1dnraSMJCnXLu+V+CsP3IkQZy9REsqPAR5ibw6r5mdNRXYH5sGktJhw7a8jGPBjnDw7uqzp8qLtED6izFwqIcpCYn6eiolKllcBBByXj5B3vgmbcagw27UVpTgYmg05TMdnF883zpCBzdDG/VqXDS+HS8cgi7/9yJ6x5cZZYylbZtkIy2EDuozBF6SZtr5qg2/V0rOEqMUqxHNE+7V0nrLAX0Yhx7lcimAbCInFQWSynEfa2kWtlpyKXhBp8xEThBp0EjKgpAh2RyKQJEk3RS/Q0HUV6/hPKXitHxYerv6pmahE4P/MhCBrn4c4NxXJWbpHFqMX3Qoag6Sp2WkY6YY2BWF8YQ79yFaGoJUnIK4EhMo388ii9973foOdFOg5SG3uEgfvQT+vLICO596Fk89Ifvmj03zYd24o67n8Sjv/0e7vzTfXju1R0oTuezmSQfnWijU29OEhTzY9s7gA58OLlJadQZw1X/lyYPpICHSLGaBkL59NpOe1KbPL4X4cxq5BfkQpWEJsIRpPUcgrv2tJkPmOSgWcNzsvJLqYcaZ7Lh1EkFIucShjppsFRKe46uEHp+/sDbuKCcfFm16VW4MpseTE3nl5sjyoyWwBppMYkfBjXQu79y351YeflnCMN5v0AXXn9nJ4ozM5GgUFiEXFU189Da1oXc4lQ8/Zk9OP3idWg+pRP3DHchFJjEinxC1uIS8tQphIcG8M3zbsQVFSqmySaPPMLn0yYMg1KAAwcPoZbXTFe5avK65oHjGBg+jvqcUnJMUSkKElHLy5NuuKItuLZyOVJmA7VxGkQdH62UWqGtYaKjNCEHCqKqwTj4njmURKhJPF9Lnkrm0XUV55ilZP9X66NHaZ6K4pw8KocxKDQigQH0sX+eyCQqijnmRE4///WfCSxqkZ+bjc7eYdz+lS8gSOPspoF/a/M25C+Zh2teuRunkZb96vyPwW9PgX+gCUPhOLaPjeAqbwHmkyY0Hu/C2kWUMStMKkivOTWA4c5WZC87H+6JLlNrQMtZ01ELme4EepsbUXb65Qg1H8HDNzTgsl8uRNE5y2fiGB4fLBkQTy6cRDQhXymVy0LRpB+NhM9VqXGOW5QGPkYKlk/fIlnNRTC9kq7FgdwkkZO2CKsSjjblKBaVXQaLTs4mR6IcfPbFokFLaOlUc6IxpmE9fLQJeZXLULFgAVHLMI1HJceezsNNI6RKPNITGuKnJzOp/PyOEDgdWwMRwiCR0KL8KhQQCVh9x6ifNXAItRLJDMVSzNmEh7e+hmULS81BJhFHKtJ5vSidikVEJtqSrVU1OJGkcZvsaUYGpy823o7+ZD6cOfOU5POtOwxMMev473kOS4dm0kObwNfJjQKV5EQn+ZDKmJMnV5PlN98XxzTZWbPwmp81sQItd5zUUvgQIVq43r5+U9nXIyoxsB92wRwp9fuCfIQ9Ji9ABofvmTrteo9CrTTI2WtbE70z1t5wfhtinJhNA/3oo9W8qHQZvzaEMKHcFAc0FpqaSX5g/81/ur/Zn8DvkudXZrkRo1GZHBtCyFOMjp5+LKoqhIdcrSnNhRCfcZzW/IqDr8K/wAnP4w4UbViA9auX4I5zrsK1NfW4etHZuJHo4pMLlptkmnxC4wlCZ8dwG+JUfIci7WzT00HC0kJ4k5w4GmJtKummJ7HllaKsuJ6IuAhbaBCuf+dRZKaV4GsLl8CpuAjbSHia3jwMb3wK01O99N1RRAND5nj1FEcMAaWiUih1hp7KZL+7+8xQvdnxfLdxrkQbVKtAB3to3X98wGwtfeqZ53FmPWVEsQMa45RkkqilmrS5miiE1+SzPfD4i/jRD76F+sX1WLt6JSKRELx8bjuFT3UdctnPsuYerC/PxO1vPI9vH34HD3QcxxOBUeycGkcPYf6l5YtRSkg7Zc/GyBAdCa+RwrlJI+oIdR/DWDwVKbY49cYLJ2VQ6GtqYhgZ/P3lO7pQs86Dhbesn5G5FA+mSDu1j8Di+KVRST1UTG26Eq3LJ91z0ot6ierchOHOzDyz2037PUaat9FBtMFLRGI2x4zQkOiUJkFwjpk5AZhOIWCJ/hSho/0EMjNTzY7OBOdE5+lnFlYhmnQgs6AKoyPDGDzRhlSd8qxlU+mVFDvmR9tgGAu8kzOxC8rLAf8YiqfGUESj5VJwW2nAVK19LT3IKK3A0W2vo7Iwj/KZS8qTgrd2H0N9ZT6e33oEp61agjR7BKk0cEqe01ZtxXlclAN7djacZaciO78EmRlOKf837ohT6HrjEewf7UC51sB5J/Er20kHecTIqZTK2xUchCccRpQPEeDEpJP/+SVcFFg/P2+5yJ8UFZ8LIqrXSltNew/Omkbh9ehUGsIcj3eW345TeVWOSN9RcpFBC1J2WVTxfHk6vidoZq7H9xQMeRdl0CNIKTjJ2jDkprdbWjgPZxfTo1KAVBJba/aqoiKFUJn+MO9lSi8L8gm1KObAv9mC5KLkn2++8gpvS8tJz1Sz+kycsfUpHCOEPHP+aTjLl4Uvn3olPrn+IlStKsTer+5F2SovfOkxwwV72U9v/yGgbKWpbqynDHXth6NsqeHOvaERkyD1zqbXUZsRNbEWmyqrpmUTluWgjAZOZbTG+Pytk6O4jJSoMGs+6lx8Tq2sUBC9VKgMHW3toGCr+Kg722RFpnDeHCl5fJwKuLzkqDKKmhMzhmocR720AUTBJDoAa7qPSkHNSCOSUpCW11IwMIoUHAl6sKp2vokRmIKZvFYK5yRF0Nlcy47nn38Ba1ctZZ/8GCYv/dxXvoG+xv0oThJx0Qt7qNxZVMSlqy/FQncFkUwSbTsPAiWkGKEw2iPTaAqP4GPLLkJmpB9p5MaBAcJnGoZgQkVhPfBOdODEOCmKxwk3EWVCuwBCIez60zsINAWx/DNOuOi4nBWrZgqm5hA9hgL0HZS1jHxzQIx5PjkpHfIZ5binFcFBymdyHqYoAxM9RDCLkV5LIxKLIN69cyblffw454c0bYKGQB6eY68ajpNU7J7eTthJ0wb9cTLRMPvkJ+AdRG5RBRzBfkyRaGmvR04eDagCr+pH8VLYiHYaQnFTkTlJZKGCG/OyilGQX8i54NjSm298c5epB2ELkxampxFpKU/AQhYpqIuUr3bpargSQSyrLTOJQkIWQhqisonO3QSyMbiWXcZ7FRNMjZhzE1oO0ikI9ic4MUOczBi/WCEhUaOHtzp3wla1buZX85+mmMo1SJqgbZ7G++iv7zXxVDs90Hu5+xSM3qPmQM0ZIZltCh5ODaJpgJY9JRXV1YTggmlae9Y2SJUNIy3gB2lhh5CgFXv2tbexbdtWep0ILvrwR3HWmafDptRYnV2vRj6mtU2boL8aDVVXMgVjFKoVubTaJk1ZnJ/91iAJXdBrbd+xHd/89o+pUDQkRAbzq+fh21evQs2FN9Pz+JF05eJHb/0Dt591LQGvoCbVWHUJdMiCKJBpFrb/8gDG28Zw6e9ONcjHxk8nO/bAXrXGeDCztKSDN2WVzVcsNO7djUVlNHIqujFLAeaazkf40cHXsav9AJ4/+3oasyieHfPgw3S0ZiuqkIOyKmW4PjAP/96k9BpL0iQaclNwQoZAdCrJ7woR/C/zOdfe7CcDjLShNMbvqwYfhVIpsDZBZiqXstl6Bybx0JYjpEopSM8pRu3yFViyeAk2bXoLu/fswX+RBqjK0+nrOD68zxS/c/PmR/FyZxPQTfRJzo/2Htxw7oX4U90qeKpW8XOkGO1NmBgbppy4qTyZCA320NtqOW4awxNRjLUF8dZ3BnDFnypQWO1D/8goClNoFmrPoIzNoJhYJIZJF+WKY59NpbHJ8ci4ydHImWjDBx2eaaJ/NIjTw+30MZWYoKK7SEknIkS66enIzqnCEOeqgM7J6W83q2NCGdpOMD09iWw6RrPXXytUyn3JKjLHq6mop02rZaolUFCLRH8D7zOOjcECXO6mHJPP27N82LV9J1aecQH273gdp9TXw/LmoXN4ArWF7LOQl48GTSdTkbpNjFPmSZuzeEuTwekmopOjprwFKDc5y8/n+0orpr6pclFkhOjTwljSp/Teb9/hCA0hI7OMQk3PM/P4HBQ7kkM6n4xKqY7P/mdaqoIRfABFQz/QjFAqHXY2CGealsrmlu3ebbxWdBK5pdVwu10z6asaRAVe5KEmqViC5RSSGBXtc1+8HfsPHcYVl1+B8mwbNm09iDPPWA+XeKw8vwSXUC4R6OAAziokBf3p4V480nYQV1VpHzitvQR9NnvNpLbS2B08fAhtbR14+Hd34LqP30SvnMTt3/8VPnrZOYSE2dgx3IlvvfgvfLruVOQQOpk2xcFPy0d8/784iYdg5zULMg/iwN+PE6TY4EtsoSfPIIyk0ZN31clCxUv42LPKRYMU7W2gYGUgt4rc3yjeXLNRNycx1HcU3zr0Bv664TqUFNDjsK+NtizU5WYZGmESdgx0P7lxXDWG8mB6PpOYMzKT906YaQyFDLN2kAn+6xraWiuDyH6q/JiNzxsf70RSOww5lwp0jhx8gx8vgq+8lmiwwBS9UEKYVjbsBQv5mo/s6nqcefY5WLX+DLjSMlC/qA579+6n8r9unq+nuw9LlizCQw8/yTE/glVLltCQFSEY6ifcr8TVZRX4ZN18QtJ8fOqJhzFBelVrT0NuxTzE+QyBmB2tbe0oJvVyTlFZaMBcHMfXvtGD5bekk3bVwaNsRyLUFMpUsv+AQYyqjdfX2YGBruPI9Ljp+IuosFQiyWlkgjpDY2CnTGcolkWoPH4CHdNjiBI16Rh222Qf3KUrzZKdgxTB43TQr7QT0B6nPlURTlfBH4ygr3/EZICml6h+hOIoVDjFpih3cgTmCDYZAxpaleuS11d+yVOv78Dq087C2weOo6ysCvlEAanOOMoqqklsLfR2tqK7vRPVy7TBioZbqIGokI8J/9iYWX3xVNKpmGV23ik0gcGGrehPW4I8VwSO/NoZmZCz89UQmY/RAI7A8YWvfeGOdC2BKXXxA1Zfa4Z2rQN/cNlJEXIF2rwUoH/zFOzRyZxfzWTr6RqzxkONBsVSEY+MQuzZdwiF+aQb9Pa2PMJ+E4Hn4GlNnUL55va9eOWNLXjqiYdQX78AC6uKcOHlH+HbLowND+KRp17AoSNNHKwKpE0PYmfLAAYHhvC3Bx9DSmEOGluakGzswQOPPYGcLC9KOaimySgRIrW0tqKpuR0fv+l6eDwuc8hIU1s3xniN8ekYfvrak7jpQ1dg818fwOl1FXBa9PpOr8m4UkkpLfs5SlYROlaitMaP1346gZor6smxyb35N2u4gWjkJMUf7UWMUHZH+xhOOUXeba5xfPj3AJHSzdufMJz/qysvhMXJLfTSorM1capm1vnV+P/KyFMWZZATq/qDflIn7SrzUhC0g0xILj2fCkuvKqOqfA0ZDAp1cqABSRqICIW4s+kNKvwJeDgeKgRqXtoVxmvIiD26pQFpdetQnatlUBpPKZUoABGZ5tLMl9CNhNNpR16OD3bSwGxvCmWuBxX5GTjWeBRnrV2Ox594GuHhAZx/2iJSgXSkDrux45l3MNGhtFUPPnf5NVi5ZJkJBOdFnbj32BbEI06sKqB3dWYhi8iijzbfV16Pd35L71yUhTO+fRGme46ZIU6n8U2Q+k3GPUgJKa8hSWqZBjcp4MEQxyc0Dp8CnXQEpnCHEtpmkaiCxDp6zEflyqQsOeiUXLk0eDTeLl8ZnBqzSMRs3EkvqiWe4g2DA0jQs/Z2tqMsm44sEkCENLo1SqQwcBheUQwFCpUTUbIYiRPbOL4laGhsRErJfIwW12NVRhzzc9xwclzdprYDjY5oCNFZdlYmSnMoY4TvMWc2YiMtCNN4xCYGkAH2RZWdlRfDKdB+la6ju+F3lyM7lSinbD5s7APJvxGX5EQvAfIwAsdJYcLhcStF2UEfjParcZDM8T6KSn+wKVptvvPBRigpeCvuPtfIfbooCJOEqfWEazMIgi92RDBc6YrT02F4uzgoiy7kW3wKBT8kVJ4M/OxnvzKVTL70pc/PXM+s0ReaUmMXXHA5rrjiIg6SCxtffAXP/+YL+OVj+3HwWAM+e/OHUb1wGZ59fiN5WAzXXP0RfPfb38Yzzz5heLyphEJF2H6oAXff/Xf88967+Dc+L73ZHT/8malRX7HuCkTphW/61C247vqb8c8H7kGKSzECTjuFJbLrcf5IATn1BsQbXoKz7kI0bxrDnh88jWv/vgru6sVUllRK5CxiUDYdTXaUXjdO2KtCHqZJgQc70M/n/UP3Ecqrhe+suJScmkaSP6fOZtI9M2LHlfYewj8aWCmxEIDF97TC8a6R1jzyb8FhxAcJqU0QNkKb6qB8RGGPcVyFloo4fxzjHgpaqrcIuSlaGfggkphpjf4YkvRg9ba+GRuWrsgzBUq7/ZT8JKNCc8eb0Wjz3kI7On1Hhpz/s6hsgckIfviL32B4cBS//vWPyWvlPIAv3/4t/OrOH8JFbz0wOIz8vBxSatEUG6F0HD87/CZebN2Ph+evQ0tgmsLuQyGNcpRitvv3J/Dxu+hJEYKzeg1swXEOcQcK6tYgTAVMEItPtGxFYe1KdPC93qQdGfYUrKB3NqhHhmyyi06ajiDOvusQEaECjW9ODUFTP9J0AIc+p0NciIispOJMeWJtptybckdG4mlUzFQUVswnTU/Ba40vISclG/WVp8FD1COZT1JpVf5NW80HI27E7R5U+Fz4R5eFteEuVFeRypA+xKmoCuhGpqbQHXQhi7cO8nuZKU763F5Muejpq07FWGAKtelxeGJCyelU5jE60AARUymm+ZylRXQANKBRcnxXXgUObnoS+VmKfZQiMa18HBU9UEDNKOQHGh94hun/L02Docn/39psFHuujXHQXP5+5JMuvEsddN3wzFKECoMcPnIE4ZiUceZdsxlI6YxsdXX1hPxHjZEwzUBkG7p7epCe4cFXPn4FvnLbF1BWWoa2o8f4VhI33fQxXHrhefS4Htx3bAfO2LCWMLQWIfZ5alrPyybLSo+Zoc0hurGTihYj1+P7W7btwqq6ShOdvevY2wjSw2pnoum3uT//paLY6ZFtFFrtxVYmmI0cfMGZDhTWZ+K1X9GTBTgxyq1XE4ymEndPJdHV1Tuj+Fq/H6AAsR/v0Ouue+cRUpSV+Nmay5FJZJPC26QqP2G8CyqiapaItPFFcDKfyiuol0EIGAnC6txLr7ITyabNiDe9SOR2As7cGjjnnQ7n4gtgX3gBnAs/BPuSi2Cff5o5W18bloro0bKobHal+lKAJvtaEexvnjHi2sI60Iz+zhPItfxGcJBfxz4U0EgSJuugUFPsgpA2kyhDUXBxSyXLqF6BvBh/1+YbTyZRBZ+/sNBHZEbIPdvcHPdQWLkTtEeF+fjnw4+ir68PI+TuOgTlf5adj53n3oSamiUIFxXgpjcfxY83bsaL3zqAoi+nYrxsOfrCmRjY/zqONzdgEh5MdZNP0zun2SLIWriBshpGBQ3U2oqlmJ+cwMjbf8XYnicRPvwMERwHmeNklokJ92ntOa7FCHUfQkfjQUwkOU+E6CbGk+YjUqjnOJA62GOmepCzaBGVyoVijMLesZmfm8b64hWYR4PiOPocRrc/gukd/+QUj2DUXYoefxLdoyFExgbQFfGyr12IOFzoi7owNGmhb3AK4+4iDFhZmG7bi5GBPqTOOxUJjmPhqZeh/pLPoHrRUiysX4LGoTic2opcyH4ULqbzvABZ9PalNEJxGqMpGnriHHRu34ia+hVIzj8Tf4/4cfWTDyna/807BBfNpH1Q0fkQljjPXBDw5CbPocSY2dWA9xqvocQKBR5mm5bxpkY7kU5hcJvU3NmmQBEVUEtCvnQPhvr74fQVGziv6rqIUvl5nxJyvN/8/DeYDEVQWlqAgePN+NfGt6nMC/DXex7E6qXVCBAe3nPvP/C5T12Po02tKCB3qltQi5bhZtz10mu4ZtXpFJ4qPPLo47jumqvNBhzT10QYQ/4IHvzHI4SGbrz62pv4zg9/hUsuuQAfO/8UjDtz8Ie778ECXwEe+PujuPWL/0H9lRGg7hNaOoh+xOtthImqnS/DoJJYVefX4MQ7Y2h9ewo1F1XALpoUp7dSSim9YllZGWkPPbgCUoKdHON/dRzAh6uW46LMbOjMeZNTIU+q+Amhu5VWgKORFJTa4wRlQ4gNHIdztAkW4a48rXac6YBLHS1lV5qpcr5NXED95XWUqqylPM3rZKcJ1uke9skhOBW5ptGO0Pt1xcM4xjmsLqoj5M+m0OXgZ7+/D5ecfwFpkcZNFvoDsvK/Nt1XhnLmpeIrZ51xGlYsX8Jrc7zIf63JUVTkpOFnP/oJ9hw8hnUL8vGPR5/E3X+53xRl2bt1B3IcIdqaEvLtPCzKK8GFkToEf+dH6TczcGf0GB44tB0fWXkBKivLUFBEmjXWga5BP1zJEMIpxYj5+ayUweDEMFIHdsOhbboVq8ndORSE5oPHD8AjeqC0WlVvVtIV0WooSuXOLoJFJKC9A5oD8xJdVGA5h1xayIt6oNoAdlJWxUOSXQfhioZIRxbCqTMZlFWYQgNNNBuMWfAnUrCkNBV5i9bCRxTTwzE/Z80a+Hx58Oq8hfmrSIdSkZ2RgQLbBApWX2xKpXkzfKScpA+6J5viZKKEGdmkdDq5isYhxn6f6Ogi+0ogELTgyMpHVn4hJnKKsK9xGzrbxtDMr//PR26ZWeozud7/tiGHTcdWa51YpYU+2Mz883tCALPLRzqosGm8D4MU6gIVMTgpep2RmQu3oPxsx9VUyGCI0GVycoJeP4qWhiZ4cwsRCpFPpafNnIabmm1WAy5fNw+vbjuAfzz8CDa/vQNlVZU4++zTsbh+Ae667zFs2boLX7/9VixZsQah9n0oXbwWRUQCGfYkCjMLsHpBvcm9V/24FUsWwUl4ZRpRj1LFlcWnMwh8tE233f5NXHHZxRSSaQzn56CLfGot+eXNN12Liopyg1TUdu3cA29WFiclGxaNmy0tF4nm12YKaLhTkFM/gude6ULw1QHUnF0Ae0E5hoaG4SAU9qqWAClQPKMQvzj6BqZJAW4oqcUKK0Roqq2Y1UhS2OPacswxHiOUHTq8HR2tx1EwcQLRaAQhdyYS2dXwzFsOh68UE0Q8LrsqxgxgYKgNWVT2CKmbOYdPST4mCMU5IUXSDjTtl9fmIJtZ++fPThozZzr88SDyo5PwhYkmFCgkfYgWLcApbiIQzaHqwmvuFVTk56ywqsmOoJfc3isOzfdGRlqRRqeSUI0DGT4tbwV6aWSCyMhI45izH2nZBinlVS7CxVdcgtNOW0tbn4PGti4a6Gvw27v/gW/8z7fwm789gr37G7B39x4EGqZx5H8O4drfLsSpHzoTH6k9FZcuOwULikrxqcf+ht8f3oLKhaejhKiqu7sXY8N9CDrSMTXWj6YdVPzENKaSefAVl8BJxCQnkJqpuEYORv1+pNBQKD1am3FsHI90evcMW5iGN5dqQmREGTcVjZUqrZUmpU0r21T0ikjQTwN6hLRHG8jS+HzSE2WxekhVU6tXmRia1xHhV+gQTBxMx3VZqHOFTAzFpkC3MjbViMYsykqSiM8E3mnATIxnSjCfekQ5VGXtXtIoi6gmPD1lzs6YSLrhq1qIggwnnHTOD5/Yhxv/+GOUV1XgP1avwiUL15t9IzMZfkqXNeu3fL2v2ZA4vg0OWi/ovLsPNqVGijcrsMTWzuv0aYMMvdB6QVpBxLmmgIcy9XSSLFuc1rf32G54S+cbRQ9NEJxEhtEc8iLHR4Uih0kPtCNZvIQym4BjhN6tcCm/ydEk/1HhQnmzOL2pU3RAhkICzfeTXdthr1iv29CzcYKM8Zr1VFKCICdxjoMr+h9lv8jhTDPLPfwbjZSWYj7bfgjfJtwsz6kzkzin+Ek+4+j4OPJ19Lgi6mTT2putKK9dULi/ETvYP1vchZ5v7yNSL8L6H68keiH8dPB+SpEmcri3ZTv+3LADDy0/E9k0oqWVazAYHkGuKxuRkSaM97RR+IATsTRUVC/Ca9FMXJKdQGZaBod/CieOH0JOHj1ERjHahhtRlVGGOK8bIBUp8BbiBL1rqsuNLJcXKRROw6UFbbXUp9iKAnT8vMk8k7EW51dkWEtSZhWA42nZ8PiAHdcXy3i815TboYMkJ+jlSjj2PTQShXQiyjYci04gh8YpoKKkREPatff/1yZiIYxSwfJT0gn6gqbElRDNxhc2wevhM4yn4/gfB3HjE1ehYGUenn/+RWzfvhML6+rwyVtuQLy3FW9NB9Hc2Ir6mkr88el7ccXFV2KJw0Lr+AS6Rvvx4dVnYtH8NUZuHFpHV26JVq/iISQmxxDjfIm1WjRwjoSNVImUgfPS1LEPx4m4TuOz5ZXoFCqOo+RfCM2nPTCkjP5eHBhqRjynGnVZRaRtMzpjjXVjOkFaRaPhJKo9eOAo1tZS3nJm9s48PZLEVfbuGQQoXZQzPSkvJnFij6m8pJ2CauacQZX5nnW6ga4GTI1oxS6bYlzMrjnx+nA/Hj+6DcVdffjERz4FT042yuhIEy1vEx3W0KGXzsJ+6YXZSDOrECc1HT6po4HtJhX2A83wfsLIlBlvns1JK6AlLPLkE/aMo89y0muSUxPqyyMJKimHW+oj/u6I+mmBqzBNZUxLcZvdScOE70XFRSYYlkJ45Y87kKAApCSnkaCCRiJhwjkKhc1h8sr9gQDSPKnkvDoznlREbaRrJoLLB2uf9uNDb96HGytPmYHrvJaFKIaJOCxZTnro8BA9Eq2t4hs639yk+tIjbmk/jm8d2YzmsT7knQijvKLU7PxS06El81UzjZJiTl7JKEeyh56F/FoeTpw3h9fImejBwmvPRufrPdj3yEHUn5llqhKN06LvHOrAucW1uJmwrDKrHJlazmMf0uilrBPbTSXdrKpTzDKaL7+YHjMdjd19WJlCtBL2w0n47sqtRDr77uT4RePpSCW8S0nLgtvmJsuIIo8/ZxBuh/qJFihYqSYdlR5Hyq35FjfX8p8SqkjBVGMvSU9uQNv0COLTEybe0td6CCvzaRi0XKQXldRBb69y3ZlaQtQ8R8fgmBqFjWjKY/LXHUgh6vAoI1PUknNhzgCQ8VHtQmVujhJNeNNM8Gw3FSdEtFFGQ5oeG0Um58fDrq6ozsO+p/ei6x5SqK9XYvUVVD628XE/Rvxj+DwRmTXYBkdhJYrpzVcvqENBbh5eazqMXw+04OEd2/FMchIHiCi3kGZdQqQxNR6ATn+WzEXcRG70nM70HFOyazQwiYEUO1psFgpJk7S8F6MBK4hPobB4OVEO5ZhyHonTOCjnfxbNqgxbbGiMgCYXmSkqTGtHsLsR/rEAOscjSPN6OFfpRobSI1RyxUz4rI0hOxaFlYNCx0gHrDMOtFdgLnZmV8nvNiqt4hKildperlR16qaMTipRQM/kMB6mQf/j1lexnGP4RNcRzC9fgC9feDWKiVwyKYtSPDvlJXl8C+xKAjPKLyUmPzqZp6tpI4hO6R3u2Y/U3CpEEMcwBSODXkT7z+UEbaozZtYX+Tv/38XOKUhjUWgmaJhs9C75tDj61wopyWHGw9op/CnhQUTdPqPoaQY6n0DBwlXYuWcPKsiJo3wYBwdZx0pP+kcwMkmPxOvYeT1Z5iDhTW5uDpEQjUFsGkEaG60AJMiHFUvQiTAHBnuw8+hhnElI7UpNwYB2qk0Q+lGOtaHFQ+UfIu1I5/1HKJDBWAxpRC/aEHTjlkfQHwlimML9iw/dbIyMPH84HEEVIZSJG9BbKB003v4OnLVnz3gDBUKpkO4AoV5GPkFVOnxr0nHkyaOYOhiH70M1OGvTXxDj5z5CbqcUWVXT1SpAsmMnR8cGR+0GQnMqqJYRiZqc092ErmNotOdiWTGhuuGf2ZiS4eT4TIWiSOfzua0wxqlQgQ7C0OAYBTCC6HAvkrxWZlENIs5Mc8jDhF+VeIYQI3LTbsREZBxDnc3wh+KwZRUS+OTjUCSH3i+OsVACIXsa6ulhbVreldDJWLAPM/3gnFJxbEJTCvBRjnQNRcfNEqOeQ39XCvnc53UNOQ0tYbKfqkobIR/OoxL6KCPKhtNnVeuv70gcrX8ax+UPXoilF9Zz3N3mgJc452b3m68hL8ON3zzyKlqPt2HdOu0N0bFW3biiuhJtbjuOOrX8SHk72I7ONBt29bXh+mXr4aWcDvFzk0k7jjeTchKtJijH6lMkOGAKgJTGAwjYM5BL2ppCSO6mRw8T4Q1NxEhX/bRhwwgjzcDv0VEiNsL5NCLTNKHoiW5EvMXo52d1MK3DYUcqZaizswuZHiIMXlPNnNLrIEIyyszea4y090R5NAaNUVaJHBPdB2DXgR/8W39XBx5t2Id/7HzLnDvZ1D2Ejp4O3Hz6BVi5+DSs9abi3Lr1mKbsuLX5TVRPSIQGzV64wKC9GeVX/r0s8awHF8ybjocRtWLmLH4/ub8n0A3VqVexA6WqjtPyaxdfhtb0tf2RF32v2WAjV4zwehn0MqkyLjIOyouWlzEpoTq+eRzjMTt8PhkHOxKDhxDNqEY4EkJOjo8T028EOxxPYHJ0CPklxZig4rop5GO0+A5SFSe9y8jYMBL0lv4Y+0ZlHtNxUcFe9tFO6OXFcl+O2aWWlp4Bl0UvODyIjKx8BCcnaREzkGUPm7XsNHI8r4KNpAb3EEr9o2EX9dHOcbChbfNuXL2Bys22bet2VFZVkbfSgkzSSytukKk6/hwHLV+KZihlVgFL7e1mmxgbwWkX5+L4zghOvNCJUy6sxNcKi00ZaTPBVLJ4w+uwF9XT08/GWJTMoZTPRJj8Xwdu2NHvyUVdupaOyNamaBxJU0Q3xvooUD4v/BNT9CVOZBdWEDW5KWxpGB7sN/vpY5zTib4eBKnwqhjj4HyOhYiqiBaGp20m3iLD5aGHcxO5HegZRl6wH3lejgmnt9hO460lMfJ8sxKg1Qvxf+W9K3lFGZIqPBmiLAmS0lbTss/IhqoHsWczLzZluY3T2ynZSELuyaaC5SHTm2UCj0bi+Yyd7/TilS9txofvXofyRXak6NBNIhIn5+if/3oWLhXBTFCxnTYaQsWPgrj/L3cjhUi2eu0FuGLeKWgK9KBvcAjhglSk2VIRONyKrVS2dUkHsgo51jToo6OkKWlOBAL8N8vH7lFGSKWCfR1IUr517sTkUJdBiCNDfC/Ni76hEcqmhZTEJJGBZJxDQOehvfZeF58zu5IgSw6DLC8/1yi+mpYCU1x0Pdr1ST0wyg+iIaVN03maRkNgTs2WIeBnYnSWL+5/E3/atgWb+5qwqKgOT7TvQN2ixagvLsF59auwKtNJb18PFZGJcS6kpxZ1bYRzkUq0NTgxTHmfoxMOOL7zP1+/Y5gK7KEV09KPUVJ21k2F1THOmoLMNMLKvgY4yRVMXjz/5iWUzFDAQltslZ0nRXi3cbIJl9JUEcUo+qxhUEKInZ+XASDnChE+6eTQFCqsONh4ZwvCniKzCeTZ51/B4vpFSLOC8IeT7IMHE6P02hQMnQCcpAB7CwrRQ0X2kNMKAicEZYlW5Gnt/i5zEMMU+Z47ZkMZByYGF29LrhemBScs86Rnstv0soKhMnz82Sz5UbAepRfcTb5tSnvxmot8Bfjo8tPQ0dmJZcsJO4lAwuT1gzGOxWQfDhFGFVCBQ0Qe2hCaMjmABLmfCpN0dHQj0LwXu/ML8A3nm7h8ah6mftuKsotWI72YHoIeLH70VTgWnQMbYbrBwKJIvJ72OujswMDEBL1JClqnEphnm8ZY93EamHF6kFSMxjzILyzgvWioh4bIry0E/OOw8xoyXB6VySIkHh4Pwkkk5SJMVVFSizA8w8U+T4wRmpP2UWEiRFXZhaWYthH+WimIZJYgnXA1Rm+o03btShQSvTJLe4StWvvWCTCqvKzxV3alIKai0jE6BgWTJRvk1rBzsGQ4VFefAi10ZA0301GMIUlZUGBxpi7BBOI0ltt/dxR77m7Elb9ZhILVvJ/kM0P/FtFr5mDDmWfijDM3IC/Xh81vb8cV56zBS889j9s+cTVGnPn4wU9+gd6eLnxl5WmE9k4sr6rFWYTQV51zAbpPtOJIayfOXrYGE8EgSoro0UcHkFs+Hw6huziNIh2HLdCBoIvoMhYhpY0ag5qT7kWAXl7pvoVFxfT7k/xPlYXTEKZ8+W0x5HBsjhCaqy5DijfFyJX2zCRoDL0cz3defAbVVFg1o/x8Bgw2zCAjKSDHLES6/M/Nz+CnO15DcdSNw444Sm1TuP7MK1HLOfpw7Sk4leNbSLooROqlbthIa1WKPUVp34PNND5EfB5SGhrJDDoRlURXoVqrZYvSe792h/zIuCaFVjlIudM20HcV1jQnksOtZgnp3xsnURl8xruf3GTh+RDyanONN9WKgFYRIpEJDIWjJvmmnVZWKZBJKlHR/OVUbgd82Zn8LC0Yv6PKOMHAuKkDlyR0ETzr6mkHMQD6KTjl2T5C/UG4fITDHIRQKEyu2UpDUoE7j7wJP2lBLe+bllsCv9+PqMOD6Gg/7ORKKo1tVxTVRmGdtd46yGJe0QLc17pdITtjqb9VsQ41xaVoaW6jESQVkYASTqWNtSOl/gIUElY6SD1cOhlluB2u/AUIUnlVkszpb0PBkvX40bFN+PaKC3HxqYS2q+rw6pfeNqWd8j0H4VpyKWxzKc7aYq3S2iYGwzGk9x+nB1LEuqV/FMXuJB1mObIyiZhoBKcCo4gnguyri56QgkpOqPwDo+gcs4ifKGykh4YvjGxHlChqkLpbgxBRUNydDh1YwlE2tQZVQispzk4PG+04QChNWEzDtXXrVqzJIjwf60Gi/whUCtoabKTCBpDoO0gaRk9OYxMf5Hv82Rxkwfsbr679Gop8i6vyfkaJtXzJsVE23QwlINQ3yp1PlOTFM5/by+lw48MPXoDMBURPWiKWERGKkHKYvQpshLU6yPPcqlQUFxUgf+EaOoUSbHrjbSyqq0U66cT6M8/FpfWn4UJSv/nuTNSThlxJZV9cuwrPb3sd3972PHYMH8cCL7k66Z8OCYlzDHLoXPpaWmHx8yHKamqSEufjGEViSKeC29Oz6LzoeDj3Q5Pk/kQHOpo7i1TFm+qGj9Catpc9dWOashHiZzo6OpBfUAB3cIhzoOQ5cX4qv2oV0qjqDMVHWo/gzWOH0dTVjUNWBNfMq8CZK07H+opFOKWsmjbiHeSV1JOGq9pRmqmfYA6XJRLuOUylFuUkNTJlzAeaZ8abY6ZcCyXumdOKShZzKBXtN42DOXvAxozivr/FmzbDOX+D4U7vb/w6BcEcPnhyE9wT/GNHZpoNY6q7RgHI4oSHCEGtfgp5bhWhCZ0GLaS/4RW4a89BmjvVrFO+8sob+NDaWtgK5iE00k9I5kfhPPJOPsh0fztCsmj0fNmE7LHeg3CWLDc8WsbD3reHD7gGn9j5OG6pWomzCdMCyIJL6ZqE9gl/Pzz5VbwW+69Em/GumQi82mzNgutevRfPs4+31dThprx1JmBTPY9CrTTWySHEh47CufDiGWHU4Y6FteY9KzxKzqtgDrB790482LcP3zz/BhQSXdh6m9CTU4BqQu7u7i7s+twrnIwCLPnlCizwudBHA5hfvJyAg4Ku+4x0mG2eOkQzkUzgZYKUj6YSYrPPRllo2WP8u8ZL0FeWfWKwC7GEhdzCElgeLwU3aYJCJgmJXY1Fo3DGQwgPtZEGRaAzCpOkBXYqRjjphIufG0t4iUrmYfOIG2fmJ7B93IuLizhOSgqTxPCfdx1EIkaUovx1/q5tpER9iZ6DRk/1fyqM4SDEjstJzDY7PbEVjsNRscygLu1gS8YSaHppAFvv2IozvlWHhVcuMPouKmIRutsmaWgQJ/pIM0u2WgK1KDz2PB24qloM+jCBAz15YGgA999zNz5ywydRv0SbymZaZJLfG++Eq3yJ6f0AkeMkUUpgspdGtRg/3PEs8kgFbz/jcnr4XPgPbELaglOR4L1Sp9iH/Dr2pRtJN2WOzsJNWRrsbkUelXLCr9hRhkGy/1sLjI+jp3/AINpj295Gaf0KZPuy8PSoDRdmxeDknH32lXsw0N6Fr192Jc6dv94UX3GP96GP9ynLKpGrxXBXK2WJTq6g0iRRapVBBMJTMN/sCbGGT8BTuYSDzE8TCSgr0RwMMzMhsDQ3pStOVn42Be8EF+QJP9jokZIDjbBXr539w0lNa6OqNzYnDKbxZ0I5s0Nvrmm/vDVNC0UrpaZ6clomMZ1iP4dazYYRwwPZEvSc4S4qNTs6eKIJRXk55iBH07RLSXEKrVFLEvWAJ9f957MkaWB0QIVakrCzfzKMkvJ5xniYNWrCupnNSfy976jJuzZN22VprXc2H8JVBzdi45KVyE5fhQkO7MplHNTRDt4lCUsURPecVVCjWaM0AsqA4zPFJ8fwxZfvR1N6Gp488+PIpIGZzCsjgvEY2mQ1bwU4YQefHMfePx/C+d+ej6qrVyNK2pES6DcQTsbYHNOkyi70SM90hnHlMiqFEXS+4pGZcZgOcMDimEzNQyAUNTBWBzvoLDnVOVBlWEQVzuI17YSGdg/spctoeDQXuhahLpGBn9y93T+IGkcOCghp/3qwF5+vceKJIReumU/PrexIjquyCk30XtLHZzGNRtds+hIt0CVNuq+avLTm5WT54Pf4nInBFsrWGKIjAbxxZxsmwhW4+LtFyMzn/M41TzqcqupklgvlfChH7zZeW6sNmjMqsTVFz6Y5lfMxcz93T3ZI+QY6vl0pvJyf0bExIiZC9xw+i+QnrwYnaGC+/IcfYMWaU/G986+FrfktOBbQ6Ym+Guc4H+ZwTFN3IokJGhNRqAxec3h0HAX5eYaWnty2jNkwwtteWThDqdWmiEDj9Nju4ir8x+sv4MjYEXw//1Sce+YZ5lwBQwH4zFqxmZgIICfG+SuarXXBuYo3bYKjhPOnOJOanJdoFx2hjCV0qKdWj0gBTOo4kS5Uy1JIXLkC/QcV8PvWeyf2aF1XQRx6k/dPFBsNgk1KLp5Hz/C+pmOJzHdObhwA7eOXMs81fW+U3E8RYPM776GsM8FCNtWcS9JzKfFDTcuBe3buQW7JPKR7HPCQvxsoOfMmhXmCv88EKTHBe8kTzvWbgjg4cBS/6WnBBnpkG393W6rzPmt4lG8vZGKUn00GaG61Q3EMerL8YD9Oq9uAtSlpeHHbEVx8wbnmXDidr6acbkcpub+4rGIZSrrQFk2l3eo5oxGzJfOi0y/HZxedgWwluJBKCOG47aRRbTtgI1pSldbiymmUry/EGz9uQeDEJCrnqRiEoC69qP8EUQR/VjUZjmWTOw91FpGFkEaY1CMeNAkqNpXdotGcDEbgI4i3de2isWZfqZw6AdmetwB2CoM9v3YmCUmxBBk/oQt6VWu8mcYyjnF6n+LMPBo7jsuUH22eUiwuysN99z2MDaesgFspvNoNqACe5klzKWU3sQCOgTi+SmorkxBBKiEFb4KUQCcPq8CGkn20I1SBu9gU7JzPwc5sPPPlNhSfsxwX/v4suCsrzMGmWl5WP+3KIzG0UnInmaFimwxIyqOSjmJ8abmNTsWcd6f+nLxsHSbHHSJFMSnHfPEyytOYJm3Lz8k3R1qZfSr8u48U75LKUkR7Q/h141vYeKIRi+YtQy7htXFmWrHQbsDZdXjVn1QKcSjpMvn4qVqb/EC7n48dT3iwNCtOVAU0k1b+rmUX/vmHe7FhxSl49cgxPPiRT+G0RfXvUW7F0wjZ7b4SsykJNsoMnzeekmVWDXSkvFmz15K2FFpKL4cmfVMOgmIHMqzKwFWUX7Srl5QsvYCm02aKpTju+NaX73iPl/PphbM0OXNKdlKz6KmNkJ3M403j7/JEBqOd1BT9JZQ0c6am97UJ4V1DwTeiFJI5paMi6pDIucKhsqDlxekYGJlCQQk9q3L9NbEzb1Ixugh9Zy2fTswxiTuzfaCl7u7Yjx+0NeCz9WcYXubSXmgNkppMcIj3ltCqibMKkUhx44Sn8Sm81Er+RY/wkYJqZJGT+UBel09rfPxNOOetNwpuXjqmbJSWV0EwQb54FPc++1cMl83DOdX1pjKtSeDQBhjJbuvW2aQNClIPDYaywaqKsPTjdeh4sQFv/LyTkDhER+ShwZC1pkAI6XDym4YDqMunshNxqADnSyOd8HfvQoXNgUTvYXhpvB00RI7q9aYAhYqxGKSjfRPBKXo/KR/nQKgrGjD0oI+CFvGWICurCD4aeS/H1klDGbKcnMIIyvnsftKB6mw3PJOkeKqbEB5HJxHJwb4W5JBfpihmpLmUUeV8dkdjGHN64VNSlzySFE+ZcHIepIJJKlHH0RBe/85+ND3RgWXfqcT8SzIQsabQN3ICeUQFA0RY8alBpMpBqGiLcu6VNCRDr2UxVdbRMqKuryIk7PcUqcOB8Q70TI2hTEZZKxGcU6XtGi842zQmaTZSJ8qQQadzaDcSho43rFu+CtMNXeg/fgyjqU5kJ9zYdHwX8ouqka57qS98TpeCbNODcBP5pegQECPsxFc0CgHKwTSN71M0JL1j2/Hm/tdwRvkC/Prxf6CwvBRXX3AJKpIhDs1CnFpCg3qy/ghNpVKeh6jAMjQpHvQP0OjTeKaqwCj7r2W/RPMbNOZ8Nj47kry3sjmVraluyDjL4MoQ6n3pCuV5ZCoGjw6U+f6Xb75jgLYgEJtGpgIy8sKc2H/ff69GLyLF+KBhMNl7/M6cYs01WX9yFRPdn2sqfqmgj5qiIfT073pvmxJmZrOXZpvSHY+d6ENFBZXgfXsGHHyPls7AfrYIhSOF19FDmsZ/x9tRXLUcy7WTUMuZBqHMKrsGepKWXF5MTRNqyoJLQPiMNi/ubjyM0sICpAdSsHgJuSmVI9H6DvyEYzvFswjrMxS0maJiKbqtwBX5d2vLZnyyYR/+89SLUK4ddRI6oSqOXfzYyzPLeQrGDLeTapCPaoxoFOxjLai+bBlq1ztxfFsY7/z0KKlPEgVVDjhCnFROcpPDh7oUnR7bjiQnOtZ+GDmFy5BXOI9CQEqjfHwtqQY5NtpCapYc+ZIB0FKSvKiESXvLiYJaI6NopzEI0UCVaVuw/AL7opzxiCsTzdMO1NqGECOsVeA1XYhEcRxeo4sIKZdKXCBPJMHS/JMehsKjGCDFmJ7qQ7EUV0uWMs46OSgUwEDDFDZ9bQcaH9iDNZ9airN/vgGli8pNmS0dF54nZSai8GaUchp8cGpTjQyzHImeQf03aJFzKAejqsmSP8ptT88xZEbDyE9xIF1Zi0pOOymlnAPBz/E7SpJR31SZZ4626D3B/9wZ+Vu6sBbnFqfS56ShtLwE/+Kc3vnMQ3COWmgJtuO3b7+OzTQ03uMDeCrQhb+/9jznZxqh5h58ct8T+PPj96OoZh4GYnYUufqwKMOHtRULcMnq03F6cTUqsvNwrL0PzZEUrHEq2YnK+q78ss159GHSDf7rTMukHhcQ9VFuhHL5/qDlQOTETqQScarAikHESsKSjupakmk5KOUd0Agm+ezB8THEHB7YetpetkbSVfAPqM/mxKpReBRld/IGWqJ4t1F4dfi/Y/7Mevf7mtZ5ZdlPbmbi6VElaHPNfE7BMEJr8T5Bt5zZQBtbopVcpvZi/TTzB/N+KbZs3YsNCzJhK6hHVCsD/GrqKLlXCTm4miiGkw+siPlsS7YSFinxRpql5xBU1k443ldZvTpfL+bNJ1yjYeAg2VSWW9lvOgs+4cTr+zbCW7kKJWE7quYRZnXsNRxrJ8cnMdyBxbUbkKPvatuzhIwDP9S5B7sOD2PluaehlNzYjB+9gqrdJJrIH+vPIYJLJ+olDOWE6dALM919RADaGKTqyKqSRIMw0TmBnXe+iY7tk1j5WRqxG+fj1cN7cAkNv1OxBpW8pkJYnFCbtmULfcn6a9mNRk6VcYNURu1MdIjKSJiUny5kJ7hM5deSVi8NsItGtcIc+jHXLIRoz94YtHBZqQ079uxFemYWlpZSkczyrR6XgxifCSKapiCl6AAhelgTxKGZyfHQZ5MYOjSK7T8/AH+XH+tvPwW1l5fMbGDSXEtQyUXNMVqCrro2+2rJOxuKQeH9YNO0BiljUl4hANEpwuMoaYE8uynPdnLTNc040RDL258k2mpj4yPwWREkc4rZdTt1qNscxNody0BOTi7c4vwVyxCPxHHg0CZMlVQg1+PFChr+rVTCCRqiWs7JgrQiRGlBnbyKStbrPIj/V3tiKAnnto249JQK+i/qoE78PbnpObsOAuXLYHGclEGpLFI/nWQHkVHn8W34UNkyOOVI1JQgpIIt2hmrpuVTpXMXaH45zoYO5MDx82/99x1uwoRcel9xUbUQhWZXyxb0k2OXallgbpDowW2KeGZ9MLjHD4gPzfKgd5smzaK31lrwbFNdtTlOb75noPhJllnrvZqYdy0gvZiL11U1Ulkor04rGTQn9Lrc/P4cEng3fjD7wGwDnMz/ProJl1aspNFTUswAJpTIQ4VrmOhFfixqaheOU+gUgBuaUI195cBbGAmRh4fp8cJZqKUHsAhFFdF20LMW+IdRwInwUDCVzjpXu+Cpw2/imh0v49vnfRTlJh6RZoxFcnwASa1G1F9gotoxfwfaiX46JntQokwr7VUQdKMXCVJxT0QCcNP4ZiZGUXPdesy/bD5aH9mGt3+4F5PeIiw7/1Q+JucqRCWeJBSkcFk0HM1UuMORSeTRIKWMdyNJyDc8PEhEx5EWLFdwUCsbgstajSD9chLx5NDQZGm4ZUBFhVSllsbBQU6+edSO1SkjaDzej3HLgwVa7RBEJo+0caxNxRqiqHEaulZ+38O+p9DzajXBSaNiEaYO7uvDpm8fwbG/bcPKm+fjvF+dg/wllCtRBKE+vSQD9HxmeWouhkDeajO0gfKiE4rMi59792e+BGmNl9NDEg1SWGXMVftQ1meSxq9rsBuu4CRSTICY15P8zcr0BOmJ6vaPTgbQ0rALxfOWU/7JzSnfY42vYLhgEYryS9Ay1IMtb23HylWnwO1y4ODhBlywagMqiYIclL1qcnPl8xfwWZTb4TZ9mHGdMQXntNFN3Pt/ac1hG65aVYeRoB37D+xDpYdWlyj43foMukhmIcLDzTjB+WslsiomMvfS6aSQhqfTuWSPtM7GRvg9jZfgv2I60iPS6SnOjzbW9SV0RkEh2tu3w/HDH//oDi/hnltfmG0OdjxGIcqhMme/D+KTy1AwDMSTxzu5URHMUVezg/pe098pLLPNnNArlzC3ZCihPFn5lR7La5gqMWoK5rh8yM5Mx2ub3kBxeaXZ8OHL4qQL9tNzywxFya+c9CJJA/FsxiuNTE3gzsZt+PySs03iRiJJakPlkSHQJNmooFneLGTz2Z0cbC8tpEWOrI1C/73jCQwMTJnz+gtcQSTJPx3Vp1FaeuCkcXJTAexDpCgFtaabKm7yh/ZjuDRRgosqfBRirVtzwmkorMFmOBYSgWgZkJ7dUVBnvJOPNCRbnVeZJcFQcv+O6AjiQ73IoTFyFSgIRWEe2IH5F1eh9oYz0PhaDw5+byt6dnbDTi+RWVfJYfeSu/YiQGUvpQHIVRAztxoTtjSiNwpJDo2pPLA8pP5V9J/3s6kikbyI8ZycU3lcveQ1qCDKM2gj112Sk0EBS0ckHkeZjQZCEXNFkOVN6J3jNLoHBloNkyolBbGn+jDea+HAQ11484etRC4BrPjEIpzzk9NQUE2FUCl3ceYkrxGg05BnUjUpXY/X1e60AKJIJUJqIjVTym8bnYZq5IkpTsdCRKpuQ0+M8bEI77VZSyhCCj5OdEkakORrS/c+IptpLKlcQblVbGAGtcw1gSUX7znZ04qK+atMFp6S21QbIb3yNPgy8uHmh4rcTixbMh+bd9AD874xbxQXPvBLHIv64eCYF+pzHMf3ib/QDwfFTvk3aEaBODnJOHVgziuzzazzcwoy0lFcUWWO71apLY8OW50zVJQDXUdZkcVEr6mSc+qQAoQ5nCcdXZZo2Qq7vLs+L73tb+L38zCgwrV0MilEMWmeNA5BKjw5ZRw7LfWp4Gb6LOSfa+q4CjlkzQTf3m30DMZ7F87WoJ9rWkoywZ4PwDNxsZNXArQpR5VSjPdnLxWAUtbWLJKQcvCpYFPWmJpZRhQtSCIx2osT/UOoWLDYBPC6GnfCRcVJy0pBU0835nEio8pLT/OY4peDPSewnbzz+sXnIUt8SKmo6SdRE3lCLXvMcUItBWUUYTIcwIc33Yef2/Kxeu16cyKqo2o9JrsPYXs8iIXkv1WC+iXLzOTuPvQqcui5ragLtelUDCmSN9OceoTxYdgXnsl789pajlNetZ5VqwQaKwVnlOYqhSW/neg9Bp3rnkYDY5seRvwELXTlqTQmvOZYL57pm8blpCDd2/rQ+EQzeveMoJAPXnfTKpSeWY4UXyoNGbEAFVI163ScWcI/BD+7lerLI2LKwOhUkAg5BdlZGXAkCE9lxzkONqUma6cfPYZFY6rYwVPdSVxV58MAstHkt+GcGnJNxVekefIqMuLTkxin1x9qGMHYa4NofVOcMwsLL/Rh4dluZNdThhS9jtKjKaCq78jZKN6jWIy4vMZktnhLiP/KXagSbZxoy6WlPcqMReWhCmBUy162AmTy2VwyXFpu1HWE+sxqjhyLnIwNPXRs2q+xQHsNZmXMyLboD42C0E7Ek8PxcaKgIA/hcBiBvh5kRQcRL1uOqalpPqbd1O93UuYTdAxmQxFh+DWtu3F8mOjLmYTXm4a71l+Fj9Uoa8+iHHcg3rMPrhXXzgR4U1ywFy9BZNt9cC04d6a242x/nubjXHUSaNZKxNDwMJzsd56N+qNdonPOlkhGFaRUI0AO7ljrTnTRAFw67xRY9PaJgQY4eX1zbc6h2WqsorGiQKI9/ceAIl3PPpvbP0VBVvWVkxsFyOLAhHU2mqzO7J+1/JTsPgy7eOnJTUsUYU76uwG52abKMyY/WY0Tb0ulvu+HK6sC07T27mm/OfXV8G59gtbNGmqBbXa7IwjXzLVpsafIL9sP7UReeS38/nE4aNESNDgeft8roEbPkZNbjMxUrzluPIfeQ+vcpYXz6Sn4BAr0yD3NWX89lNaIJZhqJlCSTdhvw80VyymgWUi3xQn1aeiGWjFAg5VGOOoa6kR2Od+n19m092l8ctdWnFm2GIsdE/TWHBcqmAo66Jx/R836mYCNYOhsIGmmlBf/JUzEGI2dWZqiMvQ3I4VGz00jkGx+wwinY94ZREF0C1r3pXdpSi1BfaYdvswR1J6TjaWf2wBPcRZanu/Btp/sRN8OCkagB9NEVNmFGXB6MzAYS6XXy0EwbiGYsCPq78LgxIjZ7TU0NU4FCyOuRBfOk85LDKWkIYUQMkqH0OwsR12iD3s3v4qjTe04tZ4UR8FgjnssYsPIMT+OPNqBrT84hoHtIeStqsH6b27AqV9eibJTc5FaXkPZ4vMJ8ooGSvmF/oT4aHjMzj4VQ9USs9bpOQcu0k5ljeo0Y4cMqRwF6ZD2loire33VRPv57AL7IXkz1IHG03hTuT0NLv8NDCFjaggmpKvYEz2fcVKSKckB+5TMLsVIYJqcPgex6WkMH6GiKvBZvhJBIjUl8SQCw2YLtXIipAtKz+1oasIg73N4nJ68i6gkMwN+ytLHa9eYHkR3PWYon06Hju7nz3nzCMuLEGt5Z6boKT3vXJvz/HNN1EXG5MjRoyiro5wNtHHuOQ4yuFpyl+By/KYo0wH+Xhqkaea8aXfh9OQkhyGdeuSA1bYdtrIVdC50oApsq2NpRMrdB9m3klnPr9x2KcT7ID6bLAe93nvlqWdaonUzPeE605F3G3mI4LnBUSc3wmUlqoxHA/RIKSZLbbpzMwrmX4hhKm8eeciYy02lyiGEcSMaCyJ1iN6vXOWd2fh51eyLpOSjr7+XljCIExM25OX56M0d8E+GkJmXY5ZcpnpakFG2wFQ40QAGRgax7Klf4tAnf4xsCYZ4kKCT4J9pvLagplk+5MhQwY+Qi3/uncdxx3QKzv/op2EXMlEkP6+Gum6Zuvu2kiXwUHAS5PE77F70N5zANYs5RjoskjzNGukiou3lGJEmzJ62oqUaM55auhGSUdKOAjMSbqPcWmumwaNSJdveNoFJbeU0AqsEjWIiBo7tM21DuNJLQc6ppDchctDqi7YQ871EOGniQkefaUP/oSHE/CGkFaQjo9SF7OIYvFUugpUiOKurOQTpUFmyVFOn4T2FSSaSiBEBOYhaGkejiNNg1lJQh/vs2LS5GZU9IwgMp2JqPM0ov68mG1Vn5KFmxSBZSxqBHQ0ssbmy75KKeYCQnF0UmnCQWiU4lnZxeQWBZRCFAsy91dgPZQGquKZiD6qjp0h1jB5acQ2+bdN5AjIgithKNjjPFCr+bfb7+l3wOsh+aE1f+Re6noqP0PFozuUx46QwyvQcGhlBJBxFoX0Cwx2tyF98Orl3hNPjQUL3CSiTMGL20pP8IYP9TeezBPsOo9mdi7N+/TXES2ic2vqQespi7L3qK6ihUYruvB8uIoe4qjVZumfS6Iw9uxKxfX+H65SbZ56D7YOe/+R2YP8BZGX6MC+d46Kj8/R8ek5loVJuQ5Q3FWxNHe3GsC2TwCCI8ioa6ODwzFb8/IWwa7VJ6Fu5CmpEFEpqm83w48VUleTfsvT08LQais7LUs42S0tIoYn36uOryetb/Iy4zcktROPhKeRV+R8vbXbCjVPoTTYem9klxok2cFyf4Yd6DsBWfor53czqUCNiOfMxMNiHJHmyi1YsEo2a/OlUvp2RV2RqAoy17Ufe/NVIm40MJ6YnsPKRH+KfV38Fy8ndTVRea7/aPmsahcYsEfJ33ZdQ/PojW7CKEPE/yRHTnRwkxSMUeInRK6mqUQlRgN2F5w++ibv2v4OfrLwSqwtoUMS1KEzWYAv59AjsC2gcew+TGizl59lJwjXj8ZUCrHsNkxLkcfwoGEd3v4Xf3PckP+c0gb7TN2zAZddeD5+D/ZMX0qSL29JYPDPqwpULqfhEBdYYebZy4zWxWvpSTYZwiFB1HOP+CSTJmRHLxWjbOAJt5NLdCYy1jGN6YARJowj82skRcQ03eWaSaEyZlhM0bIorej0U+NI0DJfl4KxTc7CnYy9e2vYKwSLRlS8bZ56xARdfeAFStT3XZN+xr+9rlCMZMc01UVZSVXL5smi4lHzFXvDeHF/FSBS4Zd8cpraBGsfufdfT74L0/JuUX98X7Nfv+tko1Cyy+7d+zDRVa77jjjvxyMP3c2waMNV1BO7CGjjyK2mLHJzquDlM1UvDmKBBsPIrUJyXr0LccPP2bu0pGW4kAKrA3Y3b8MKJAzj06hYkayvwnXM/jO+uvAiJpjeQDHTAufBSxDu2sMthOOdtQKz9bY5tAZz1l850hu3/pfzSB+1V6TxxAot8fB5z7oOekU05DEIEdCxB/yg6Gw4glQ6kItlJI6MlzlxT+MMcZa7l0DLRVE2ymn1O+dnE97z8kJZrTm7iR3rv5BN72aE44Ytz4Vmzf1Dj9ybVmQ/ECBRB1rqtmbTZpiO2CPtnJocTqGKR4jWm0YO1vA6H4S2zbXIIgQS9lDcdge7jyKusw/6Dh6CCnF4VRSA8TFI5EvSyrkJex5BYtlgUgRO7kF57Or0O7y+IqUFQxNc0PrrW+lXrzhjALvhTC/D266/hw5ddPvORCAVWz69R0mk6HPiRzsPY8MpD+NXZN+JSr7jcTBplsvsIP0aaQKiV7D1kkmyUAmyboBWOR+BQKnOERkABLl1LXm7oODa3+HHJZVfhQ2evho54elWBzcICbHrsL/DNq+MwyVIT9vN6z5ACXhlpNJByJnWaHQvxucZJH7TER2+gAhfZWdlmf3kBlTNII+iOjMPmPwG7YL+nCFZaCW0YDYC8r2lz88M50XJhMohXjw9gZZqFUp8DowE/frVxC37+qcvwx3sfxnd+dT+u+tCFelq88PJrOGfVAjx9368I1Tm2Oi9OMQPRKRla5XUQ9RnBm5XbmbnnPcnrrQQ/S84ummmQgMaov80MuWVLEsJybDWn/Iw9RdfxzlChuTarDJbQ56zCq9KwQUVEDmZPA9GeynTbk068uGUvnn5tJ+79/mcx6vQhs3wRQuT6mZmZhvN7PfSmRBYW5zBRWAeVZDNOa67pYFvSYTkF8fMJ9nWMhu/5o/vRTtT3mw9/lmp00uf/f9r/pfySabvGhT83NzVjXmkBXBG/qdVomt5QdqL243AIgj0NcBAtpijZLU4qd/RFOBddhuTAAcroqhkKbhy2vkiAZDi/mpZNpJQf9Nx66A8m/WgSzMm+Jys67y5eddKqgWkSdEGvk5XfHDowdz1OtgJhcym/vI6lgzdOSvSRd56YmCQryUKC3/WmZyCFhkBFDh0mtTOH828zZ/5DSypzA0/49/aJBvLYPPjkvQn/rOSk2dUni2oMgpJP+P3+4BR+sPNJnE0rWb90hSmgYbL25E0Ev9U/epr9Da/DSd59Sc4CnO0jvSihJyddSQ63I0TPa5WvpsHZjgAnSOesTU70wxMLo4uKZieySNCzR3KqTG13w3Pz5+EErfrDjz2Ffz32MD79mVuwblE5fvOXB7H+vLNRW0Ovb4I22qjhQOPxFiyqWUR+Jy/LMR/votALhdFI8B4Wx3lyfJiwnQZiuA0pVAjnNJGIk2NFGqJNUk4fhSjNC6crCWdyHM7IMGdhGk5FruP9FNwE7WcMrc4cFJZVITs3nxA+Cw2uSpy+qAa7D7dh1649ePXlp/Gxj11NpOXF3Q88jk/edhsytfeCMmAKkQiaK6hqeD1RiWiXEJCSrZQCrD0CCuIJCRG5SIcV89Fyn03bVGfTkQ1fTs+DPZXXVSIaKU6SxsUycJovzov2LDj0fkoWpzmTny80tEn1Eux582ks+XMOr5lbhnsffxXnXHA+6tZfgLBkgnzC60011NFNI64sOgV/dZKvnWhOsvVe48+Sfa2I8K4P/uNh/OwXv8Xi2iW47oxzccmiNdi48UXUVFfx0WadEJsy/kapuE09x5DL/jsMrSHqpGNrHJ5AVbgHU0RzIRrTccp7RkoGOuiY0vm84UQIZKEIjE6ha6AbxZkyPDTc6paQrALVikXRITjlqERj/f3G45u9HURyNuEWUntznJfoItt7Gim4pInShL2v6XfCKH3p3ZakxeNnzd3nGi2uJvFkJTeNf/vgJaVQyik3jd/z8slObjLeohBzTRaQxHF8fBxZPio3PaEq+OzYvmfGM/8fLUIFvq/1CDYqhVZ95SQ29B3HNvLrLdr4oCVHGoW9Y724/LX7YZHe7Nq1F64Q0YCMgryzNrDoMelF9h55GVfcey/8LgunFLHPJcrjdyLZ+hZvRgWsPh0pFOrs0uUoofClUulyxEfzqlFFD5SZXQJv4UJ4dGyYchIKdHqrnxx/m7rL56IQk2vn5BUawcmgkUP3IQTTytDd22lOa+3q6Cf9GUJD1xCs/kYMB214dNNevPj8RozvexnxYy8SZh5GKL0CQ+kLcf87J7DxyBgmeY2ZuYgh3t+E5/72Szz61z+jq59GSBCRBunQYASHKNd9ITueenM/3OT7w9ogQ/+uopuZaZyTgVajyKpArL341mADijxJuOmZ3doYpnEd6zaA8cXNu/D4y9vROc5ryFuV1CHJsXhpdyv+9tJetA6Ry2uajaFtJwKI4+1XX8I9v/8jtry40RyRruuL8w/5p/D485vw1KYdCKVyfAoXwJY/H9taRtEfT8eh7mm8tPWgqcBkAqk01if6x/DoQ4+ZsvAyEnoOtVbC/pUrVxpEEAppnd8yOQBaabIGjhhFenePxslNw6fgrQmOJ/HO2+/gsYf+gV/87Kd45LEnZj7DD116yUXo7unF0BCdoWk2xGjog10NqM4ph1uGQ2MuqqsgcG4FaW0p0Vohsol+CoVgKDvVmYUm+S6NCj6PKK+mqgpLVqzHi889Y8bfNOPUqJ+hKf5iIUgjp+rFwYx8cxJSwk5dVclxOfXQmCl3Z1Y51AT7331N91nWWKP5OREds5LRgNUXOGENjXdaU6Mt1pGRQ1YyNma1jzVbo72HrFDvfms61P/e9ye6LCvQ/t7veg0dsqzgSZ/RK9DCz3a89zuva4WH3/090fHO+68z3GQlJnrYnzHLGtzPfvI+/Htwot9Kjhx573Pd2y0rNPLu7y18ltsf+4m1qWvPu3/rannB2tq/12rl88Si49bPNv/Zyr7vNuvUp39o9fS3WtHge/2Yew2OtlsNrz9g3f/O09abXXstq2e3ZUVHea8hK7b3Ycua7Obn/JY1sM+yRltnvtfLe47N/jzSzHE4NvPzWBOfvcf8nOjbb8UanrXeev0FKzU11fryp2+wfvLN26yVK5ZZn/7UTVbkBJ+HY/fixketitIi67b//KSVV1RklZfmW3sOvmP9/sU3rIrycuuy8063zl2xwDr7rPXW+FCblYiMWi88/4SVnZVlza+utBbMn2d979Zb2L/9Vsf+V6xzzz7Nys/PsxYunG/l5eVZv//tz6zkWIv18Y9cxOuVWOvXnWqtXr3cKiktte57+iHOBfvPObr72eeteHDI+sPv7jTXvuM7X7V+8L2vWyXFRdbPfnoHn2mSrylOQbt13WXnWcuXLrZuueEqq7Kywtr89D0cm0br+1+/1VqysNq64qIzeY1Ma9NLT5ixSHIuvnb7bVZGRoa1eHGdVVFZbr3y4lMc5xHr5cfutsryc6zKinJr3rxKq6qyzNr+0j+sUNtb1qLacqtmXpV1+ZmnWJUludZlF51vhY5vtba++BifLdc6Y/Via15FqfX8g7+1rP791siRTdaG9adaiX7O4cAei3ycz3bUsqZ62Q/Ooebogy/2zRo4zHnfaVmRIfO37o4j1iduvtF69oFfWuede5a15a2X3/edRHjEam89ZI32Udb1vYluMqFR89L7ccry8FQXZXDMemrgve/NvNiPQOeMnEmnPtCv2PSAdfitx2dlNWD1T3RaA22brRjnvSNwnB/vtCaHj1jjfKZwy8vW0OARKzDQaMUaX6Js8BpdO/i83Se7VzbxKEVXaamC5MuCUnmpGcinFfWGA1hCnq6cpeqMAvhyi+EaOQH3XAEMNeUhm8jsSU1eX1sM9SN/bqV36NLvSgqaa7KE2vwy2+zZ5Uiaai+zze2mg52tnKt13Vmrl5qagjdefoM/zVpoWUFzw5lWk16EHy5biDO1/DbbygkpT89TYo7TrOX/oGk/YVUClZm56GnvNNDzvWbDkZYDOPfBH6PdV4xPrNmAc7RrTUVN6NHjTaQAdWfyuTlufYdposl3xcVVQEHFGLXDTGWWld+vrDp5Ua0ukAdbgSE+4wk455/F28zc9OWt9JQvvYbJyUlTFvztQ+Tx4uVTfgyN+uHLycevCSn/dOf3sbquHg/98Ks4+5R5eOqub+LFN181gaFnnn4GiaHj+PrXvolP3HQdDh/ajsMHd+C27/wPkr5KfP2n92DMH8SB7W/gMF9/+/nX8ZMf/4LeUEuO2aYo6RuvPYc3Xt2InOxMvLOzhcisgKioHC0dXYgKyXDslGL9xHPPm6O77Q4nnt/4MppbGvleDE+++DoOtLTjpReexAMP3o+bb/wYvvub+zk/6Tj9zDOwbcvreO6xe7FmZT12vsX5G2jB4Z2v4/6/P4T7f/EtHHr5ARx+4yGctmYV/IEpfOk7v8B1N92IIwe34fD+bbju2o/itv/5NWK+aui8wJtuuA7PbXwK/3zgPry1dQfaxqKctzakkbs//cQ/cGDvFqy74DKij/k4MhjFgoXa2UgZyJ0PR+kSRCjPx4ncpmdl38irkp+UDi6UJm+vuJUqRs/uU7E0/7EIRgIR0BghJycLDz3ymIkZqOlEqOryUjQf2IagDjjhnItmzpyIZMMJQvW+oB8RIcB/a5RhUWXlhCgNe4w0ZE7G2ZzuFBTVrkTnoX38TQlrWSgsqYdzpBWV3jyzByCd/cumrrj5zLnjHUib6IBz3jr2bxoTHsriKKn1zOXmGm+qhJfwpDnoX6hHxTgFl2zkPid3wCb+kOoSY3+vmau9p9SK8AddKQgphZetnwYkjQaiSwEdDe5c04AqcjvbLMUNYgmzQyskbkdlH50mZOH9k9rkYfrEPlBpzj5jDXVLk8amvitJZbZpTfb+zkn84OArs3/htaW8NGqbqSBv9p6gQZoxFokpGrfFizB3IIdaYrQHh5oa8b0LrsOH6lfANtKGePFC+ElZ4k1v41g+IZs7AxN9B9HlyUGCz9bZfgjTGaVIuKjgiuhrk43WdMV5VfcurwbJ/mYkh1rgrJ1NxlB5cbZnHvk79lMhj736AFatWo7/+NI3MN3TBHsijFxfDr596yfJBW24/PqPw9+6F92tbXh1VwuWXf4VLD/1fPT29ODwvj3Y0zqGrt5B3Pqlz8Pj8SIlEURu0o+J4/vw0suv4vtf+w+UZhCqk2F++LrrcebZp2PLAVEj2rXCImNUMzMzUFFSRAFl/2Ih2Agdrz57DUZVoy8yamrYbX/oV9j/7F1o2Po4ByuML3z+SyaA+eLT/8Lw0BjOPf8y1NWfgocfetQU0VCk/4ILz0f/8Bh+/Pu/o7m9F5bW6YsW4okXtmPevCpc/enPE9LXIqt8iUm02fTskybe8/UvfgwZmELa1AA+9+H1ONF+Al3tHE/O37yaKuigjXkLagjhbbxmKq69/jrk5efhnMtuwv7DjcjNE1RP4FjDMVx84Xn8eU70bWibGEWYtK5biVja7aht5/xsMnce+hxevE5DF1SuieZqtpVXVOBvP/gC0nIL8IlP3IhPf+42xMIR/OWev81+gs3fjnXnfxhJUsNnn3l29o9qUlgaWkL5NK3S/J/NQjynCB0c23cOboJqD8y1/MJ8VNaU403SI2WsmlwY7QswB72wKU9mos+k0ttrNpjs1Fg0iL6uHlJ/6k/Jkvcrv9EDWo7EJPmkpYzxk5reU+rtSc2uvc3KEXhf48MomYaDuo8daaGitA5xQNnyONHZ9OJLsyupNO83JhKMSDhOLxxHB/lOIjFFqxiCg5Np4/ectMY6uDFEzzIqRWKT4k6G4ti9QxVv9QcOzqwyzzQbMqwg9VNxLgAA//RJREFUBmb7o5JBtrlCIifdWi08MmmSN2aaDa8cOYDbHvw7brziRlxbvYyKTC9QWI8QDU0ald1esQzLtLJA/pxZuNSkAdtpYcvyShDi4NonemHTUc86RFFr+/L65Pvadit05KglYlBfB5rI/RS153jGpuDw98LNa5977lkYGRlDWOfwZRchxW2RV/PzQjEc0wQ/ZyPSWfrRT2Dfq49i73N3oXHvNvz8N783MVqNzUQfjVvvfj7cFL1+OZz0XNm+bCoHx0Bck+gkakvBCFHFtFYMNH7KRfD38HlbaHSi0LHSZhkXLqypnY83E+SqKbm8B71YxQq+ViGjtB6nnX4G+oaIcgrmk14WYvHihdiz/XXs3/UWjuzZis0vPkalOoGX//Ugrr3uJmxYWIAVC3mteJi8vpH3GTZ18hIq+CJkJ4RRuAg1y1dzOjhZKXQIGSVmDKfSKhGKxBEPBWjMiU8V8FIkWxuWtCQ62Iqc2BBe+cfPce6qWlz10evx8kY6gOkhbCNPX1lDVDYkfs+5oCHODk/AOzmGIsWh0nMRz68wpbyniNj87NNCjr9XCMw09oVzaQ01IaV4Hj523TU0zNk4a8N6qEqUZOyuu+/GlleeZ3+pgJTf9PQMXPmRK9HY2IgWISw2HfPunUs2+3+0KMeix2HHdLYPTj2jdirONpevBOtW1plCtKYp0Ulr+tIPyXd2mUmYM0lVbB17NyMRGKFDmHkWeyiewEh0CkFaviZFCuHgA0+gN+zHFAVhJDhpDmUIiRIoIHhyI4TWnvr3Na2Za3WA1mJVTgWKPdkodc14U+VIex1uU9QQEUJhE4SZbWlpRBkW7cY0Uqfj6B+axDQ9xNDAEBKU5qzUmbTVNEIZbUKScCsF0u2yY8WqVeZ3syRmm0EFc+2yokx8fdEZGBweRFL3S3n/+0IPq+il//ShT5qfZeTa6FVv3fMErrnmWj7LJKzR47ApJdKKIa1jJ5xZ5bAT3tu0VzqXXl1WlzRFtdZ1pFTexAgtbh7/zufWZ0QHKEDWAK+jXV4VKzmWFDTRAwrzXJ73iaYGNAcS2LNvL/7y1/vNhiLV+DeG187P6NAGTmS8eRMyll2ID112ETreeREb97eSSmVh64GD2LJtG1Ysp9JUFOLr3/81+hL5GI66sWXnXrKiFFx5+SX41W/+iPamJvh7O/HnP/0Ohw8fwdnLqIixIOIcw5EIDW7eAiQ5VyEZJiIZJYDFOP+b/nYXnYLFbiTQ2tZKqN+El195Bc89txHLli1mX2244YarceDgMTy98VUTYhsYG8GL7+yhYajFr+57lobtPJx51S2IKR3cmYokIbg8fmdnL37w1S+YQyh6GvZg4OgW1JWkoyg/Cz/70U8x1tmCnrYW/OAHP8WypYswb8kpHE+7OfHWlKnSxjJZvrx52NY8jGR6KX7z57uwdvUqvLb5TZwYGKWP8cLhK8KYK5tzutQkT5UULcC8yuUc3oWIsP+DQ3J+VFCi1hoayGIFAGUURUWlTJP9HJ86TMZt8GsVqrgAp61bAxsV3+mkrCbjeOi5t5DkvI4S5XaZnYsO1NXVoYJUYOu23YiqPsMHmqb5g00G4nTq0YWVq+ju5yNICvBO31EcGhUVINgtrjHe33RYTcvYKtWtXzkWNsnXGA0djUjR2nNQlTaJPlEZNvsELYmPwq/tj4tMJl+UEKkWZfTAmYQked4MU4HXo0ywdxNCBOjZjBJ+4CGUajnbERUGLTQ7BuVRbeglSnix5zCGtM+fMNkkfsw1Qvzh0VH4x8aNTUjx2ODSVlR6GB3+YJaH3m2qB8jP8T5ejwOHjjXODKZOjOXkndyUBNQzSmXUQCjqmdAz2NA8NmROvv3VynPwxLm3oJywWvGOSN8hjI/F8MZHvoZScqMdbR0YydHZ/qqw+zLsVadhOKMCzb00lFJwxTzIWU2aqeqwEzZayqSSQo92w9Jad1oW4h370dffgCll+ynaKo9fsog4hjCVE6PnvOaL5PKE71dffZM5oOMPv/05UlPcsDjh5lRhNmfDdthrz8fQuB///flbcMayWnzjq9/ExZdfg2/x38RIJzyhEdx7718QCAZRt3wdTjn9PDx4372maOQvvnYLli5ciHXnXoGyxafhrnsfx89+fAeWnXkZHN5sZGTmGEQhbysI7VYCloR+uB3e4Ag+d+MVaKESBUNhbDj7CqxddxFuve2bWFZXhZ9+5QZgpAnnra7Bj75zG771ne+juKwOp224EC2NpBWkPReumm+48YevuBaDqj3/xNN445WNWF5bip989yt4YON2lK66BIvPvQ472wLwFtbgvvv+hkMtnahZfR4WrT6LRn8ED/3uf+Ca0AlJFBad2hzl3MYmYadMWOTvx8iHV647F5dceQONzxiWr1iJodGg2ZYsDy0llRyc3ASrW3u70BgdxYT2wVOMUzhXxuMqRVZZiVoFIIpSybMxetwI5b84g579istw1ZUXo2nfTuw41oyPXnUF/vznv+LR+x5BhpG5hHEuolRLF81HODCKDtEW0wf1RfsWNMczDsigZ+UpGC3iO3JM/LeV/V4YDaNmLluPf7/0ox9Fx36tGM0+j7aXmxgaf+f7CSLtyeHjRNJJpCy6ALn9is3wLWv8uCWo88FmSirr9NW5phppgmJaQ3y3OZBse52c4pzZ39V4Q0IiFNTx5xkjMJPRV22QxTg7Ps+Tj0JaYFOUcXY9P06D0D8wiIKyalMAMXb4WSTrLjOe3XhkbTPVersVpx0YxGgwgaKiYrhU154QNsHJcI4RmtNjvZvkw4Hb8fbf8bneHmy74jZyxknEUouMot1zfAfqM4uR23QA+fVnoCDDjSCV9epnHsE3rvkMft1VgbeaOQYFZUiLd+JPzmP46NmX4+2JdHzyjWOY9FVg+EIqiQ4rlULL42i/d2oBlZ2GQPXtJEDkdcnO3TjK31PKl6LA7oFPmYbaO8/vHKARqOZET9jzzUTZRjuQSYXJyCFXU2yDVCJkz8DYdIQ83Y6nj/fhIirvxNgo8h1B9m8BWg/vxh+PDOCn5y5FVjEp1ayhiIZj2PHq0xyPFKxes4qOkePH92Q0u7u60dXTgwqiC53/rqOldOiFcsLLCzPNSTvHx5N4J1mOTy0imlPjdNLZ4am2aaxLpeHmz9oBmpWdiTQdEc3f5+Zc9n9kZARNzY2oKKtApVJO+YUkveKRow0oJFf2elMwOjqEyuwU2lCOZXQafiK/hmOtyM9JR/WS1ZxKPgupT5wGsoGGWPGaRYvqoaPTdI/+/n5kZaSZ4J7QSF/fAArzvHASmuuY9rbuQSyqzOerEHFHCr21E9nZ2e/PbKQcW3wNDo/iyGgLFnjsZp++tsrOlCvj3NAQntwGhgZNGnl2ZqaZp8hwF1Iom6G0Ivzhj3ejpKwU4UgUi+oWYHpyChddeC6SnEud9pOgrNs9uTh2ohsl1OE3xz34SDnlx05IT6iktG3LIYeZhD0Ygq1mLZGkEuXoL0XF2Ftn/wnSOMqQYD7bkd07aVRICeX51SRjLqL1OSOhA2GVIOVKQ5LOSofe2LT8Y4ppvO/Z+IspfEGhnlNgKX6CntV9chIQlb/jbXrDDbO/z7ZJwooMKbVAHxs90cza6Ek30dqu0l3NsVqieUkMnTjG7+XTm6chtXs73PUX8h0buWACQ4SBnoqFyEz3or+3G76CYmMTvbx2wJ2LXbt24tTKdKQRUg/7x2g0YygtKcP+zU/iTsKuJy/7nOHtHVEvnh08hv9cfh48tKLj/V3wpXPgLRd+19GAjqEefH7lDbh803F8ZX0tVro7cNvGnciq/TB+uTQFF7zQiIXV89Eac2CorhU2QkVTsUgbRmTIFMBR7oH2ROTQKB1/A7bsGsQoSNHoJDxj3XCWLedzcVwjQZzo2Y9Ybi3K+dwe1WCTBmmlQE3r5k5OYDoNLiU9cWwTni+6AJemR+lED8KVX23qu3ljI2h1V2P7aAJX54YxPtSPXPs0vaAdI0hHvjmnXXNPZaPRmB7pR6HXQSQ7iZ5poifeqqSwAMPTYcJM3j6dxjerEh09A9htK8ONs5nYc+37v7kft1x9EeZV0JgYryUZ0UvzOzfHc7+rUXb+7T29/v8aP6+tvkJ0yjNJcFxFIeUVlciltWstWHEeLZubn+ZntEPQLsXWPfnV6WkEJvxUVC+ZZSqRlFaN+AbHM0DPHQgEUELjN83PTEcTtNUlRAUuGjU3RkaHESMaLC0tNRWBx/1+ZKRrT0QKpvhdZQKmJ6YwPTaIcVsmyqqlLzNt4wuv0JkN4MYbrsNdd/0VE92NuOJDF2PNhVfwscT1Z/qnA1fv2XIYN65eQCM8lwmrsZmlxPwx0bmfzncK9nnrDW2caXwIo2ez+Rtsh956BctPP4tjQMOhPw3TMZkCHvqFnxdlUTEbOh2razeVPzxomeUos+XxpKa98idbPCX/KBqqPOF3m1JxX4Sj9jJe8CT+roCDluTmUILZ1iujMXstNZntUUKpuVRFPfT0CKKkIOFIBKGOI8ioWUoLn4rBwX44CPtzqxfBP9BL9uFATBaZLSM8jomUHONRHKNtsMj9UtPSTMXTvLxCDB17EyXLLyaCsCHQvhcPjIzjlcE2vHDZF9BOvpqSmorSygrs7zmB5IgfpyxeAtfAMVhUUFGFnkNv4PT+Zbg4z4Vf5A2gx7cAx8bi+OLeXgx9tJyf4WQME+loi7Ny11XGXEUclb5MVJAIDsNRcQpnkONDzg8ZC82v0k+1fbl4tiKr5kD16QTZ5lqA18rk74rmjvea4qYbXXW4ItHM65cjwvEMB8YQDk0ip6Qa7RMJbD5yHGf5oqhdstxw1zQah6mpKQp+BiwFTQlhY6k58GTlUqCp7N5UoyCiGfpcUWGRERVtZZ2gYhztbMaF5dolRuUipVPxz8DYMF47fBAfrdZGHlIYzaVZNZYM0HqIYllJU5KdA8THdcEiLbNcfD/GzxLN2W1EfsmY2eGmgK5ZLtUmp5NlxFxPvflgm/2MeLjiS4kYLGWJpnp1uxlZ1QqQ9hpQ0ZLOVKimUjicRIzf0eGqOhl6is+t+vZKhR4cHDL76ScmJpCbo/cnjZLrc9nZPjMeOg0qqfRwIbqwH/n8e8TjQyjppoEZR1XF+63k65vegC8+jhe37cPXv/sDfP6LX8affv9rpNOBndyepd/Iad9lDqhdUjsTN3nXcZpGXx8M0NFuhaNGS8uzSEwBeMmMSU8Hn2EYhQ7Oh8royzgq8UfLzHMb2bTypBRqpYFzVmw7e4KWfaQZybyTYLqaMoEU4FOwyjS+Zzb/zFmSmWZreQ3W/PN4rRmoaZoirtPkHOkzim2bHODEs8OKRr7bePP+nbCK15rUR+0mc0bIl70aQAuhoy8hVrwSTiq/OzlJI+BGxMWBHiTcUXqnNwdeesTprgNIr1iFwb4O6uAOzFtzITx82AA5fQqFwcF73IMArs47BwWxfrweHMOC3Hmo8c2jcI8ZQ/FIw4vYEWjA3eu/BcfIAVj5q9hpOyaPbcQ3EqswGgrhd3xsFVGQIXujpxe/jtfgpcJeTkscViafk5DPNk0KkkXrz7FQVN/OibdVcLI4jvaRBiQLlwnIIT4xDPtUN6wCGjcKlHaw2ab43bx6zfNMi3CyQwOwZ9NYcLgd7Eti8aXYOjRGyB2FXRV9NQ28znQild8jCqMCOJ0h7EmtQdQ/gVXWOFJdVMKpEXosN8aiNtLV5RgdHjTjKuHWJcJ8Poe/EylTJyjgqfRiPmRmZCEw3IoDGSuwypeKDKUCKx2XBsmiV3wuZTU+UkDDx3Ey862mn98nB7o6X3NBWI6R5t18Xku71FQr0Ms/hzlWpJWkPDo81cSDJNQ0Dg5nmqmZn6RC6/xFHUhhk7eTB5xx4ebS72/8u5WgbSAVjPlp9Cj0VIYEIXOEXlpxomAgitT8Mho0Gr1Jvu9U0S32i8riSPUgRoMqzx7oaaEtd8GTmYOpUAwJGjnL7kJmSZ3ZkRycClAOMxGZnqR4Z/Ey7Bf/bg0fhY10N5Rbjz/++rcoWLAKbbs3YWzcj9Mv+jCuvfEznIMZL75jMokS+yBu330Xsg93oHLDOjhS8rA2ZxXOV/r4XJM+Hn8JWHjl7LOz+Vupo1R2F+eS993+5rM4Y/kC6vPMXpnkGKlGmtKeiYjYbH5C/kxek059dksvFZ0P3kqLo/LYpcqV1yQZ7i7ePzvA4t2qUMu35lqy7yjC7jwTSS0pLYHPJysz6w2lLGxKc8x3TZuKs2oaAG1TdPQfBOhhta1Sltff1QxXbhm5fAGsjkPIXXWOeaC4qr3wYV1EJ/7+HvLBXAxOBymgmXBqX7OVQjjngpN8alr53exvVmaW2dwxTot61tGd+OOaK9HR345LFq5BPt/TPu3t23Zi/ZnrcOuTf8b3L/sUSpXTrco8fL7ugy/h2h4fSLnwyIalWFzMwaPh0YmyjweKcevW4xi6auaEILPMpM0rpDDWxJBZw1e+uTm4c3oQUQpINLec4+3Ezs1v49Yv/Rcdkg58cJO/LsZXbrkEay+4iiMzO87ypqp1qAo//Js1QoWLx2Ajx3t06wGcVaP78p14EnHNCcelsKiIYK0XrvRcCmUCoz3deG3Si8p8H5alhpGTnYUIPb8ONRE/17nvk4S6NiqfK9hN71uIQG6lCfBO03AmiVQ6Bkdwy+dup99OIMXtQO38hfj8Z27BggXz8ejbB/HNWwhh/88m4ZSgKGiln2UAZo3EB1pzcwu+8t/fxr8e+4dBIDOfk2Lo35O+o0IWHE/LP0CHoZ1uvaiaxzHSWfM6f0DUwJ0GOylULGFDH2Ul4A8Yj+6mosXjcaNwRQVFpsa+doXGiQSShPQWjYSTSh1MOJBbXAo/Pb7kKJPGJkkjpDMbUsjxJVfDlFed4qTYkWiDdgLq5KdMTwrs7J9tRKtAFbDnzzhKP/uwd+8+/OXeB/HJm2/AgUNH8KFLzsfixYsMmpjZ2GPHf+96Fnc37KYRJIoJR1C2sAaHr/oqdfI9g2pNjBChtsCh6tFqQjnDhPPaTk60rdOGJD/q30wOv+STCFPL60IDMrqikzlls2qc5uNgdGKSvKKL8FNTZQZdXwgS6s81bR+cXSaYa/bCejz1l5/jn/98DN/4xndn/8pJ0FIWm4JL9/ztXsS01kxer9czTz1LGMUHVCScTevrT/Nve4+0YPeeA+ZaxVlew68yxbHo5bP4mQx66eKCHHosF/Lz8uHLzqawpKIwP48/+3C0vQdZGRkoyC+gtfbAkwxwsgrw3yvPwSF6yEeGm5Hny505mpmWryclhFd37cY9130FJXH2R1l4RBXHjuzAxV0LcNy5CN+u8WGCPPJgWzeSKluuDSaq0OOjBxL8Ur2CQkI1xS6mx5Ds2Qs7DZpT6/iDDTQCNuwnbN/Yuw+T9KTB4S509A7jU5+8BV+69XPo6mrF9bf+gAZyJnfB6L/Z8DOj+OZPg42E25XG0Dho8BwUYOX+u8PDnKI6FJeUwpkMwpNfSIfo5JhkYn5BKj5/ag2qOF4vdk1hfGgAuW6iDgqoc6IbQ4eeRdrwfhoC8s/aM5C96FTYqeBxcuJ4bhaCGR4Kuwv9nZ346MVn4L+//HmEyb2vv/k/sK+pHdUrlvJ5Cbm1WUcyQaQSJuWJaTyU3y/HEeLflXQiejPYBNXON8ih/zAp0BFYAzT+Ay2mDsOWrTsQUWHJIL+jDWIW5UcvYzRmhV9Knjcf9vkbcCCQg9M/+WN0J33mGHlbkIYsQnBPwU4cfwdW2yvwDuzB17/yVTzywANIJS3NzclBSSHHypHCn31Eky7k5OSRMpWRfS5FWnENCirmwUPjWJhfTDkqNkFJnRJdSJlSwQ95dl3Hq5OisrJQXFSKbBqXLJ1G1bULdqIN27zVs8VuZuYvm4b3rLM24Btf/TKWLl2MYcLzl155DZ/94lfQ30/HZjTOwm2Lz4KPNAS5dDQc/562DvytZebU5rlmy8zDZDCBxl1v05DTsIqWKzYnmaFiS+nf3n2YRlLyJPVmH1SNy99rVtLiMhZqwen3dvWlkYe5UjJQQl6X4nAhxg/FBOMmBzm4s3xdlkNJBvzc3IPp5gf3HMaB1i5znNbp69bguY2v4tkXXkcGB3bj88+b7ZJLywvwXz/8HSYDUxgLTGD7lm1Ugn4sP2W18YDbtmzFtZecjouuuAovvPgauWc6uodD2LFzJ5U1A60ciPseeJTCnG0e7tChgxhTcspoH37+h/vwDj3qOaefghs+9V+ora5GeUUZrJ5jSK1ehcW5pRihR75q4WkoU7UTctvv/e43+EuiB59fdx4K9VyRSQ5sIRKde/BatAgvJqvhGunDq84aPNHUgzen03FLlRtOWt2WtHpsm3LgVncrbKYev9OU9JZnctRsIPqlsI7KGteY3Xd9A63IDwVRS6h4fGACTzz1HLnfL3HOGaehrjgddz/wNK684lITWDKVVbVFcy7WEgkiOTVKYeJ96NlaCedXV5Uh1eNFGr1VD+F7Pr3e6Ggr+hJO5KXnoJOUI5eoazweRDZl6dSJ3dg0mYXQWCcWTLXAlV2BvIXnwFNYi1SihjTybXkxH42Kl1w2e3IIeYkg+mmY/v6vV7Hh1u/itgtX4KOXnY87f/83dKcW4bsfWoFU7b0nJNdx3f0UrmMTIfh5jWKt9Kj6jqieYj3K2CQisaWRm6ZSgZXOTX5vUw4BX/3jE3jgwUfx39/4Ojxabla+hkkuUhYo6YCKlSjzLqLNK3Qs5N0FGWlYu2IBFq9aY07O1dzpTAlbVhHsuVVwkMamlS7B0uWLcdryhci3jcPt74aDnDcxeBSOnmY4aDxVF8EgrWTYFCx1kE5oO6+NiqTXTKAxTtEnTSU11Q5KO6mfk5A+OdQAG5GvKzYKh3YAlizhs7EPGpMPNF13OCWO0cajRNYJJHjPuoULMC/Hg27SibpkL3xEJiomu2OIxlInH40FcGywEzeVVpDKcgxnoX7QngbXaBvS0rPNmYyGbmnXrQyAJws186owNjwMr45WU/CPfU9EogjRsadlcx6oAxaNr0zDTLN7kUvvnEH4qky6o0QCh3kDBZVm8v1nm9JnFUQ4qSmx5bLLLsI555yN1tYT2L9vPzq6u/Clr3wDa9euZd8s9I+OYNniJfj4x68xcOs/v/BpHD7+HopQpROLSjQ5OUXIFkGMMMtPSNXd0Y7KimL89vd/MEuBn//aT7Bu/TojdPfc/0/UVlaiurIUS+oXY4Te7SMfvgjrN5yqC870lVDu01segUfcvH0Qbe1dJgf+7DPPxHOX/weWqkwyvZMtp4qTeZzXTcG19fNwZEEHjnyoGEfqB3Hk7DS8fgaNogKexUvxofQh7KpsgU3ZdlScRNtW2Chw9uo1M4EmHbSpZVIFPekF11IIT1l8PidohnfNNI4rvV77mIUUjkdRMRWBXtRKy8ZzL72G62/8BD7xqS9g18uPwcHrqm7cT3/yC7Qf3Itvf/cOk+gyHrFhXmYufve7P+LQ2/uw7enX8aUv3opRjqtquOdREA7v3I9P/fJZPPfLH+HFTieeyb3S7GH/7vfvwGjrHpPJ13NkF+744Q/JNEhflChTthIoX212zak5nHaMpfvQMBQy6KN8xRpTAHI0noqHN76BSULUB//+Apo270OJLZ3X+hHHmWMw2/758BN4/PEn+VPCQODv/fCnuPKjH8c3v/U90j3JAOeJw3HoaCM+94Vb8ZXv/BhDCcLWnHIkU4rw8KsHccO3/oTv/flJDExSIT15GPBPYfO2PZjsbsb9f/w9Nj75OJ545FF86tOfp/N4ldOv+ELcVNkdnLbgrF4HG9HY0wd68JmfP4Uv3LsJO/uJerQtnSgqHprCs088jh9+7VZ86/M34xufuRbDh15BvHO3eSX7DyFB9GYCunSAWgZ3zD8PzhVX8d/zacionHMO8d+azSCi7KlelFTlwle3FnvahlFRsxBFiykzNOwqSX9iyo5PE4W9etltuPvsj+DLl34Uayvn44VjREzKMzDr/hQ5Io6CUy/H4W5ShHAQA90H0Dk1CLoIjJHj64j9Q11DNGpj7/norHzkuJQgz75Q154gMn9P+WWRTQHFmX3uNYTA88nv07LIY7VPfq55CwnzlAn4XluzdiUO79iMkZFhnLJmFT7xiY/j25+5Et+4/StYvmIZlX45+WIt4vRi99xzL+ZXVxCeeLF8Ib3ZbKurq8eDDz2LX/zyt/jC5z6DBWUl2ExvHuFcu50uXH/5Bbjzp9/HjddcSphbiLLSMnzkig/BSQhfWVmGwuJCci4vorEEtm7ZjmT7btiLlhm+ltI2QoQwhA2nr8ORlAD+uu1lXLbhLCxWxpzy7ZUFpeo1/hE4CNlTJvvhy/Ih2xlHtocekQgme+K4OS5blXXchKPZlQrO0eNT8R0ZJbDrTP5xWl5VqVHkX9ZYLU3e7ySkxKaknk9+8nO48Oav4itf/Q6+dvttKC+j148FMWl5cefPf4n6RYsokzZ87PbfYoqDMDE5jjt/cxce+OtDyMvNwfMvvIobb/2+Sf64/4GH8Pnv/hoDAz2Egklc86nbSSf6EQmF8LWv/w8q8whbc724+9abURUewCvvvIPf/PYu3NOZgs2oQH84BX/4098RVIEK1V/QeQhjrWYfuNoTP/wOPnHVJ/Hhyz6Km664AEvSiEaGm9BzaDu+9OVvUuH+E3veeAU/uuMnNKAdaNi3G7/86S/MFtmx4wfx/Tt+TO84iSQh/6f52cceehQFdEgdx/aiZd8WjumwCej95Cc/Q01xJt54YzP++7++zn504kc/vhM/+MnPcfGFZ9O4D+HyK6/HRDiEvvEp/P5v/8IYsvDMG1vwha/+CNv2HEQu6eAnPv1FvPPcozS87XiaCn1o11ZY0Qn87M5f4NYvfcOM0cTENK782C146KkXDVL46p334ft/egpH+2O4+/ndcFQSkS4419A3vexlp8zUQyhfRqpbO1NPwXhixSQ+qPT8u5yP6lYQbVn9x+Aiei4qXYGiypVYv24t/nrX73DGmWfMfn6m7dqzF9FAEKcXVOLjFavwszWX4dHLPo+bLrwKbx/thUUn5aeO2u1JxK0E5s0/C7G9lIfAEEr7jpH6liGdjlkrGutOPRWN3RPsA/k9m7pq0x6T6UGzX+fSMhoda6rvve2CgwcsS9tm5343L78V79z1vt9ntqeetM1wus9Ktr703u96DR8+6Xd+dmR2S+u7r0nLOrH5vd+1pXL40Lu/Jw4+wn9n7xEcNNtBzc+jzVYyMmb95IffsaYD/ZbVP9u3IJ8jcNzau/NN/h6w4seesnbteNM6uH+LNcHvh3t3WZ3j7daCe79sPfHCo9akn/cb4PNO8l8+c/zIEzNbN7WtuW+fZYVHzBZQs3W3eyevP2RZ4238m/rot5IjTVZ8zz+sZIB/Y38ssw1Z25RPGpcIvzv63jPp9eLz/zLbdz921UXW5z93s3X1VR+2ioryrT/+9k7L8rdYUd5nqLfJfLbrxGGruKjA6u85ZnW07bcK83zWH3cdsZJ876F/3GMVFOabzy1ZXG/97I5vmJ8nxrus6upy69GH77PifIbu9iPmuca232fl5eZauzkmw92NFjmr1daw22r2j1tff/JNy5edRRnlfAzP3FvPsXfHK6avp114Cft6i/WJm6+38vPzrUs/+2XryOi4dXDvVsvr9Vp33fUrfn7E6m/jvSa6rAO73jDXO96407r/b3+w6hYutMKTg9aWza9YPp+Pc7Kdn58w30mEBzlnb5jrNB2Zmcu7/vgza3F9nTXUedTyZWVaP7zthv+Puf+AczS7ysTh532VpZIq51yd43T35DzO2R4HMGCMgT94WfLuEpaPXZY/sORo4DPBYGzjgHPCYTzjyal7eqZ7OqfKOagklXJ6v+e5kqpV1dUzY2D3951xuaqlN9xwwnPOPfdc5+gDn3Se+c5nneHBHueLn+ffTz7kNDY2OhfPHnfe+pbXOv/5p37cbEPXVtpbbj7s/OHv/y/zjne87Q3O3//lbzunnvyK09YUcT73D3/lOBOcq4nHnb/7nV90dmwfcSbOH3e6OJaPPfSvZtv4B9jPP/jt/2HasvUP5zjPH23fXiCfmy3q/Fnk35rviScqPER+0fb304tV3r3OT21L76/+0s85o5dedL7/+97tfOjP/2DDNWurU87CFHlu6ijfN2Y+K4+xH6k5J/c0+ySZFP+Kb5dOm+9PnWA7Fsnj1WckMwvO6uTjTj5bkXH7S6cuI6+yTSL5W0pO2UBEAiqHrOWS6r9pttcDeoa8IWPNjMarkdZu1/cCSDPyR+uy9VRfANQipFG6bI3MklH1eS5aUfq2hjwELvznf/0vP4ugzefJjxRptx7fuXfvbiRiUTxzZgo3Hj6IGw7sR5jPupRJoY+Q9jO3/wDuOHAIDWW2X1Vh6FvpQA2bcN4sQSmVVQEUk5U4UPHBFbVVU+gPo20Q5dlzKC+PwXXwLdSohPY64bdjJ1GR8hqqVkB91VbQBsLKTSR3/vd+5//Fh//qL/DZz3wU73/fe/Hb//uPsRJLmyBUNpvHf/nl/46f/en/Bh2nXSO3x4sQfV1RMOBhk66OtwKeIq1i+HxeaOlUQUHFBn7t//O/8IH/+RFT97DqNrI/FkqEiDv9Rbynj1CQXf+HURc+n23HF5csfJJo/KHpyoaRH37fO/Hh3/0lfPSPfw3/8+d+CI988u/x8Le/bQ4rbQh48cH7X0NEb6FrgH2lP3nw0CHcQdfsTz/0t/jQX/4dfuo/vd+4Nk8+9SR6iNBuOKDcBkI6uDjN8o/LbI6F9o52vc4E1bRxaHppBfliCcfGVvHhT30Tf0tkeO+996FBB8HoUFTNl4qA5JJo9PNZ/Ldtu00EXW6keYdFqOsL4dSVeTQ0NuFt7/0+mJLr9M/v/7GfMRmBE5cugooE3/jcJ/A4+/X88yfh14F92rSm9yhwqwSZNFGd2eJ7nhadbo025miNPUi+pStial1GOAY6RYo8s0S3bzETx4LOSXwZmpmexYPffQJ//Ed/gVtvOYQbDu41LtIjjz5lvlfQMZsv4Mwi+UGBVsJ9q6UX5cuPw91zI0qxKZRe/AoRjuIibHsmgf379uH4JaKP+BzyRCKjRLSn02v0/4kISPZtva343KlL+MycjZNp+j5Z+kpV/l0nU2J60sBSQyqVlaxAwgpx8rRnOVGNWIsUCVe5oxppbVbLV+vEiVkv5UWS8lCdtyopAWSdlJxgFAc5N62BtM3SiklZNMlDJO17dvvwjx/7Z9hkhptvOGiYX/d8/spz+IGnv4bptWVMnr+EVJwQNMP2RzrgKD1YEVr2sTh7ErFIN9LarKSEE5OEREXgIjOpRh7hoeqxyw1ybbudXWCbtKNMhRHrFZlIASpevx64qydJYFWZiemHBodMHKJo+8z21Xd93/uxa8du/PWf/56pkLNOCkxeddQ2UEH57XXKQHOi9fvv+4H3ozESxj/95o/Dp62cJLM8SSo19BBKjpma/qLXdefxHmsU7/LP4X2crkNNlZdNN23DP8X7cMY9hO7tN3BuHCSbu7Dg7TEZZ24tHWr7cpzjNn8JNsfnP33fa/DRf/o05ucW8f13U7HOnUKXp4S5+UXMKB6g3HPNK900M/cize2iKgXxN+e/jYpOOR3ve+978I9//5f4x4/8NT76D3+NV7+dAqzkKFkBnTasdFi2yZxPmCGP6blyWbR3pMrLu+lGKYlpYpLvrX54/IWTRsm09g/iEx/9G3zkcw/g/T/zy3jtq+/Cj33/29gGtk0171Q1SEvecnkl4IrntNIgyCiub3XnjwJs5u/K81v9DdhJ13JnNQlna+L1azGcP3USv/hzH8Sf/vnvkgeSWEtl6KL8ikmdnknHkCGc76YrvGP3Djx+hu6llBCVjr33DZzIJFQvUVWlHcmc0uBlqPhsbXPWsq2X4zMc7saBwUPwq0Q9ye5ua8b79nXjLe1lakv6j/E2fPvMKFbzNp5YtTCXEwOwM4rg6nAJ9Uv9U911ahgVTj29Mo1RTpKjY5hrpCSM+sCgGE4Cu058bt12YEcZhbLwhsikymqrkTLnvEE+j4qJgmgaYRhG1oO/2TGVjE5TqwVp6QLZaXjWkyMsRCngH33Nj6KBtx85ciParCjMuf26b+aM2evsxGZwxRfA+dgEmZfaU+0P0MpKu8+cpnIYpj97hRp2oiL48umU12+CYnVtFXEcTVuvs1dbt376Xz6Pj/zjR/EHf/in+N3f/xO87p6bzR7t8YlpnDl7AUcOHcClyxeN5ZulABW01XXze+pJmWd1mqFM6zAzO4djz53ADUcOY9o1jCKfpZz0E+VGWP4Afu2v/xk/9+AkfvrPP6YMWQx0dZPRK+mf2s3YGqkEKN2PfQHRb3wUv/fnH8JP/drvYPtwH97fl8eZGfED28Qfi36win6giwjI9uDVb34nWltb8ea3vgndh+4xgdK3vv/H0RAM4kd+/Kfwr989js996uP45hc+ibLSvGWptZKk8lamnLiN/rYw3vX2N+G///pv4eOf+Ay+8uWv4Rd+8dfw2COPm+8rVFHwxgdXWawgBU28IsNSLkJnOSg77uD2NtxAVPizP/vL+MYXvopPf+bz+K+/9Ot4zzvfij38/NsPPoq777gVJ48/jj/5499HuIdKP0wkYhKUlHPwEmN/HVILm70N6NOuQB0SIuWo/R86iIYyY34rixMF3H7HDfiB1xzGMpHm59m+5x/5Nv7oD34LZ8kLfgLoIhWR6lPEy1ns2scx1iYjKTuSQ0PsKDVcqxb5NBytNKlwKtG6liO/+uhzRsk3EIk0quaf0BaNn23W2t0hhNm/Q8EcPhiZxg1tDo4nHXS5HZyKlfAvcxY+PWPhySQ1vJhaFBJjWBiLTcPnpfYPtcBRcUbTZWkHDppSWs3fpAQ7blXW9Q3JYpq17AqZwoy1IJlyuAOCgFWL4OI7lbCgnANT9Zek5R9q4TTfceziM/jNh5+gfnGbpUYrQ0jkD+M7c5fwlckz+ODIAdzcPoiHHnoYyfnLCHfrvTZK5x6Aa/udRrlI13TSEu6kkHlVQUXLStTYioabctvqRnwRbh1SKoYXpBfUr3ZvA6nuXNcWSoEUpAIcHujCP3/y8/jQX/0Djh07ThfmZ/CPf/brBrKqIjF9TvzAD/8Yvv7lL2K4vw1/8zf/SL3oxmBPJ2wd9WSeE8AgIbSoX8lVrRQ8vs9E4/v6EeGYDXd34Of+80/ihz74C/jgn/8z9uwaocL5JPq8JXzi7/4SZx75Fp7+s9/CDw6WMTw0SKQkJicJ9WRX4aFbMNQcxBc+/yX8w5/9GeLHvouf/8E34E/+5s+IFIs4FtgHV0sfZvJeIiPOR2oFzvizVKQTeP7BL2ItkcAv/cQ7jOukEtJaH//WN7+A9p5B/NQv/Q/8zz/6CDLeJvg5HyPDw+YsermUkZYO0wchs7/727+i2/H9+M3f+l387C/+qsnPv3koAg+FZqi7BR4ajK72FrQ0Xl1J6e3uosWk8NPN6xragUjnAFxUDF/40mdwz7134r/9r9/B//s7v4/3vuMN+Jvf/hkaTgoPp+pbDz6CO+5+I37+F3+F0P9E9Wn/RtIDVcNBVXgWiIqEZBsHCQfIFyqRL8Wi33K1+XewsRfu7l0EkJ34/Gf+Cf+D7Zs9+SC67AQ+9k+fhM9RFSC6Vv4IOtrb8dRzdEWk8Kk0XXteY051UvUrFSl15BZomTU+b/jhLW95M3KgwEsBiZQdGh2tZvgZIhdrOUElumWlN5GOin5hbAajvm58fz+ZRAUuQ930FQvI0Qp7qO09E0dh9+zDbLGAF8kMd7rKFDRCYpE5bZedNQLB5yvrSHuw9W9ZcVMso6oMooQucjE6qX11rQRQJ9iae7YjXczgsye/gydzGTx66jhmJqfxu+/7T/iFvXcjfuYRxF3NyFMgXvWNv8VHbnsT3kBIXwi1YerKZTT7HDQP70dp9GnYrcOI+8Kw5s9Qp9xMQT8Lq41wUuOgOv8aB/3dug2lCw/D7j9k0kEVRTZxgbrMK0OCiUpo0b3VBKYtyYzdRijozLwIq7ey4UeJUcm1BELFBBFsCr6eXWYSpUy/dGkK9+8eglXMwUlwcqsbo8whF1K8qmZUo+Ur+HR+G3YhgUPdYWRnLsJHq6r69KJUKmliDF4K+ovnxykgTdhHK1gjh25PaeokXLteA0s1C+S7Om48XWjG5akFvCG0hDSZbbIUxJVEHofTV3BoNyEx+/CTP/1fMD01hW9+7V8q81tie1NzfA6tejaFOGGtn4Lr0zZouUBa85fCrW4n3kzJFH1VKr5GndFYJTG/KTaiedAymDS4YLncIz6HuG5L3ax+azx1Ko7a9vUvfR7/7Tf+GH/9Wz+HtrY2fPxTX8A3nzyFs88/RqNEXtcxY+vEd+SqRUO0ndscT6e4RR3pOHUVBmmmgDtEf7Vc/OvQVqW7VQD0v/7S/2R7mvADb7kHn/3ad/BXf/VXtI9Xe/Ti8y9gf38rbBUfISp3KNyWTtQiQs3tvAPnaPh0YOnBgQOmHPwbb6DhFFLV+JDHKkk+8pekobSDTMkFW5COs1Z2lKD5eNpBr0HfJaJjX+VEUg6mkgfKtPDLZJQefzNa2OlKfXVOjgJp0nYiaUUtK9b8dRUf0DbYanJEOU44Te1kyY/WhhGV/Qo0E74tQee1f4KW/qePfRsvnjmHhN9BQ08HPnrv++ATgxFCnlot49C2HXht93bcqQkmQ3zyU581W3r7990OW0qEA5Bs7Mfs5DGcZ3tHxCihTrqdSzhGf93TEEZDgn50M/18+Vdssq1NSOqHdkFuFnyymTOvbdBUYFrffylS2W5fnZDSTbC0SaMaAxFjSkgV0LPSc5U8fhEn8vziMnbT0llkvBIn2ybCMSQB0hq0as3x/lXKwqcvxXFzMI2Dve3mmZ5IGyyiEkuBTJK2pBprTwU4eek8UUYP/A1X26WDOk32nIKpQc6tO4xnL13Ckt2M79vRhIamDjQlpzDoK6LNKeALT5zA0cgedm8Rv/2rv4a3v+EOJOjnn/r2l4g6qMB0wIgnCB0V5W/pgVtLrUJ0HFvMnjLfOUqc0VgYK8UvBLv5oz0HJs5TR4Y/tNVV46Z1du0JUMm4LC3i0jgs8cPaNEeRiksuGMeA/2f6rb0ilYdY+NfvPILJ8XH86v/8DXQSKaiIyac+9Xn88k++A5aWPtUOoVEFueXXK6FGAW29X88UL+s7EwSnARCfCz3p4NqX4wVS/XFdsbxFpUiWDYfN8u/xE6fwsz//8/i7j3wMF04+D4du7/BwRXlr+7W2Ovv5TnMatOYfRbiGbsGF+DJchP5hjkcz0cLIjh2YW01TBvgy8QzbbTmxK445uEIMVm811omdk++uYgkGipP0bwmQiiDWoDrJSS/TfyOzKtpJAbc0CbXdfEr7rB5lbQIyZU6wv6ruFEw0FkwaqUwr+BytoMo3cdAVdJMvp+3EZPgyheaWL/4uzqzw3wtUmV0N+M83vAp/esv9KF98FC/QF/qhBz6OJ9/739Emrbwyiri7BdHpUS0UoLVvEN7ZE3DtfjVNQAwLhHx5O49+l5REM/3Yixjq3wtXNge/ipE2tKN49ltwH3gr28x+64itavLLOsmyLfLzcBuZURH/lyEFteQyGK4nabVF/p92Y9VTKY/iZR2O8trqB8BXT5zH2w7u5bALLXFMFbvQOInokhUTc/jX/IAp3PCOTlpW4xdyXMOVsdaac9nxwNWj99cT22AOBqHllmVYJxtp+qdfzfchTgN4l3sJ+6wlOJHuSj697lvm/On5Pgovm/Kzv/0XeOLzn8Qnv/41k4L91adfxE3DERzxc85p3RXMdfffhLIq4nCOLJ3lKEQgoeczzDO1UqSEKeVNGOur2vwFU9PfQFojVByDlyQpaM6Z3FH5xFql0nn+Xn6u2IJxc1QRahm/9Cu/jqPHnmfXLeT5rl/95V/ET/4/7zdP+T9NNcs/nrIwStF4Nd3uGpU4p1/84lfx+S99Db/9a7+InQNUKjqKu0pnzlxAsBTH8HYFJK/ynp6gPR7aNOetBp+ffOpp3LmXrpXS9jnEljP3gmMYqMaIG0hMyRvdbrOjyqQtaplAkURF7+uYRAEHZ+oF2Nvv4eQQuim3WBOqVOBa1LXWOEF8MbqeR6hcpICf8rgwsTaPt0UGYCmdtXcfv+NNWnJTumuMyqZpG741cxrv+vBvwdF24W76i5zHJ+//ZewlZC2PPYtfWlnA0EIR733jG3Fh/hxuj/TjM994HLdua8XOW1+L8sTzxjpbinzLT5UQmow8voN+fFkbJKQVly/TBdiB0vzpytlyYroENWuIg1dv9YUOVJFXkf1r0MB1yAh/1cUR0fI7y0INmwWSrHvqm/AceFP1X8CXJldxfy+tpwKfUsJSjnyWTo99aMnC1Pw4Xt0ZwnCnFHV1TuWmmOOv9G+LLs+TlcMwakisRnJbtElJirC5wmDjZMaHXziJNw+F0dE1UtX15Asd/yxlropFeqyOcJMVJgLREpXmvCFxCS6Oi9W2DY8sWzhx8gXcFCjgrhv3cFwvEFW0wSmmTQ0+W2nMtKaWswa76wgsoYINxHcq3qSDLrT9WTDf7FunMJtz6etRQbXf1yOtHMngSWlrSVkFV6gooqtxs/MvGAxWNxj936Ga8D/OMZJbOuDL4OjyOJqpGM9/+ymz9+XuN7waj0evYJDjdKSP7qEQE0kuYjqTgUO3uqGXCkATtLZkajy6+g/rCuOCLFIB+HQE/Nkz2EWD6afyd/3m7/3+b2pczYP4h4ZtiRZbBwUsLp5Hkm5AgZo2SX9T9fcuTl9AIdyFsInIinjP6iz9jHNw7XwdJ4HaVNqdAix4Z0yBdsupDoB5j835W8Wc7SE0mUcnJ9QdaUeeWkpC0EeB1MYYo1i0bMGJMR3ihBepSH7qI3+EwkgP7tlzA36kYwC/d+8PYiK1jH987rsYpUD/+k33Y3f/AC5TGXVktYe8DZmFCQyM7IQnFIFN/97uO1AReGX2yac3kVMylLY+0qJYUVokwijTl7mzFSSjxivAIogpf89UCbYRX5vBedtn6h22bNiy/BIk2K/z9WrER1uqeaAl1A1ksy2jVAoS3AqdLwSwO0XFJGtplG8ZF/IBfG7OjRsay3h9fxOa5ZNqJqvLiY4KYnD8BOP1uc5xK19+wmS2bbDyGmfl4cuPJmIrcD4+N2/h/9nXjTDdJ0tR+ZoCbyDKUTq0qkAJ+ip1eXnMoL9AUxf/2Uw3aTtKV6hoQm0Yagqg21XEw7lGdLW2IZYu8RHdhP49plS7ltK0f8Fu5T0Tz6JMReysch5cnsoGKr1D/q7gu9pgYD5/0wgokp3hPMRolEIqErMW5dwJ6vNHqMdwdR1J4HWvXCS6GgrIWfkEgsUoGtxF+ATdldVKN8vwr1mF0jOk3Dc96z+AarC/kbZwJu3CWm4SPeSPPo7bzYdvwJ49u1GyHTTaQfS398ErYypFSOUnd65ULOL0+Qvoi3C+OQ9r1G3pmfN0CUO0vw2YozyWknMYpfu2v38HlmeIgtn3q8d1kWRoU4ReKifsTscQCLRy0pvN6bn6zKJgtrYPo8Gnl+oOC4XLTyGViSHdfyN8vG6JwhTgQM6QeVKEbX4OYsoTog9bcWp0mkiJjBOn5rZ5XacGl/9u9AbR4+NEUuPZslKKlErYtEEkuYwS358qOdjb5Mdv3PU+HOYgTNDK3TG0Hw/OXsHvP/VV3Ln9MO7oHMSzTx3FDSO70O4u4+SFGXT6Shg6dBvchJBiJEunvxplxMkUklE+u+Cx/DQOqpPmdVQ6DgfZodDYKoMsCKo9DutpnRWGiGaWkCh70UcfzW+WIV+OeK8KOm4WdMFcKZQNz3AqQTKd6ltluvNklN3evAnsSHDPpNw4OzGF92+PoMNvJoXPppAL1YjBKdCWgprqF4XX5KDzMh0dXZ45Rf+ffdtMEmTO4wPJNtxEhdJGaySB0fHZloRFSlGvUomoOaIYFYuQ4uA8WvKHdYaB+kehsYnwyvPn2Y9FNA/sws3dYVyanMXXPvtJTAQ7MeyswF+ie6XTZFTWjW21O/dQEexkGzvg0I0pTZ+iYqEyYBssuZEc/zjnQmhHRWGXaEgW6BIuFEro1bZxoREtHRc5twktg03BUk6I2lRh3Ksk5SdFLz7TrlVdU1UqRgFoh6F8evGJqjVpXNf4W4reoI0tlMs68Tvxt/jGuCnkN6ErLckJJZrTg0s4t7SGPZ40Lk9No0TFu7e7n8bVZzbYVWr30dBTETXS4PoUZJTPLqSl5CK6fAraNja3Y+z8iyZgmcpksZRxI7J6Bh66cQ0eH/Lkl7b8GsKNnbDZvw/9yR/w1vVofx3pk2VOqoGh1a/VeUVjZc2rNHH5KLro5yY5eC1kBEu+vJI3unaLbXkrJ2vlEhzCvkoX+P/yK3v20V4VUeJke7R3gP/NJ+MoXnwI/Te8ozIwyrmnFcgRcfiWz+MPHnwGD/oTeO/gCL7v4Bvwqq/8IQYjLfjd296LVlrtR+Ym8J7Dr0VBg8sBj51/DmuuRlw+cwI33XwT2gZpUeg/u4bvqvjXgvdartNvdVFHcWulQwcftlD5cNDLFx+GPXwHrQMHXIzkcLJrgaIarY6jTEsqDaz/UlRqyULWHHZicj42kzIoVYVIDEYSA1/kRF4kInnziMo/V+CcaJXjvTp1Gr1EJr72SjzgS+S7+8MZo4jz7dvxsSkLPzFAzKaMs5ZhPPX0MRMpvveeO9AFumc6aILtiK2uImzlqFvYh2ocpjx9gr9cSAT68JnPf96sJb/rHfebLLzZiYt4ZqmAd+0jOlC+gyE+aPpkJeZRVeaGuZXgo8SXmmBp6lUDUmXNTPIT33Xhu2Y1wxJi0AXxBcTyZTzm9ODrn/on/PJ734AdXRQ+okinkDJ5CE6Wv0tUiBqrpl6Ulc1HN2cqnkIWq1imsN+5942wyNBpCpGbguClIthIapMaxN9yaQT5a8HBetTzionPEfKL0W1QjEKKMMQxleXMaqm7ShJQuSbpFMWACphfG4bQdRwDh+6iqQJFhfDFYjve1ePF14je3tRegFvZhHqHDJSeo5ULBZoT2rDF8dNx7aYMHj9TVR4qBk3D+QsXsafVTbROpUkJayio/sGyWaUyYyCZ0gqbusDnb7D860RLbiCjfCqRnqwEH7NUVyUyZoSC7hk8giAFQoxvkl66lLopB0KQlf/W1k2j9UiCYzr7jnBM37ukUGhlotkcJs4/gNXQADVTK/K0+km+70eOfxt/99y/om/RjdAtB0zG12tCYfQRBv9YazteteMe/M4L38QbyjHcfMMbcTmubaVsZ3wCCwsFrKyl0NPgQr9KPLMLKjNuKx6hiae/7ChKKkslOKssLNWKUxxCgStt0pGlIYStEPsn5hZkXKeKq6IVDfVfmy3Gk0uYpIAPC5avE1+u+2UJFCNQxmSVksUsnk/MULeksL9XY1ehtXyBz1nCBVrF7UQsbikpkrH8YTcsug5TTgsOUi5ChocojIl5/MFffRS33nIjPv/Fr+Ce+16NMyef45B34Nz5y2jvHcD85bOYi1E5tTUT3XTT0kTxG//9V/Dmt74FNxw+QsNUMj7kpy5l8SO37UFi7BRBD5UNLd3K8iqVVMKUproyH0WRSEyFMsxhkcYSVV0ZDZUsqLIitVmIcN3smqSycVaIAmg5VejCX8piV2EGt+7ege86XTi1ZmFxdga9/cMmb8QoCpMdR0EQauMk6vDJIJk/2HeQSuoA3NFJcwiKh5Df5YsQmcgab0EafrMqwHkRP1PZGwHU3wZFaRA1T9cnBc+043U5m0SQBi/qsSibVDzkiZI7SLeSz5bbpB8VdxGC0nZjIUu5R/pcfysbT32TEiJqOlfwEva7cCJt4WCE7ZCra4rmkNdkbPJJFC/TEJnyW5QtxZ+EtPQO5bv4OZfsX1trKx54+Ens7fTA19JLlEQkvUADF2qiDFIJS1GZcmc01LzB9TP/6Ud/c3whigAVZj6XxekTp3Dh8kVT0eTK6DSSK3GMnTmHYrgRMQrH+ROX0TXQi+ixr2G162a4OTGra2uYUzYaLf0q4eXSlQVkFucxvjDD/jfh9DkyXls7xs8cQ54uwPJaBiuT9Dv8flyZjCHKiY3OruJz0xfwC6cfRDgzB/+yByPs1O6khSYyTku2iJaFBG44eBdefPzbWMz68KfHvo5bcw5aPB1kxDWMzq8hOzEDHwXyqefOI9QYgZt/92/fjvlzR2E3D+DcM1/D6cUSLdMEnh1NwK96cql5nJ6IYn5xEmNLJeT4/vlzJ9C0bT/HYB4xjkuLKltqyWiDteDfsgAcXPMvTojYp4mCElawc53EeSJ+qyrIdRWQBe0Ggu0YJGryN1WSdkQqpe4hQ7bTSjer1oBQCe83wk85t8jsYfrVDeJZkZt/UCF/6Stfx4OPPoXXveZ16B7ow2MPfgOPPPUClldWsX37EH7jf/8J/Wm6XmTM3p4urBCRPvz08/jRNxzGJz/9WTiBCP72+AwmvviPeP1r78HffuoLmJ2ah02f+k///tN45NEnMbj/MP7wd/83HnvqOF732leRl9kgMZcKRhrLThI3qmir4gJieCoAuU9KQrHdIWTOfBPP07pP0vLtcpdwuNlLl86LB/j8i+FdaPHZhKuq9UfBF3qQ9VfwmAzvSs7CS9TolVLpGMEqXZijsWkUpk+jUTkha1oS5pyoTdeQhJ3zyHG1JKwSfrpuZjt1ipZVgWsqXVOTQZmlUjyE2suFJF0MLzLlLN1gn9kZJ/JwnrQLNlXIwG0HkMin+P1m9FFHim1JcOuo5vOfoTewn/JcIbbLuFccR/Kqq5tomS6WPXgzDRPHee40LKUYK7aheJUvhBKV4x/MHeV4NtNVkxGjkhFiGnvWZLSulH14bnIeg21UOnysffbKOVy6cB7Tk5MYnVw0a6lr6SwFWVVOmuh65/hToPsdxaWLl3E5s4zLly7hUnQZpy+cxfHjz+G5sxcR5+Afn48hvkofLZ3A6JkXcHZqFceuTNDnIvShDzm+WsB3jx7Ftx77DqY4gd89dhk//NDf4Ne+9GGiHBsDqTA+f8t78J/33FuBfTMxbG/uQGtzCGUOtmUXOZ8BKpQQpuMx/OSOe3FPUwuS3iZMzCwgTIi4lzKXsxqw78ABKk43CpyIFVpV19I07ynD270fWiWbTywhmcygQIVWoK8X4XPk1zeFArhIpRcvET6V/HTDyxjq6URe+8410JvJ5MvXJJDolzCtp064ryFjYWrKoEIBwsLGEGdf0ed1olLjhPbRWpSFkMSE68T7xRti3HqiZQgEg/jD3/8tPPb444hG4zgzuYqZi6dREkTl5QPD/bj77e+mUaYfzXltbaUCiUTwyOUMWlo78Sf/+hxCFKJ0OsafjDk1aHJhBb7WIcxfOY3XvOZuU8Wm6ARwZLiVY1xlZKFERegFT2ukbqo6kkqN1UgQjIYkuvNV6J44h4NtfRRguhFsn2d+FD/zA+/EB7Z5cGE5gZ/79d9CaV7Vfzj28tlV9VbvIwqyem80qMBZGcfJyRcMgmvZ9ya4D95vBKQ4exploskSXTcdn1456WbjuJu2KG6hLLvOHbA6byByPcjfBysoQS6E9ggkptBGZONh3yJrMQRUrbmUQ5CIwSBYCnMzFZOHjNVcc4euR4ozbUGJooXApulcp64dKFO+bG1IUuxJ5bejVFi6Xnk0OtWXiM1F43Q2toy7P/nX+MOnP4dESrEFN3WXD3OZMj45U8YtQ5qPGV7O6z/y4Q/9pspe5WlZt+0cQXt7K9rsFDoHt5kKO/1NFoJDg+jpGSKCacPO7cNojZ5Dx+67MTg0QobpoNAtoHP7zQhQWw/1bUOrL4u+I3eir7cLfV2deHrhRXwlv4Z37rsNf7R0HMfpcx/YcwvedPAw3r1rH97X242+/Xfi0MgI3PNjyPlakcvl8aoj29He1Y1IWw+Gec1ws42YFcQHHv8Ehkd2442DfSa9c2jvDejr7EGnnUG5Zy/doaJJ8Oho68BAuw9eQshG1yplN4jevkE0NfgwNDiMnrYIGtn+CK9L5eNobfGhuWcA5XwU2/u2Y6ZcQF9PNxxpC7bfLZi2gchMWvYUvHulJCaU31dzhWqkiVTMhMrtGqJ/bMlV4T3rlr8WrKwu+dSot68fQ41F7LrhVhMIErvv2ncDbh4IoWNkD+exF/0D/WjrHUYwOQU73I2bb74RL7xwEt9ZsvEbd3fy/iCGaN37+/oQCVOoOO8dRAnPPv4oYskiEcF9hOb9VJjkh64IbB0qKZKl1RKvLH5NztRP1ZBXLMMoz4qyiLCfAbcLXhoKW/kRCqApHkHeUKp3f4MHISr7z7puwKIdwdf+/q9x894euJU7og1AygAlGlDS1wBdgcjyJA3AKhYXVzC/FEXr0D54uveYBCknPkthuYzy4nmUs6mK66d08i3o2NHjNIaXTCk4j6nFwL5JmYfakODU+ZTHoaQnc2QcJ2OVyE/BRSnXUpJt448Uisn6q1fY16fzyQLR8Xm8dTvfuREUVIjWXwHosuJpl580cN7uPYjSlUdg0YWyuvZDx4dpk9KXZsdxwV3AI2Nj+MryOexpGcZj8XbMzozhA/s6zK7P9Mo8ouk8rEJm4TdjiTSii8sYICx00/pER0/Qp9prtpY2IYGoN4ImTnA0mYTb74Z/9Ci10V7D9HleE5s/TRdlP6KxKIW9z/hhig8kkjFe78XXTzyIyw1B/PzQHfjgc58lxJ/Gz971Lry5ZzeZaRFBQcO+m8ypO4nxF+Hv2m6Kfh4aakOazFL0tiDopcWMXUYsOID3fPH38UMH34gfHRhBcnkWkZGDpnZamQwQC/ZgObqIJNsSpLC2BfPwt40gOH8UMXcPXYg2xBIJNLAfySS/i/DZLRFMz0/Dz756m0YwfvF5MlQXpr1eDNFfFqK22Se/SczZRNoBqISRV0pKNjGZlOv4rkKybOIVtmczlUefqmh93vPFZeB+yoqtXYyqpqtIdR29eOJFjPD76aQfXqK45597HkF/ENsjWQzc8nqMjo9jgEKtst1txUXYZBzN09e//gAenE3jFw81cHyymC/7ccdtt+EsUZ1Ont29ezt+53/8Cpp6duK//8rP4/Rpunlk9DfedQhuWu91WuZctiiFtPpvkfIM5K8qCm+oIhT5+fMGhbnJB4ZUj5+IUBmZeT7gsccewdGuu7CzyY3LH/9T/OIHvx9+uV26XW5VNR6jKr2xyRMYT3gJvStKdffO7fATBWmMtNpQ1nmDGq+GLrgVu5L/vYVwHj36HOU3jVtuOUL+2ThHiWjMnBuBPMdeSijINvBaE3yTBfaybUX+mHapHfz8FdAXF/NIj1/Gu47sJZqofrgFFWfPwiYq0y5SlTwvTj4Dm4jHHrjJKDY70oO3PvFFzuM452EZO0cG8KG7fgTjy14E04t41017OT420tMXEbODsB575OtOMTqHg/t2onVwF7VzxU8qjz1toIQ9dDsHugpVlKWnDpngEz9TYXYFHFQySRmC9MEclTZeumIsr6OoMLW9OUVU0FgrCNKQygwUI2hLrKwXoUw6m8P50UnYgZCpaFvg5D5OV+YCFektniSOFK7AnZ5DupjGsixI6y4kqL1LbM+2cCeaTHDyKm56mgb5StKF24jetjfQz/oPoKIJ9sTZRx3qUDbxjmYt1yQX4BABlGW5xcAmeaRMhFfm0JRondqw1qy6f82I8PK7GqIm+OhwLEw9fIvuhdovK2ksYJiuEi1KdIrIlPPBcXI07mIqWhlHMQBBVUWXqYAtMbISp2R5tTymZUv5tGJyrY1fh3IlC99cVCqwgzd1OOiqyuYYu/Hkqg2B2lsb0uiikshaPjyaiuDc5DiaKVQmR4Bt6vUrSGWhk6+uvEn/zx8tLS5cIlNeZjv6K4ebmMg/SUFSwxObSElLyrvg/QUqgCT5yi13j+6JFR1HyEcrXKtJr0M5lRuhAJ4ss1wgJTwJVZmEq0o7HEL08uRz5LeGyvkJEniOq8Nxj5klSgvN3jBiWsni85oKKayRvwqcszDRikpiZVN0e1Lz8HNeksoxoIyEPA2YpVIpxKbQ1bYTq3RTFSfQcdnWyhhKSqNuHMRax348OhtDE5XPvb18n95ZmxMV4JRLoxUqFdk0uTNsv/5HYxDXPhG2s4G+/YoZCwutnOvlTBylxCzaiECEAnI+KgDKk6oPr5EHXUSFYbqX8xPPobB0GZ3tw4g2dhqe6AjSVTNjzzYIhWocxbeSKcVVhGJNPEPX1IjXapVEu3Cl9DT+qr2hcTd9qb92K6r2V7Kv7cTGBeMztOqkd17zPvFm0azcqc8qOirXSikHL/8uXWHhzMo0/uhbn8XFqSl88NVvx/2HbuU8X0XVKiSczWSRSkThz9AI0iA7zf2cV94t2VMwNcIxUx0TpXjTazCGlsa7rOPOtJ26mwCI3TBLwpJFLb1WjXo5nTIbrSTXZSpqHULrzqxUtuibNHf1RcSxMcvJVFiKjWk89NBMAmUtmUs/9Byo6AeRPk+umINk82yzDpXR2SP6WSetMimJTc/R8rXQyzrxfdouoXQDH9+lJW5jBOvmUahW7VE7TQjj5cdc9yu4bM5u7dgBW/ub6ijJdmpVN8R+LEhu+c4ueggxtkVnwbaQ78KUq/wybUw+CS8B2zyNqs5X7aILniimkCIPNnnJ78WMCby3uCnT9Co5SEC3csOqxlwpIkYHkpe101jt1+KTuqE42TrRVtFTKc0cw7OlLix03IzbwgX01KZGfVE1bG2HUHbwJnJU0Y5ttVTDw6zS6gUc81rip5IPJdPaoiJQpHQOs/3jWgtfGiOgVg3Ykds45pu8EtkUbYQVb6n+qRaarke02WZVTzLVpkz0awGOoaK1zXJSM45ZpROzm0xfEie/JMajO+ZSkRuRSZ5iZ7VMrYNbTQM4nTrLQ8q5aZgGwsZHzz+Jf7n4FF4/uA8f2HM3eiXgNaJAmxKAYi41TgztifBJbuQKJZSp1HxWGTOBXjyabUSE+ui+VhvNOp3aDCwZlL8yS+PITr6IcgMNXy/REl0/nSdauaZCV9ZsnIlbBAZl7Gu8+vm1JOnl9wrEUjk52p+hIKu2gmtlRETDos8dupqWmJhK12FfLRcVvvKGOE62hEjJaEaoJUj64bM58WUy12o8jgdsosnEGF7vm4Kvly6p4mESVB3IkqeyoPGzqbhtrZQpC1iKYuRWoyxL5x8yE2vTeDi5lNnQZ/Ju3CG+X3U5eD1H0mrsQZkGyaFBcPVQIGoxuU20kLPwjSULAX795naHY10Zo6mMhUdWbPQFHI49AQx5x1k+j0+PpbBSCuEHB/1o6yKzu1zm/J1HoxZGOdb3BOLYkScfJcikGkPOr0UDrgRFS0Vm6+amQiogVDJpEbFchsqxgMb4IpopLF5t6FyvY8JxlLtLMAnl8GielQMmhavAuoCPwJaEQwBJq4NmuZ/30YCWaAClBFyDqq+aYvvoWWiFV8voNcGQwKg+a9UzqGzEU3v5DIUsFMpQNrTJq9FXvE+Z7zLeNY+GnylPqaQTxz0B2J37aZibEVuaxRMLKTS29eCuHvKK4TX+yKDo2WqH8d4kT3y4FJf6KxAuoGMAU7UtMsAquy+golCJeE6LAnWkEgZKYTF1app62Y6dZjV6/RmSYxl8lRiUQdPK4XqcUtfUSO8Tb9IIKClV75Fxkp6QfGy4djNV75WREbhXmIRGrJJBQF7gex0+I825H+U4LLI/QY8bg+xPV6CFMqDnb0U1Xq57t4CT2QqSpQjnzXmr2XQOswsxLLOP/b3t6O/TGFDX1D1Wm0RXFlcwe+Y4An4v+g/dQj3C9mnbkhl78qBCSzJGAtXSjXxP/spTWKTCX+rcgzJBVCvltpN9C2h7kkJwmluCpNTqPKJ5F2iaybppBHIrZtFTO9gto/x5neK35BmjSwTmxc/8WIXCtAve4juV9GrarecakMD51cqxKQ26mXihgBx5PEN9Gi8HaHsCaGxuJl6rjp0WsWQYFfoKkqevGWqOp76X56r6NZKpV0QWPewzZgXd7tpH2d8YkTCpXyRlRbwk6bLYBPk4XslvNFvOKvdeJfWFz1G2vxLBjdMjea6SAKpApoCswqV6O8dznrx8xR1mj8poCzSgj/JMqA5n/Ck8kw1gvvcuGv/SVeMve6XFQPF+bWvbOrFN2q2vHQYmnap2E0l6RPpEfFRrl2RWZXAI2owMbOgTQQidpPI8dUfHTo4fHaV6oy1Z0ikJinaYrT3XmRPdonxI6glTf3kdYG5BxvivXHLMYAnlVhGHM3+RD5mApUa0kalFUlZC/vIgTEpHtfFVAXe8LXh0dQG/+8K/YiERxy/f8Fp8/86bTBLmRtLk60f3O0bpP/LwE/yTxuae27AaW8YD41E0+114fZcHHqF9Xu6wIyZ9RApL91IQFQN1otOwyOgOmduRR0MByjcN4IFin9m9/TqMobVMIynlrKiElKnyqwRYZKQ4kFZZbXTDCdGQNnZUPGl6fBpEkeLrZje67jXKdmMfXpp4nU7KW7yIybFzeCDRDM/AQbxxezt6+MgtSY9UGYwMFW/XblhUaKWZ54235dLJ8oo0KPQkdK9jKhUSVHMIIhwqFLNVSB7oAA2eFI0Uo8kvpJIJdeBUxoenow52cbrvaHbW48zpooMv85G5soX7u+gRVwGBDNt3JhOYI2B4/UAjuujtq6CZFqEymQy+Pk70S2T+9v3b4dfC2bqHdv2xkdFXfiNHBq001onZSbQSKA4O7SGo0hiL2CmlYYnHVKBKgiNSXRx5ZCrvIn5Q8q2ukaAbw00qF1C6ougVp6xWeE3haCH0VoKXmoFRtrxCsTKQZjOugANJgELvZjtNlYaa5yWeWKkuauo56iuVe2lSR2qmYfcfrqTxSFlTscdyBTzs9KEp4MN9xByWdvvruTb7qD556t6ndCnNuVLBxIOmjfyR8Aso6DuTHkRFtMFb5gSuzqI0f9Y4Gdq6ZevZ69fwGfK6tTYh4CIjrnGqGYR60uUKKcv71etrHr7Zunb9+TRtULkZ3SfPTvKiXSzyVkz2w8Z78+TpsTW2mQ1uogfqdysCU0mZq5CFbKmMJc5Pmsp0JhXDDD3pnWzzgcY2s9vIyKKZb8p82cHXps/gwxefgTOzhgMrHty29wBefdNudEhlyIvV/FaVajqTRnr2MlwEQ8HubcRvlH1VatRamipulGmYZViUyC1wTcWdnXwa42sxpCmDndRFmcUpA1p6+6n8TR85BgJLOkWSOtJhv7K6fm6UuKABDaoRZcacPyq7kqYxl6cvEEcAIJ4pT79oapvZfQcJ6tle8YB4Q+Oq3+rHFp6jiXiJR/juNQSQLnupW0sINoRM4oaZTAFL6QHljirT5RqQxTYk5pCl7l+zm+Bp6kY4HOTU14D4S1AmifLos8aG2HJYrgvgXp5M1JMyaU770BhsxXfiNVWK0Xu0zXCdl9lWRaMlt4pGS74ECGfP4LQKRnTuQ55j7aFXc5NOV9HZZxcexjMUj8WR19D4W3XGX0CIRleyaqqw1LeDgEL5zdQzlmrdmSN4qyS7ojYYY12NgNSOcBZA1NjXG3cR5684ccwABPfQLbyuDvQIOOh5+sw8j+3ainTaiWyCZEL2fKtxq5Ex/vExvpWNlWGVIiOSLk8e5bcO7AFOojpeU4QaaCmV9XmlEYgSGZcyJqG7YPuxqLUrep4dtkWgX0U4QmZCcDp8XMJlGqUfPojPFFrXn1ka5U9zrJU1/IM0Pl5XdYCkSIV45e0JVQnRScEaRV1tjJQaaW1hDF9/8bzZcPCWbh8aurdXtsfJ69DyhKpFyFMwi77UChK69fbUU62T9Z/rs83XvVLSvZVyuV9aJOPwMe/qvGp4tySNpQ4s1MUCXdo8r/bLa9OuEbVdikOZKQo7aiFcQqCkASldKUiRvD15wfFZHJuJ4mw8j0NtPuxrbeSU++koc37IlBcLDbiQbcDOsI3dkY3MOUUWeYaAod9v45b8aZRXLsNuI0olP5xOWHgi4cW+Zh/uYhNrI/dylKEHn4iOwaOMGnrALnoLjeueLknzrR953DXAKcMiBpehl9cqdK4MI/GpdisJAPJ/OkxSESZTnlmGVIDBGNzqNUYBL1PRkuEojEbR1t6rMRa/K/9XWz+l/PSVdvaoYqqep3dzrLWNtTT9HMePY9l/I+8hT8rQKi+e/BmjsD6ccENFUe9zLcBS1EvRCbOvuvY+Dq6ul3ypD2YMSFWlL6BljjuSId7gEdCHIaBxVD+OwMjWJgqNk+kfSb8ITIynL/kwSyQyltXvayT+koIRvxn5koLiuyQjm69dJ7ZV7TNeFudPXrIUoAysZP2l+LpKBRPW5aXkY60eKLRvSN58LmWy3OYSy1hNrpHVCQvoxXYp7VdjZ/pYaZvyr787ehq/++CX4Cra+LXXvxv3bd/LZ1bbrs0QGjeTLlt9h4o9CAzJ+CqKouUmAUqFeGXwFSFSO5RvTb1kdqlxLor0qEpeH9yad1cYrqZO6EBIM4ZmCYXjqLHzcQzk2SsSJg9Qyrg2JgJXGjMtIdUio/TIncmTVFFZ6t0bKt9pjMUbMurGu+Vzq0ZO4ybSuOlAz5JZInTgahmgg+MhRiWspl71mMo95F/Nj45q9lAnS9dfz4DQ6Gpv/mrBh6amCJqbq+17OaLxd8aPwfEHYQ/TeL1iLVBPvMecBcixl14zXm61o/VEI+dInqm7LDkABuTWiH9reVpjr+VpZWPSMXBWx5GjPJdpp4q0AxrFBhlnypBqED6TdmOu93Ya//JV4y9R0zZwPV9L1eYA0qukZ8qWWC18j+ZYbdX/9DmdjcrnlAnJiULxep6pDL15bORMxVEcexaWLwi3Qv/rfeJvbUATX0UEZtjm65J4kOMnZ0bLi+unbW9BNP6un/zZH/7NvISQBlV5zInFcWQWLlOX9WKFiP8C0W9x6QoivCZGoc5RQfkpHPLckmRMt5PHuVQcn52bwCxR73Z6zp1EYi4dcKksMBMmZAeMQLMDKrmkev1C1kSpy5dO4tFHHkc0U8QyEXa8YOMm8n1t/dmQlCIVYoFtjHHCMhQQFS5w6EW5haQkELqGP262sRjswlRwCFbvPnS1d1Lna6o5MLpGAEdenibFzEGFuUr09FdzOVMNR3ncUdWco+L08ro0+35scZTfp9BFwV4rppEt581uspzGhcreVE9Z91i3piKveXDZojdo475Wh55O9YvrkbxNjmMu1ISU+sim6pjtBPuQo9Lw0UPM0KAlC/RG+bnq8WU4TkW23yNlUSMq1RI93ocLXXjW6kR/D72QRg+eopCdSSwiwveESjlMzUwjOXkaA5kJU7tBZ/PXZNhFRap89EIpi+0xrUUG4Oq/yQhgW8iHoNuFZ+MWkiULw/K0Xo5oNDyJGTR4QghQoeqIdX/Nw5Bmk/HVuqOUrwn9sSHGW6KBCtHA1PYTSFEoV6BmpCVICnkvEABGukzoFDGt95H/ZFilLfUseWg0xIom6cw/M7jkAdDYmNRko3yqG21oKBztBrVKldx6GQzykrM0ajYuaQ+GW7UY5ZGZ0DwVkwx46xCoyjGetcyJUMOIV8qpqQBKle/M2quWEORdq33GgyQJ3AlYk78s7cqrN9pUJgoNa0lDvXH13wy7c1cltK2x0BhpXGTMjKfBvuin9mzdZYCFrqN3ayIC/FjKlmNmPMNreJn36BoqeVNvk8bSofyazUMKQ+s+RSW0NqpGvSxZJjfBzXlxcS5sza22UWv7tOaGbVU+Q7i5Fx0dQ2hvG0Ab5yMgD71q1JURbH6yeVw+fhorj53AW0b24Q233wGvEgRFmg95vDLoWu5RJ/hv7XxUCUJjqGXo5YCo2pGuU2q4xl85M2xHWQfOqvhM516zi9TDcXXxO0+4iSxHuVRUSYlq6rjqSQo0CaALKGrcNT5SQVL+WrZRBFVg06zvk1bnUB5/mnPlgz1EAKnxp65wkvNYi00gz+sEjE9TXpaog9ool8u5VSTptAWpD/Pk13mC/3xTD/z0+maSy9RZBTQTCEbzcazxfQEajzTHu0A+uzYaWyN+LnBKPa2zWn2BAMexxjMvQx6viY7IczVb8A1wfHlaIyhZzSc4p254FblkH83+Gy2H1cBbPSlyRsBrlju1g7gKhtapUOAzBLhsAmaBRH5fBahufzNVf6PZKu+VI0ByFBUlkJgp06aFB9DnKyNs1BDnUgBNRleyuTkLm3Op0+5MlFJLAqatvEdyx7kwdW1qeQDK65FMmFykzWNPPZJKoDxFPcJ3uAZvrEZOq6SlSoX8BS42bBzdgkrkGb2fjbO0NL8BFG2isvUh64nnPu0MUrD8REltnLDc+FGTiOYfuglFClqBSstNxOhp6EHJKC22g0ykBCnpaIsG8i9Ofwd/c+V5vKVrBL+653bsbO6iYSbSpGKXAr4eORT8wvwlFIplzPkH8OTkCgY9KdzXoUbTo5N3Z0KxWl8uYppMXXRsrNEzy/H9eziQTRIUJUvJsNfRJY7Z0VUH2zn+tzZv/K5GAuvLZAyyCVqpCFJmGYDySoRYpNJVopESzlw0GFqfVkhSm7vKRM2aan5D41/gd2UyFMGJo3oTZYSoQIyN2USn6CE/S37aF3FwK+VjMxusUalQrSPsDiJOptPfzb6IefccFaKYtptCGVWIm9TC77QlX1u11c4M2zxHhg2SURqolGOFNYQ9QTTx50nqG73/tmYHISwiwXcRQhnvax8ZVfuTVL1da/432jH0rdK75zVW5z56910Yzdg4QeM+XJzDweQJlOmJGk+T/ZSHpfEY5f3PUIcPh2zczvdsmpLKgOck4DI2HE0J+KZjDY0SFnLW6JiERY0Sv5c3naZikkApiUeerEJhUu4KhVUjBk5CCTwnYZFvXGyfCg0pWqDlDuNNsb8GWMijMmUsq0ZVbdPnJlzI59WEXYpk3VsX4GCn5GnNvMhnL8HVc7DSD/VVpQhWLrNr7JuSbah4YjROD1+eQJNVpjc6SAMtVMt36Vp5+yaXge+rLStoKPQ+LUcI4MhA1XnE5cWLKC9dMu90aa3RGAp+p2iIohgmUY1t1TiZCdCXFXLy5CiCmxLHX0mrxutUiNBE0K5DfKcBBwIpAlcyWPIcZSRtzjG9GFubMQmwVQ7RjMNWpGZwrsx8ZFVMmf/W3Kqd+lEGvBTp9e7fRBMzM/jEo9/GvyxfRGMkhDfaXTjSMYz9+/eYyvbawWweJmMrMEHDWImQUTEod0mgiM6GWZs1pTs5ZjJYUp7iLXlZbJ+zeAX5eR3bOUy8qxq7jtksfJUvyS9m3DkeZn2Xn2kuZDj0bwNcSWbphtfpe31ulotSKOv0euoQWwlrMjL83hivNYITApMYPcEy39XI9hopI5+6KOtmeUS8L15RCFyGzvCsrqoMotqqdSBT24b6sxRUnwi6tjAKWXY5rQO+yP8+AnlT65fvNVuKXpb4PnraZge/gFwf9YIilS9DWcr6ifkLiEYn0E1d20lAVIg04xxBZVugFfuo1+V86XgZM5vJOVjpRRo2zpUJnW8mzolKrtI5c1q2IW97KX8JzC9cIgCKobdrJwZa+ow+XyftEpk+jmezIcx11hL++L0Ao5Z9tHSlpRYlP9WTAKP4SkZefGWI1+jANxnGLi0FmFZTdqTvOFd6Tt2eUPMd9Vpp7Bib7kGq7wAWi5R7zlm7rwl+Aqp4bAoegrsmOhgmgft6ERuRIjsCOibxVHzHdlyPFPZPTD7uXFT4igh3J4XPP/UCFWcLrKGbeQUbpyLGUtbyKEx4i5+pZIOUBpljPL2Kb0ydQ5KI7M39+7C/uZtIPIuLJ57C7OwMdODT8MgwEakXY+OTmJ6eRYPfh4GBXkxNTiIzexGHbrwZp4thc17Q7cN96JHnqKQueUQyBvSIHDJjjCiWjaBskq2dAlqIFi0lYylhyaCiq519gWNwhjbySMTC3vBLDML/RVrOO3iYRriFyvLVLdcax1orN3387yY995vLDoEK8KbWSrHorehc0sJZAoQ9nNq9BCjygkvkB60Rr3UewUMLeYQmH8fBpiyWevfSq8hgjui3j6DwRjKmIibfmHcjW7Tw5q4ivZK6cTeZ/PJkNZ8Kx1WNYD3pn8pw1/KM2b1eFRTygLN8xUAulQct0xhmVqbhJkAKtPbjrIAS+XIvDdLa2DPIehrQOHIr5SqK0bnLaGzqxkjPDkT57yJ5qkVZ0jSsyv8IynOVlycPWApdhlzrhAIDSrASf8kIV9dI5ZmUF84YGbAJjHR4WKXhnDUZyZyUPoVcmdRUzrGFCTyccKGpcxD3tQhmkpQoKA+3Fo0wmcR8hkKVijqIZKxqY6T/yWDPneZnwUqVSYEmPqe0uoT88jxyeR/yTjMxQwmp5QzSy1lipSzHiT+L/JufFRIcJyXWWvTSqk2+hrSMotC/kia3mqNNZGpauQkAaPw9QTdxQQDB9gDnxU8dxJ8mG8EA56khD18Lvc7OLnhbW+iF8fnGW/reKJvLmW2Az9Gb+of5UxibnsZ7QkP44SP3Ygf1TL1MGQdEHr50lTx8GlnjhanjChfLQCsxTJ655kvhUoE/GtKyDtObn0T20uMouoLwUpn7VBuLQLihjUbUjAv5UwlhUux+8of4R8uTMvICZTJSuk52Q/kmmm9Typj3EUyVpp7n3DfA1X+EY00wYMAjZUSTIy+xmhiosq36MWOtDkqWtMSg6I2AmOZpq7k0PMn26VpFt7RcdZ35TBUsTM5OYzJdQiLcB/oAyBdtAwAClOMRvmIP9agqimx4FQ1VmXxpEhS1ht42UolAvQzfiMoEvvPTZ8w53C09uxAORtRbOndJmnHt86VDxWvkUHkIyvwcAw+ff40XLpKdEHDLx+Boq6CvGdMCrIpE0ElIUD/0EZS0akmLVOmDhTL1Snn5PI56d2C+cVc17M9vFb3TOCvJeDNYEpCLT8IhMLEULVrvK69bvGBAnUkCNHJNnpAOAWXbAJaNQLtM8KPzuO2uvViiwS7QruXKOlZKTqeNS3MEE6tJbO/eAX9bJ+Jy/Cg3YY5xB69fXyoTcZwcjQEdY0vg1QDP68yDjP83Lz/u/O9Tj2KVgvILbR34QSKvEBFIpYysuFYkDMmHcDAsKrQEFeV3r5zEJXoSr9l9M5rSFq6MjqGJCHzbyIhJ1suvULnx5d7WXjoudQ0kqXKEfrxU8oHUJC7GsnjeNYw9Pe24sVUr/lVSu1VjS2hdmfGmwJw+rF3B3wqvrXtJFLhqZx+lTE9nyri3hZMeqLteAqgsftUZ098G0BTNWps8LMuEgyrPMCTkq2UCrQ8J3VP5GqE3j6yNz0tTrcUl/vHIshsZ/vGq1hJCL+Fw/UdSisb4q4uWMcZv66DnUv18M32GQ71GJfDG9hR/R5GncimszKJxZQKDvQfxlNOH6PlncKDdjXjfoGHOpWIGjTSgt7YMmyOgv7hQ8Tve3UnxFcKWFyVjLkSub7QOt4XnYYRExlOeoYxnTVHJs6InVKbCzAmUUiH4tcwiwabnahN46I060scZfZpTQ+O47XZYRPxlengOgYvd0M0r2Bdt98mn4G4eIUCoeHF+hRFNDgEFxSTSsY2aVkUBlKmubH7DVxZK2i/MZ7g69lS2OtaMl37pehkTRROMJ8DnrE7S88jhYXsATQS/JuFPEQd5DQrjVbfHGlLegwCI7lX4XUNHZZdfKyH24iUsPvkcorNeJDMdtFdVo75Mr4EAwN3ggy/ip+PoQ6DFj0BbAKGGMoINaQTaQwgO9CHY00Q74yYb64eKxSter75bpMiKxkHepAyK2mEiAtU+bkE6MbVcKBMr8CdTRJ5GOT0xySlMIZ30IZMMIB0v899p0+ZsPIfcWoGOdtGwQKCZ7WVbg/yJ9DWgZWcT2vY0o2mQeiNMxVrfPlKRDsHTzxxFJpXB4PAgHj72DNzki7e/9nXoaGObNxA9XtWWo1xbzdRlAnnLlwgIOKdtSkqlLMtIC+TIE1dUSXkzAgn+BiSiy1g5/bhZz2/o34OAQ33V2FEBh2IQDYv4VVEDGdZa0QjNoXKKNIfy7mnQdaad7qmEqd0oayvo0kW4aFiUnFmJIpAbJSNaK6aBUzRUa+9ryYw5dbdM0BwIhtDWRD5V/UIt4WiL2UsBKBkvgUnptA25WtchOVwyHjIo4k2X6hWym/z4/Bp1PPW8TR2iN2apJ7wEOi1rUxhOnkVfZydC227m95XCIi9JBrxQB1MOHK3bm+WVLdZAabAdyTkBm8llUURunSf4W0aYwMZRwq+AMz1elbOqOA3kTb5H5b5L/F1uGSSmDxpjqfYrluAsjaE8+SJt3TCONh3EbMGh8QeNv/TVBKIEJcs6J4J2otXfiDa//ubN0VG41nMKyEc1ktHX/CuSpSVDzY2AnIrFirTev2l0yvMXyQ8TJsPfah3g5eSXagsFJsra9cXn2h07Ta6J3l/bDeMh30iHbSABSEVEFaUzyYHXsVEy/sX8qnOeE/7xy8eQXIvj/eFG3EAUnw10IE8EaIcbMLe6grGLo2igZ1XubKCReB4Pnj+JA/RafvrW1+HmtkGMXbqC1Noadg92ocOTRrJIr5xM3NAQIm9f7XA6ncbTTz0LDxHd7l1DeIoeyiI9krtHenkvUeM1zMx7KWTKfDcFDc06Wf01ZFQNuBC3BM4gOwcn4jbOUc4PNZaxh95/RRA4KBJwhci0FmeSNGqmkBN+zRYK3qdXKaym+xWiVd4Cn1GSH0oN5qZXsGJ5UKZ30dLQjCxR22hqkag1gN5AG87HxkwuxR56u1PJeXOOez+Bikp36SxCN5nR7wogS49Lk+qvMu4GIpM7Mg78vFKzjoKicD+9xzIFSFu5VBNfSXFlCa+QJJVI2ap4GkuhbXh82YMun4O72jf3sULH4xYuU8B3htLIl+YQoPc8RcFapPC9gQqyg8b1kXQEp+MZvHp7Hw4Oq+DJRsZa5hA9QEzVZpfwetcUx4kCrgx9heS13qqwaj1SrREFyRHD8rdljG01VKrEO3lqCmVLGWlcJHQ6rkrKu4XXirWULKVMY4E3JcsouUlzrWUjHUqiaJXWz3WvknBq65gaUxk88YJ4Qs+X8ZMS1j1GuDXWZZRnz1CJz8Hu3U8lTsGuzZGk0USoeJ+Wn7xSYrzXhB+ziDWN4GEawibK4n3uFVgKzQmornthhCXRWWRpONcSETp+RSydoeG5sIr4xBqK8TU6DB603tCLtn0d1OEuhAJrCHS1ITAwAA8Ner23a8BWVHzOMdBygoDL5pDlOvFGyYMAl4qjyPBVl09eEWmslJCqBDbxrfIS1Lfa0sb1iF8VMgWCl5wBMQIHq2MJLJ9bxcr5GJLzKiZkIzJIhUtA0DrspuFdw8X0PD6fmUCqsYhXuxuxJ9iDkd1H0N07YDC6KmTrzMJF8mqKfNutcyy8YczRIIXoJHRTDk9aeSrRBtyQzyOVjSLOMYrQew0Q/ETJ5yrO2ih5nDoBd2YZvh7Ot9G4UqY0/hpsjZmiBOJn8Y2Mq9FD5AN5eYoqaEeFeEKGWh6h+Jf8WZ47TyM/Drt7D5V9HYCUkVOElfdFcy5EV5bNdsRCIYtwYyM6urrhDwQMqK1sY6M81Z8JsplqfElP8uqpVRUSqEzR+VqLxQjeCmYrYEPtANxELVLAvoofrjePBPql+UvEFmcxFhrGpYa9iJXc8FHXu1xlOgQl7G+wMBCwTe2bCvFZ2sZqwuXkTQMwOTZbEsfZ6OtVw8dlT9i0Wzq3mM3BFZ2g7tQWc8qi9IMBD7W28t5CHs7cWX5OndC9z4x9PTnaKTZ3xoyNze+foVqf5XRVjD/1ZmwKo/FFFPhun5syxkcnMklMT7+I/qC2j95AOYxwmLWLjLPPH/fKRV5HWVP2f+11ij6JLxQhNMa41sYqkUdKlx4zqtS1814+pKqbzPInx0qRKC0zVSMWL08OCgvnkckXMcU5OZ91I8kGlhUtL9kIeikjbgLRAo3/4uxlx+f34sKFSzT+KezatYuGew1/9J3P4MuTF+Dt7YSvJYIfGjmMn991J1xU6MeXaVzIpDd1bEeTBEAMqSQjNdgXQImKeW4photjU2hrb8euHSNUbGu4RIAQ8HuQ50C8OLeMYMCHfZ0t2N7ZRueaE8iGC81kaGiVgBeU50EDtkDDbxOVdvJnWVnrfHeb6khyRuSdujnSHgmjtr8RmafcYbNlzUPGvr9hGd5ikhNExU8DbRIxTBb8pkn4HilDg5yhkZGa89Jwl9KrcFOJuITSFUWg8dQhNjqHRIynhDnJo1BdDbmVqDwtokptUyxQQQgIGG95nfg3AYMzf44ImZMvgV8hQ6gPVpGGf4qIcB8NPXlH4aNgIywJC1GqOVFNCiWfxIKrGY/GI+ik8b93C+OviMSXKfPat39/u87KoNfM/3wUtDwVUBPH7eJiBs9cHMN8yUJ//xBe3xdCj5/4We/Q2BOMrFFpfi3qR5DGWBEGZUK/ZOjJCCnHSiE2zYkAjPGCSAo/K0tbwyHlJeVbM+Jat5e3IMXBR5cp5A7Hxe7ZW9kvLQ9fyk57r0VSaIoQNVJRK8Qr0rO05q5QsIykeE1gw2Tpsy21z/T8BaLz6BXYnbthCzzUFLb4XQpKnp48Dgm4NIHW+JRMF+pEjIDs4ZiFpswS7nMtkl+bEF/x0dBFzc/SWRqgMSphIvZQV5jebzM69rWiZVczccQsctlLKPT0o9wxgFZ6GW3y0B32Tev667UQROyP2UZI8CcFIqV4PcWqvquvmjv11SQDvpxM8B5FyrSmqOQ8AlfjtamUowCe5med9Bxeb+hlnsl5dmhkBaxojaB6GgUyZCYVQGK1mTjGxvyZKCZPzmJ6cglxAvBQpxeHDrVj744SAVEPWm67DaVGH5KFDALsT5B9KcnAlrJwc760RKhlFstHz03zRBmxs3wX/+1QfyksrHEo03lQlLJM8KQoj4tgzu0XGCK/aamqxpvKE9BY6HjRmlER2JIToiVIOSHiX21ZM9dRDgQQlidMDQ60DUCHh5uhEUAWIBSYFWCgQ5JKp5DNpDm9Lg4rgY9qX3hogLQOLfmWLjB5F5UxV8EiRVK1JKBT38w6vfigFrlaX5qqkA5/kqO2Gl1FoKGBOrqNXWO/yRdpGriVxcuYK6aQa2jEIMGcDpVyb7n2z75Hp1GafsHwvzk5jrIhPTJPkThLjDSettDltXBrk4MOKw07Jc+YYxomf67zyCaSo5XgdXK0FGkRyKlemuWwnplewIuxLHLhboT8fuxpKGEvzUfAVckNMB645FJRHc23AHw9sf+lsWeM3LpG7jBz9syac9X4l1WEbRplr/ilYrAtJVUrYkc+V3V9gRD56DrJQREwF0GwVzlSilBrmUnjLYWvZRzpK7OMw/ZsILaWbS2qLZx398jt/C1+4n3axqhIjPhkK4ewjtKUlwmyn5a5VzhArpUriBCA9Q/sQG+QjgPHX1HfDaMtz7+cjzqlbAbFZTLl2rRS2GhXCki62XEqu2BjCxnDDReNm01UqyQUmPV1QhUxNl/kkNEtFaOQoduikXNz8zh69BhaW5rQTY/lQiyDgbYm7GhrQMnfTGTlwQy9D1XQGwx1IFVIUUkWECGTq7L9Qm6NDbdpvCK0ZZXtWb5AEyY4uWvlPAaCbYjSyCn8P0hjpepX3811YGphGq9pLWOAnsG64P4fJw6xDAAZwVHCSDpeWRfWOliB46XxkbGQtyovUe1SoiHHXDVtK9dx0jXhIc6BijYI/PQd5ti3wpEHmuF4aF2S88UbyeMcR2Wj09i4OnZBB2BZBCIGkPE9i5034jFnhONXxj3tVS9QAqYdFxTWnOMhWHKbamra369w/lWqzOd36AxM8/LXtFq4mCrj9JoLr/LFcNCXYLtoPNh2VSF8ZLGEWMGF+zpd193NIDbUId1FGtoSecdNAbXpoWao2DXPAQpClsa2SE/d37qNMsMHaUy1bipgpXU4jRP5pTz5AgV1AfbAkUqSkZK5hL4FkGSQDF/Q01BhDSW4qT8yfgr56nOFfJUIaKIMvHc9yiD+JlSbPsXx5PP7DvLz6houSYVbUguXsEBevULAG+R9B3hfJBeFLeUT6qYC92KKxv3p784h9uwEwvMJFMte2gwq3N3NaO0roG2HHy2HdyLYRTlzV9d02f6V6bOYnb1I3bUXS/T4HCrCQ/RiXFL88po287PWAhXFUPsVIdsQDhDx38q30FZJASHxmry7axRSHWmoyJsls8uCAIXyvkYA4uXzw/4WTKUXoQqb/dQJKYI4JaIqwTTCZ0/Se1Ri1QDlWScd5MhvTdQPLirRMj1cl0Lm+TUzFRb1iU58qBzURr43fauMs8rQLixS79DIXrw0ike/9Th2N2/H3rY9iF5YxfKLc1ibS8MVDqFpKILuw+3ou6XF1OTxt0dgKxphllloXLUOqlAxZYW+DxXrCOw49Z6MqAGKfCf7W5QnBg/cOgdJS4pql3Yy6HsZAXlk4knxoT7TuKp4maInmhsBSnnd4iEDaN2UT4Lz1VGC9b00HjQEiiIa4MhrFSL2aznxOqQtvOJNtcNEECpjI5Lh15KA8qw0x8EQHRxdr2dLLgUC1Y5NpPoqhXweqv+t7YAihfjPrs5iauUSOikTfurVFvJTj56zxTNMspwqwVJX2TKiGwBghWT/ZpZjePHSOOYdP5s/jL2tfgwHHcp59aIqTSapO6KLCBDg5EPttBftaKeDIcdpnfTncuW8q3LrLmSo505RxI+vFtCZWsAtrgV0NofgZb/XTwCtJzpc2gbsqKa4ongmiRc0/lXP35tCT0Z6gPJhxlrfsqHSr+IFLdOsn29Woco6O/WgrqeNqjSSPGwqBPLBRl9tMb+c+/L4MdpPghBtj5Ts6l5FjFSxVZFps/xe13+SxnSUKubFeAmjmQKBSAkHwhZ/POj0km8FNsSP4msTbdiCZPxLl79JqJamRzxYabyUqulw3QvlIdTKT8r71FcmDM5GmgSXauhU3pIhPkDKWshFAEH/JO8kiRK/MVfEyWIb3hJexZ3dQTj04Kt47ZWTei/FrXClBls7AmqMJ2FaW0KJ3uhXaXujwW68fWcH2r11/amSPinwWSolWqIAab+x361tIHrWtdf/+0h9rClsCdL1nq/r9MOxIzmJFRqgF6gY6dWT8crzpw3IkhJRqFy5CgpLluk9We1UZvQydIpFOct/UyFblg/Rlv3411QH2hDHWxo5blJger+YjUyeTq3hwekU+27jtT1Etgr9KqRLUCGgp12xX6PzvELt8LY2IniPgxdTLjw3s4KD4QJu7pU3LXRKAaIO+jr1eqfPwlvl/VP40hI48oG2Jenom0KchlDeSqAFcXrXTWxHA721uJJzqHSbCFomKTiphh4MKOTn5AkGxhAhz6WpFAoEU4o4eWaoUHmt1XuABoRtWKGAShHrzHeBJ1MTgDyiLGoJuRSB+EOoWsMvhS8lrrC1BFWGohZ90Jgqo5/enNnVUB/qTywRUyzhMj3KAsGrmwYrQwPXtZRE+XwC0+fdmDy6isRUkt6jheyOAHa8ehtuvXsIoQ4/p48GV+FhhY/Fu/WeGcelNHPKbGXNdmzjewdoJ9ZgxyYQUUa6EgTridcbD5PjajzMmtdRI1lXya4Sv3StjJjWT7dQ1BVB5fgJCOl6gtQix3mVc+sONqGJAK1IwyZ5VXhdO01EqheuN5qkND2F4+zou2wC5ZVJrOpAT3JRJNCG1ZKfhpq82NFnlqvMnNS3d50sTEeX8BcPfQUPTpzDEQKVtw/sx437D6KlpYUeLsdMSZPL4ygFupBy2rF8PobpR0cx/eQMkstlRAab0H/ESzDQivabdyIQYctTi3CoVHWmXTo6he6eLgQpN2bLonJJpo7z3TRmnXs4phw3tdEkalVJRl15G+ITA9T5t5Q/x8MATsm2FK9AjIkycpw5Lsoo13jafTeZE4qKnF8BGk/TAJ2bVY5lGV3BFrP1LUe9qvPb5W1fmblMZyyHbb07TQVVJb+Z8xM1bKSa7izIYSDJmBueF1gQb13H+F+PSjQcpfQK76AMBFpNJLJ2muxmclL0kFVBk+Ojk3RqOmsDKSJiylS74dCQLZc9OB23aLyUSAgcaipjO4GAlzwQX57FpZU4EpR7H/l0mSpojsPrczk4EHGwjVNk05POE3TYHcMI+n3wsZmKpJYJUOdWorQtTZjztKJYsjDI597c5BjPV7xvci1mTtPRaILdf7CSR1DlPWP8Y1HcVp5Gd1NrJYJY40v9Uh/kLGkXj8mFEcnAc5y1DGOWK6vOhSF2Trpa0QvVGjHJf3VEx6Y8fZLtXiZPHCEgrJunxHzFgRP/1HJM6khvWKGDcT4+aXTPaCrJkS/gbQQz2tnFGQMWzxp+Q+d+trdmd0iKtOrHG9hmFS98yzGlT6/Zfyj7nsfK0hiibGCxoQkNDW3o4pv98r7JwJb28qt2sUJCyiCmEc1RMSbTShhzYargxShCmM8rlMzJpqEeaQyR0S0szJ7HnZE0bt8+TG9GA1MbtFdKnFAJoVC4BNQoxbpnUOCmyHfPRN3o59e3tVYUVY0yNEgzZBiVetTWl1Uq4la2b5DGTh6wUYICNmanA7lQAiAFoXCb3lcVasMAtdBfbRuG/r21vPzbiCDKUXIMlbhFBW+iL3q/FKw8CDVD4VsZPP1t2sUf9YMNEevEC0ac0WiOIBPpmgql+JhvzLnNLoC3dFVyD+i2UoksIksv7mvZLg5FHG/1zaLJlvKnMqMAPEuPa94K4LZd29BdB+PzfKGerrU+taDSJBoG/mHqpssblyEz21HqGFsIUeFfAQ95Q2btmE8Q4tbSAgFQmQpSVQyxcNbsM3d10TArq1oKWMZeIVctNZjiU1RG5jThimdjPCiF9fW9wnOaJxV7kfdntoxSgM28sYcL51DW7oSOfeYZlkVwqC9Vtzu9CoftTxd8Zn1+4nF6S4/T4EwmEaZX33sHQcs9vejc24hcbg6PpghouodwX4tUNZ+hXQQGTFM51y+LSCFMnTBevqkUqHlWSFjbuUxRIwGYyqVFhW4JprUX3MvPPeT/DbUdNMbyrjWWAu0KncpAVe+/SvxAgEjLFNpnrRB5kN6jonsqcnTN9VsRL8qz7ZwDhUuVBOeIPz1h2JxHHcdu5uA6RqSe1K/Tp8/j2KVzeNhexqOZebyuYzt+cc9d2NXejUCthn2phLIMD/nfViVLASizrS+KMsc1mwti8dgoJh6bxsyJLJKzaUS6LPTf2Y3+1+xg16aRL60hMnQAYYIJFdsqT71Asc+Tpzjn2lkkz0u8pWZriqiQHRr7fKCdBpr8TLCQWyE49Ifo9xCoqX/apif5k9I2OpW8tDiK4tIlpMlzLgL4ENueJ7iyyHPecDt1ZcoAqbCWICgk+s8kptHBySnZi3PvZf8WOT8y/m3kmSUtXfAalUOWPF4ltqFm/DXukqNNxuP6pHvJ3zJmiohtMGbXkkNZcrStlgDG6tNp0Rt1rKEkZVJLHQLnAkzVtsh/W6AYn5LRTbPHK9Nochcw0NOP1qB0UWVXkodNyvCxOm9kLl0kaOIc2F5jLFWfZq1oo6gjKJU34yGwJEiX2svSUTmR5MhkV/Cm/Fnc4lrGQFflIGCXtqzzmno6NhvH3PQ4bumOoKtPS3uVzx0t7RE0FGkLsxxLtz9IJ8mLCxynMsHAHoEl+JCNdJoIhZuGd5ZOqcf2oYfgN0n5zDYO0na2G3ag5mSfXHTo5FjMVCK60ln14yz9ppwhOWHmLIKt5sCFaerEXDmPJeo59flGLb0o4qs5VN6T5lAA1dzPC8hLktEydY871LjNcnLLjlEKG15g0XNeJWIfxyIbGyTTjlOofMkV3K7QqrJbtTWGpOpSlxYX8Nh8ApOFAAWj09Ta76Tm76X3N+Bzma1tGkvlzUku5HQ8Gsvhwvwk3hFYxE39NGgCElt28qWID1L1owIVnYoaKP+g7hkPL1s4l7LwKnqre0Kbn22RqYqYyawQ7Sp0VkYDJ6Vfa5/KHlXUQgZBeyZrIRsBAgqkSYjJ6RwAThK9nvWiDPKsFPKVQldmp7nve+3T/32KsqvfWLDQTDZ4c2d1bShPo0EPZoae2rMpMjKN2K1dzRR0MpSMJsdubDWOp9bcGG6O4A7pieuRGRd612RKx+WvIFpjkOvGRoyhKmsaU4XJTBYtW0KUr+UoIwicY2X1l8aPGkPmGrrV1NE3yYI0mCZypRC+DKY8a61HmzV+PocGVABKXsr6vnyTeU9lbULp5GnTHhvlpcsoLZ7DargHU0bRJpAjPzTFc2i5mELiNL3SkwXExxN8XRntN9C43zOAvjt2o7kjQvCo3BU3dDBwLJ3Gw6UONAUDuK+Jpl+7EgSA/I00sFTOQkRqTJr9mjwOFfqwVSlQhkSJQjLM8iqqQlzivxcWadDmqRzCDRjlnGnZ7L6OXWgSv2XJf+qnSONhigNtofz1Ws2J+i+vUUZOUQEDGOvm5Rri9wJpHDvVVChL/pTARaVjtfXzZ7iyfGVoi/deQ1UDyWdmMink2ZZ8tmBC0bOJFXz4o/8Af9mNn/mxH8fwcCXqoSS10uwZM6eungOVMzIks/rxK7LBOZf3LdDIMcgRyCYmZxEbszFzPIMrj00gs5BG+/Y29NzRjd7bOtEWGYXfy7HrPQQ7v8Y5pHfXRuBoxoNtpMJUjQI5NWQD4qQVuDl+7d39aOgeNobYVJrUzhYZOQFxEeWoPEWQotD4wE18FHWWtgaKR62qM7HVOOmjlUsVPmjdyd+vZCxFnDsVF5J1DZHP6+ZTkh0n0BA/q0+t5I1GNw2m2i4yWyOXUKDhUrKf200H73qAjdcWR58xZdc9JuRffcZm0i4K8bAK4WyW+RqprRzbFH9N2+1Y5OXLWYveLV+jVlNGtiGGw848gQ8Nv4ylcitqRP0isC67p0JMhkerVCJPzZ17FqeTNub7bkeBesXHPu0PO9jX4JgEReWwPDM2g1lXI27b1ose2i1zL9uTmDkLm3PV0LMPMd4rx6jZ20DsWTLbj2nGzc44vduQY5mcB4uOo/bnJ/ioUksvIpTNSb5HXR0mL5R12Jiqgg6RJ4wOqCNFkxT2lz1Tjf6txmxLYiPknChSL30mkLNOFlVkDI9fGsczc2s43N1E419I8skc7RpJCcuLonCXqSSThCsKT+UoSHZsBi0ysgpREPFI6Z5ajOGBLAesuRu3t/iIPMxcmMe8FClY8ESigIuxFbzZPo9btD73UqcQXY8UwtDauofMQGVdjz7jBcsk/mlv6v00atdUVTRUHTB5+AJBIRpukwBFATBMtD6rdT8vQeq8liPkrfn4LK2/mmdV7tP/q6CGvGNFoyphK/PVNaRrtTdf2+/yRQvEUQh7y+se9X8UrVBffZdgv4XdfzW7Xnv2+eUEHplYxXDIi3sHW+APyCBf7f8Uh/5B8lm/38JrWqugYQPxEzGiDIyy2zUWdeu566TtKfIOaopTYEqXKGlJeQtK2uGclKNTKM+eNGf0KhQvxejQoxIvaknEhOOU9CYwIEOo+wTYzG4QKjwZfYEDtau2LirvRvwsAaTglil0SiC0Cd6K7bsweX4eY9+awsJji0iMxfmIEPru7EH/XT3o2O5FsjSByXIavpYhnKHHpcNq3tJ3AN00yMb428GK8We37/OyLwIl2pIkz9rwOj08GmslTVnBbrj6D1Y+V+6ClLKp1KUxIyliwL44bHNaWxzJr6t5eob8r1fja0AQFbhZQ97K6LPfAlOaE61FarwEQOq2yG5NvE98TTnR4epOjrogVAmNmgNcNNbGgLzMM6QU5JEo6sH5cLR0qLMp4MGZsVEcv3gZ40Eb0xTYGywP3tjahsagF95IF4Kd25DNF81xq4Xp0wgU42jeczvbwL7qWQSWKe2Lb+iCnwp/kQDOTX7rIHBaiZ7BMnmktWU3msgPsSV6/QS02RkfJp+YxvQjY0hOr8I31Ij2WzzY/7Y9sPbSs6ReHOA8+RRdI8jJli0k0UiDkuSczSPQ2IpILz1+CbCWSbScVotyaCzozZucEQIyq/8ATEVBjYPRrxwHgWAasUxqDfE4AQcBrosG1+FYN6i63tooL6fQt+/h781zWUe8PplKIUeg0UAZ9Zl69JxbRb2q9+UJ1qfIP4tsi5fypcPJ2jjvA5x/w11aHiLv59JrWHG1c0pDHK8IRYyfX0PaoTJDOTkDu6XPZMtfy2skgUSV4VUIXDsgNvVBEQ6RFWN7FYHT0prh241UKBcwuriMUwkP4v4O5HkbWcGIxXZPFvsLo9BRuLmItnQSiPtUpbXicIrfSxNyFmzjLIjnV8h2p+IWZpaiyFMH5N0BrDb0oKcpgNcRi3Vr+gzxCbILSj4kD5qfWj+ls8yhP7yGDq+Z7xrpO9UCEdDrPMDHXLVJIiWTOtR37k5FFbW8sHFcFOWUbU37m7BIx0T999te9ito8uBekihfeTrpY4UgThXbsErbEfE66COOWEy7sEIWbfOVECWesor5qLNC4dFarDedQoiebZheuEsKsYZeRVIqSpJSZq+MbGwM8UQMH0sN0dvvwP1tRIDso5DNKyXpi9FcCQ8tRDGUG8e7ewNo6ZCy24rhNpOu0cv4W2ESrcmIVASibrvSmSTw2IqN/UR5d9NAbSTeS0XopNgvGhdzkARJpXpVYU/b8mZoJGZpgIYa2nCEzzZFYV4pme1l9GaCHeaI3I9PlvHUYg7z6RyKEqpgA9qaGnF7qx/v46tfxfY1kF+iZE6tsf8DdfkpOiMi1fTSwb7Nbgs3U4f8eI+D1wujVO1CjbRlMMa2a9vTBPumqoUHm/vRTpRZ22WwmZYoSE/RFrZzuu+gbRQrPha1cWHNxp0tZexpKG8JnBSO+yL1mJ77LrZHJzKa0qUCPmJ8GXGFjmWYTHRki/HX0oqMswm7a/yrc2pC4zTYMpL+SGVPrkr2ttLL0oFTao/ZZ01jJlChSIFJeuNcSkDkyeb4bIWhlUktIGCS23ijoje6zoTSJbhsN8dNwKK0OodUaTvGjzs4/6XL1Pkp9OxzY9fr6SW++gCCvQq9s40qDMRnOOSHMzJqVNIZKnQdXaqtryGdsmi5EW/djYepaJpSs7gvmKGxZDuqldhEzvKkOYvb4hxpN4EJ05skNLZVyxCSQUUoBFR0j/phogAi/luRJo2TjISfSN8slWxSJrpGY6yoirwBLSdoTEwbKu3YkrQGvjJp8h6k0GzOhdVOg2IA1EvcpzFWuJQetPFwBci0LKXPlWeiMyqqclSmUV5djZlDfL68eBEfOvcEWsouvN3TjbftPIy9u3fDSs4iI++9HMTy3AxKS+fQPzSCll138gF8j3I4CIRyBIWKxvlUBU7P11ibLZcc09YRgiVl8k9y+tgXFdshlVSghjyb9+zE3PPLuPjVK5g5lafTHMbud45g+FXdiDQl+HjOg4y1QJBAlmK4tWUiGXIBVfGdWbvV2Ghb31mzpczu3s/55bVaPpSjofaY6GmQeMjB0tIykvGEeZTO4G9tb4VP2f3ql3IHlPG9hfGPRaNYXqG+bggj3BgiBnbgya7Ap+JaArq1iGSVVCVVa8X5Yhke20GIPBAxSWZlilGOXbiCAuXATyMcDAYr5+FvJnrxOtDLmT8Li0DHVrhfvLpOld1a6peHum95ieNNI9bR3k9vftXopc5As0kUXcjG4UlE0cbrx9g/K9iJEY7xSjaKKGW3LdBIR8dj8iMaeI0SgyvgoAIbtBVycmIU5ynmufYR+LzywzkuZpmZujK/gp3xkxgJudA4fBj2hm3inD/NWWoZeQLIb6Rb8Piqzi4BDjTY2MepbLMzcKlWBPtn6ZRH6bTa/cucG5MASHkwy5c14nPN0mDV+zZ5BRupcmrjmHEwzHbP9TZVKZ2guJ7GbDlHljuCDHk6W0pjO/lNW8HX6AiepUgruz9N495EFgmQtzM0vgW2y0+wMtzXh939XZxfy2CRZY7JU7SDi2S9Ln8Zqxka/0vRS84SlWaGQrHKgdjdfyP2cSANaqsnhRNVY1gdVTgxegXn5qL4JhXlQEcnbgu7TeGy75WE3rJUpt9YiKGwMoof7PWgv4vP37CNqY4k7ETdDtGRQmYmhCsmV2jJbBnjSMh7rBo6gZGvL1kcGOBt7Q6C64/l90psEupUkpQpR3l1EuRRvRif5sCXUSoUTVndI5poeZKvmMikVIDfnU7i9y7beCrlxVBLAD824MO9kTKenVvDR8fWcC6Rw3afjV8/2Ih3jzTiYwte/CF5ayrn4A3knV+g3hgJWPgCeerD5NfpgoN7OA2/PmzhnpaNjKOtjycJhCRkZYIoj6uMwy3DxN71ArqRzqxZeJZ8rEqIt1E+hKw/NkWvmp7OB7qpTIuULpNbwC+kjBRlUdiNkzefdfCdFQsdVhKvtacoHz6TpFarTnZ94sSnV2nk2SljkOQJV8kATRp/reNqVwOFVEdM2xQmhXkN08j4Kswqr1P5HgqVaY1eRkbLBlqakYcrT0xr3qYtnHN5/HqnPP6a4afXkzx3GpPffB4Xn7CxNOFGy44Idt2/DUNHXGho5JzLw5SHrDEQwJFwy4iaTOga8Tt5UPIU5NXynljJwuMXx9BoF3H3zuHqEhGvoZdYpgItJ2ZMqNJs/VK/da/yaLReJ2WTXjbhZkthU/Ouaj9k0CUDao8S/bby9LV0pYiKtohJZmV0rwMANxDHyLSN77VbBqmkdlQM2+bnG+Jc6GMZem1bk0wJ1avtmgsBv3qwsomujI5jZnraFO1ZoEH4xDe/ipVzo/jAm9+O17/21eypjeLiZSTW4sj7uxBYvUAZLsGjk88EQmSIZUzVP71TOkB9lKfJtpQI0FIlGwVPk9ldshZdMlGEUGMzCpMvIFBMILj9tkrkVcsg9O5SMRfGH53G+S9cxMrpebQf6MCe9+7DwN29CHrJs9pxYpauCDA0/gKhilopiiL9w48c7efn+yzt528hf2psFAFzcxxlFKjftNSYzWbNFut8rgiP14PGpjD8ymtQ/oJkzjhhW8uu7o1GY2YpqLmlGQ06z0AHyEg2Zay2WoPfkjjG0VmkFyaQsoLwtnaxHU3EyvXvpT5ILNGLfgEW+20PHKaxltHbPKcWspwP7UCQETLc1jJUiY5sIP5ba9MaOwH1Wp0NkkqOy7xr6Wx2/hzKvK63e59JZq5cw3vlYEj+pbsl/5uWfAUCV84/gbNrdIJ67kXJ9hHsANsCZeyiIxjSUrG5nzJNYPZMysIc2ehwyKFBBS5Ek1RBE3A8IQQI5hsJLLRdrsNjob+4imCG7dYymYng1d7Ldq2yT+y309xF21RzZuqJ19DeFiefNbrLrcPzTNSsRvybOkHRtYx0Ip02LTEQnpldNIrE6InVUTA/G4mfyBCrsJDkQMvPyr8haTnlUaqtMwkLOxto/LO5JSeXjtHRGoNFFNjaubN6QM2mRsvoaf+yTu7SaUG5VcRjq/j4CoUo0IV30PPXIXyShX8L5Sl9Dy+niRTH8c6OLPb1kunFxJvboQmTolFBFYWEhaYV3pJSlZKTMpCSljKo0lOrFsbXXLiDhnKooSYQUhR8lo5a1JqqT0p5I6kvlbdXhnj9lLDvkbSFRuF7vVkjq1C/6IFlC79HI39srcyZyOHXO+N4b0eGuixHZZBDmcreS0Xh83oJXiz8HQ3yn02WsMgHvqbZwv8YtnFbk9q0sV2mGIbarN/lPGynUFFuaoC2FUoRyXjQiOZsP74yVcBqNo/7e2x0RhpR5ju/GXUhvjiFNzXE0dxE4yxFK8MvL07PKKUqYVui+u9EQ1iLr+D1A/RA1kufvgTJKGk9W1uiNE8y4DWSx6iKaFLk2t9PwXCuPMU5z8LadgevpcIlotPBPQKolrxl4/0pQYZKU/vwlewmr0nPre3113gIbMhoy+OnUconc5h/YRnnPncRk49PIdgRwu77t2PbGwcR6Q/DjvMZ8pZNYSB5yiSTWBirtPuaglN8h7bRac1dSoEGPLY0g0eW8mhq78a9HdXqlTTySuyTTFn9h8zxy8Z7FyjxUaEKsIgUchTQEEjRKV16F/vsKDLAebAiHJ/1qpd1pDGUt661eK2PqvDOS/IuW8XnORyzspQGjbbdtR9WE5WXafAmEqLWGJgdBPxbxkqAxcu2K6LwCgCGFNr45CSOUcEuENgeoYIdLAdMAZe2tmazX92tSI3eoygQ58yxyyjPHOfcEQT23sSx4XhJBwiEycNS8SfpBnn12tqZXqAezCBZCmBp/DJZPmGq9DU0tqI5aMG7eoUGrJ3d5RjK0Cq5ymx7Y5+UfEmjE58rYvTxDC58+TJScwn03xQhENiN7tuH4W3gtXq/5k1r9wZMklZn6RlfoF7qhdVVLYal3AgNplma3EgmGbZ+zKS8C5RRGV+PeOwVEtui5Q/jFJm2vNScbyJ615Jnh3ytw2o2hvv5d4pe+/gxznMDXCr9bsD9dUh6QQc/KRKnZNmt8hqkfwx4rxrvrfhTUT0dmCTD3iC9IgPDX5J1ed2SSy2lXMNv/Df1evnyYwaM2TvvQdlymRD4Bb52YjmOJQIdF3lmd/8gdjeUMU6PRxHQW8k2JuwvA07+cThfhUCHWaqV9zy2uob5hQWk3WHkCFqICdDmc9BLtdSXmUMbgYGvpQdW6DrJkpxr5atIhl0qICUdV3+d7JmJZHHuTVTg30ga3xL1oMCRK4Q4H/st2pss368dECfi9jbr9ELasSgwdmycKKfBHHm4NVmw5JXQ6DvySnSq0tooTmd8eKQ8hCG61IcIrXRy3b+FNH0ykA+tEvUlJ/HupjQ6W3oN8tpA8XFzuAMiw2Y/v6V2K8SnvbNkDnttkkNpoRwe4P9XrKxqzX87VkKW3tdrm200kRFcRN2OUDI9NXNS2xa7Hf5PUYIK/LvxEv5l0TFZrJ1uCz/Y7sJbW2yTn2BIsiKBy8cwlcnii+Nrpj7/GhXVvkgQP9ZWwJ1heopUvCqpKaYpUxErAU5xHovC4Qjg0Et3JMwaYe1DlqITQ1TDrqdSRVxKO9gftLFTQ22q3s1jMZXE8XI7Wtp7cWOjChBtFjCSpprvuTA7jhfzQezsHcINjWzLdahcSNN7mIBNr9fi/FXK4NYpBRm2pYuwBApM2VO2cZlGnsLutMmD4jxJSVDp60QtJ0jjRA/eSk7xmTSoDf2maIspwqIErRDRtzHQfLR2AhDsWXaEHmAIi9++iPEHxhFPENzcEsbQe25G2+EdtF0cM3lxaxNmq6QTJl9pzMTXGT5XmdAEu5VErY2kKI+1Qv6kQnMouHZqGelkDMfQiiCVwY0NNvuWhzP9DPFKEXbv7Xx2sMLPNKSOkktrhp9eq8Ldhv+l+Nhvi5/ZNCJlAnAppcrach2Rp82Z9DSWjtYhZQAMW28tk1Ypa7YQllZUArUIq3kEtjzGrSr0Ka+CY15WUp2ulaGn4dzy2q2Il1g6+ltnH9Agz8/N44mLT+Jfs5MY5Ze35pvx/qFD2LtzJxWiwDiNOUGdRXmXcneayC8Chav0qJtGyD80KslpAgLOd1ghdSq6DEGC/q1EzzWF+ykfYfIMjZCV5vhqh4nGmO+3Jp/mWzmmHTth0/CX/W1wtI3ZtJXgKcH7FeKPSDd4UE6sIHpuDqPfWUX00RlEvGUMvXYIHXcH4BkOs00EmZSzsnY6zByltNHo9N3Cz8jDa+wDPTmIl8w7Xma86Mk7qUmzxc9qGKCeU1TnFRD51Y5eoj4MkP+urcB5XdLcpgjGtWOrgWO5+T6B7cnHKRYE4IP3UsdcZ87VR63xKxIjnpXnuoUj6WheViknku/64kl1JECk6LIOjoNqyBhHkJ+r7r2WdSw/5bsqK/UkALNyrgK+1Iaeg7C1pLjeBuox5d0kZ2jU2zHj6cFF6r/jqRIavCW8pcXCAL1sW46hQLCMs+lDhSzqRjlPjgo8UbeIh1TWfGFlDhOLS5jzdiHT0IK+YBnbCSqa3S4EVaef/ZGdtZbPoqR6JW37CbCVD7BxrLXFT1ENkxS9IapwfVIswOZzMtSrKeqbIvm7VErDIiB3NdEBKXnwQsyFMO3BXU0WbYyDtEPjv5aOOSrVaK2S2SVkmowt1pcMJeYrkxHpgiOvSsJIJTvpG8LXEi20n168qs2DMOdSDsH3SjIvSoT7ynwK7tQ4friPhpooqvJNlVTgRlnhVPqOwrtSnJpMMYKUkZC4Eu4UbtS/DTko8rnnOMknE0WEXRZuci+hR0esmr3RVGT/F0jI8cFlG/+0wHakSxim7v5Bvv5d1Ek6TKLevMpJf56y9C/zvIf6cqlQxh3k4Z8gP9+lKPn6IjwHWp4vf5vtl1XA80rpG+TlcQLst3Q5GPRfbYGm74v8Tvv23632Sd6vQ6r9/Q0NucvBm9qo9sxj+H/ymhVmJzMWiUSJeeFu7KRBpnK+RuD5b3mSWRoXGUB/C5ZpxEZPPYQovf6GnbdgW2Mf2n30CJcJEHiHI4BAYbckqDL6NBqOogrGexUkV+iTPE0vM/7iKVz65iQuP1pGaTWL4Xt6sONNHWhqpgfQ0gT3wE1m/Ey7teSgLGW1o2bkpdjW5ihQkQr43UxaJltWnQH+VrtkYBILSLgb8LjTiQgffRfZzGQl89kmK1nKUUDGLCF00vgrrE/SEhZ5XB6YoyUUjU0mVgHfPiocefMbwqj8W3yfUKlnMgm/16EjWxPHI5esrkfPmC1TtrxTA5Lqnyniv9UWKTzeo9LSjjwaGbRrrt1M/F4K3HijbDcBlU1vSYD98twK0rkCos1ufHf+HKaeOYH25QLuf+0bcdvePtpaGiFFNQi0LOkY8ovT2I/y7PNUoEnYPTfycTQwJieEYyb5VbRF3o4J/1NZSy+YZQcaeyp65UQ4DfTIBJInn+NvKvjew7yH79A4E0BIkRtSZExhYRlq1brQUoYiVdJ5akcyh+ipJVz8wgVceZgeXHMDdty/AzvfOoJwgLwoPunYRwVO4ZYilGGVcxGUYa2+4+VIxmL5Cn+Jn2j86kLDZf5X4nNty21OOFVej6pwQoceTZ1DKNSIjv6DWMkto+Tk6Zk20+vNYDG7hhZe10FwmpYh5zNVe6NMAC/e0v53J9KNAo2Iiit5PG4EAzSy2sI5/ixsheeHb91Cdkny9jUHaq9yLTblG4h0qoglEC79reVjGdatnkWHzFG+FIFi5Thr6efquAmYyfOXTJhtcJuI81uaftY8wzVAcG1kukbkSfGMtvsqj0iRmeo3xzndpxaWUI7NI1N243BPB27paoZ73SnklXnKtNpO8GPk0jhEeiZv1pZz5fKYz21jx67QsTsWtxDjWLZPv4DG7Dw6h3diqHcQ4VBog6bmbKOsQlqSFeVE0PDHKXNFAod0OYSJlAWaLpR1k7Lqq8OhqLJSPILabqBtkPFRlLwutHYMor250xyzfoU6/E1tDm4nO9feWbKwzYqlF8wqdlMhhgQVzBx8aObLdWqQjrUN0UNUEQ+D5rRmJSUrJjDmiR03a6tLiLpb8Kl4BwcugLe0ehEUkKg28HshRbpOZ0t4cnwcd4VSeMM2CpBJ4BPxfQkqZYVeJVhSgmo9hcQwn5L95NFqMrR+pzZLeSl/QOFirUVl0niEHvdUPIf7hjsw2K+QU/Xx/4domkzwaQ7dpxYsTOcc7Apa+OFOC/d3OOjybxwkbRN5kU3/O+qQr1KfK5nu9U02PkAMdEtT2RjY/0g6tWbhOTKItr7c1CgWvErfXbJxhVjvVe0qxFH98Do0zese4NQ0c5hfT0YLpahwFWaXgdOavot8Y4hScQ3xrVr7UyhP8+pvRI7AYfbys/DSEOc7qXCbujAU7oVLIW+Fxgwi58sUvVHCp5l7Mk+K7zRgsMV4cyvnozj58XMYfWCSDkQz9v/wTgzc3YNAg4WStmDJKPXfWKkGJtKz5L2Ij7S0JAGXAtfWG/G8Km7JuNSTpkQ8qT3ySgLTv9UuilqMYPrhBEEslch9NpXL6LPGKNgjVKIy+goHaxnCrA+SxLtKUpR3pQQnkYw+vW2TxFVbfqiRQvxRPkPfCyhvLiZSIwqjQzBVprF1MjSgXbsqeQZmPbCep9hfyZQKHyncLpBhAHKo8vd1id+pDSpcpFwLyZ4MgHIrFJKvvqdIcHby/HmslXPYO7wNJ59+AQXK6KvuuwuBIPumNXspMkUgxQ+KAskoUc+Ux+lR0+Oyu/bwOvKBAIvWxBWyV0RCVfwCBGziEZXBlfek8KmMkuY3QgO/fN4kXFltuzmNbLOSQuW100tSou/S2gqmZs5gsZSBp2UAu3lPd4nOiOZWOy+q66eGUjQUKzlMHC/j1CfPI3ZlGdvvcOHA+/ej9eYDBBUW2SlPTDttcnDCbX3wB64zP9cQ50RGTkrURLxqY28hxzmP0uj72JYIjbcS7FR0KaAxUL9NDogiDFdJkq02UCubaVQhIfGnTW9/jWBayXkR5XZwnqPRKFb5U8plEaAxabPi8A0egd1NwLrejiqJdVT3IsF543xYjRzLTdcUSw5Ozy3hhZlZqnKCj7YB9EUCGKR3HJLlMsQ5V+KkjJ8SXAW6lauzeXlB4MIc+c13qMS3futj/qTJB2Njz2Nm7DRWw630BXbiRgKENn8Dm8T7pI+0HKZny3bUdFGhgOemFjAXW8XNAx3ksS6zJJvneL2h3UGfl9cpN0xLemarO3ms1kU9YvEin8E2dxBEm2TeTcTGZSdOYnl+GrMdh7BCHbFKlk0VaqaYQ+cuI+Ik4dVSiD9sdvOkMhkUkEZ7yIdOGvRobgbt/mZzBLsS/9RnAdarTxHxX0oOzq1hyt+Pz0XDuELs+q6uMu5jt11y3pW/52nQVr/VyugnFiuVnejtuIiWC0SMEgafCirUOirBNkqOf0uwtLYuRFpVuMvuVvxzrJ1oxIO3tXkJI753AKC5Hs/k8NCVSRxqcnD/bg40n6PlBB1O4EqqBHEReVNX2wUv27dEYU8RkXXQIHiIOrM0HKpM5acCV8lgDZDq5le8YglBGY9Sr01lbNzbVsZQ8Hts5PdAQma/T17Vj+CSoiJ91Ec66KVGVCvsEfCOVgt3Nln4yLyDLyzJT6YcU4G08nqfTo6oo05+/qNdFifVYT//7e2XXfv2ioVx8sMb6CSN1NVDmMg6eJwAZMhv4S7aJ30To3e1Rk88rjU1Ks6BhmY0G2FwE6GW8d2VMmZjadxXuojtLWHYHbt4l3p3PZInSr4yXjX5SaFZ8ptDI5gbP2aWMUr9NxivPKRlC1WuEqn4jnIPtM5r1vYV+i3BoSAa/ZDowAka/SvfGENbXwlHPngIfW84CLeiG3l6B5NHafcz9A5upUdbXVeV8lHUQDsU5FUYxueECe3Lq5Syqe63rxC/l9AL9Yu0dilAIuOj/AgKeYwD/HCM811M497EcQMqzD5+9VkV6pTEpy1OZbZdBo1tsAQ6FKqUl6Q1XClyRSE2G1+tiQooyMNVqPwaL0rty9HYcUzoSSm3wOJ8VOoLVC+pkbqk0DjBlkW3oPJOaovaGvg1pAdw7uRJ0dhbMsAyjFoO0K4Dkyy28b4ZKv/nL53F19Ym8FBmHm8lAPlv++5DT1NLxcNSpEhAXnkD2varLWuazFB3pQAPdYzdfwvHitdRPwkIGOPOMVJBnKg3hGl67Evzo1imAenu2Y0j5JuwAITJ/aB3NfmCcSbsHvKPthy6yDsmkVJh0wxOXzwKP3nO19lLPs9jV6AVDSXyhcLOys0wfWLfTY0Ezo3qnZD/ixkH499+Ec9/+Cji817suH8XBt/ehUKQfEM5aW1rQ2NXfyWP4ZWQNpnPn2L/OKZdB/lKaYONpNC4kv5Wlpc49G6402tIxWPwd/WiqaXVHAT0siQeUqRUY67ciSqlUili03kEkrMItvVSjgkMjEaqIwFP8azkUGDcAOi6OWf7BNpkGyzOTTnUibQdQJQezgWyv+r+a9o7XXnszc/SyOaQo10pecPmxFPVy9hI5Ddl6GsZR8C47n2yVSsEbsdOPEKvloa7qxutDa24V+vqAm4mYZ3ypnmUrBiSfGThrI7h2bQPs6Fhk/DcQ5anj4bnOMVHZ9YQoIy1hdxw6UwGgmvVAdjJoW308CKBfG2fVZTxessholwGxbFn4RAQe3T42FYRD5EOykouYS0YQZG6tUxXX//5qO+j1A0pAr1GvsfDPqo6rQ6N8/NZOk69ItIc87kzJmnyW9YBTGbdaKNKaqDuuI3i3OYh6JM8KOy/bvx1qyZSzKBs+XVvezPxOu3J1B5HJVsoC1kd1hG5a0u4ZLXhy+lOTqobr2ryooWNViT0lZDDR49nC3j00hX0e7J46z56SK4sO+qhwbexsHgGEXaqo3Mf1ihE6mzYEzLhkezKFBqFgKlIs/4gjb/Ne9y4woF0U4B66F0tU2ADFJI2X8QMnBIBLxH4KxyyJyJEfJ2J+3eQnvgcHZhnV20UpFSrFCLjNPsISnTQBZnWbQcxHLQwxH5PZ4u4UvQgrzUnGRGzTs+xZtsFqiXSTZzMPl7f6X+JdmtAhfAlnFIitWQshbUJ9hx6DzrTPkO0/vUklQUveWvH1W19AgZz0rMUrJ78ClZXJnA+HkULBUjLzUXOwXYqPrPdkAzlaJ8z5308XsYTV1bR2NGLu/ePoFl7QLcgnbdeis9jiR7LMoWi6G1AEz2P7lA7fDpMJzFNJX2QnrK8YjaG82y8QQm9vD7jJZK5pHgI7px0EsunpvDiv0zhyndX0L63BTe+vxs9N4ThbqHB08lY9DzLk8fY9yxMZcvaHnf20RhS/ZbxrYX7TJIgjYRZRpI3VWVmXadwuCqYyTCrmJDGVgpGgEARAAppjF1/eLmA8MwJ3BdIEWwcrqyZ6jqzVEHDbwAE3637pZj0vdkuRJlS3812Ib6vnuQdCYibCIU83HplwudQRk3GfnIRFj1YVZarJFZWnmN8QPKHpVwJKvh0Kgo72IFQcx9KAhnsX+34U5W+1jNNGV9F0rQEwTkziWpaZjAZ/Xy22r+5nVXStdHlKL4x8QI+Of48Jo+eRu94Fj/2jvfgXe96e6WGhMCOjKqqESo1Vtv0TMSBXvncaZTCnUh4WrA6dp4YK4Rg5yAawo0IOXHqmBwW2JaJ2QvQqfDh1j4EOL5tMlAyuASVpZnnUY6Nw9VLL5ZAUnkgZm3VLHmw3fSY0orGcA5sghjlZfhjE7yWYyuvuCZnmnvpSnXXVK3TH/TEFl9EfnUOM5c78Nw/TRKnLqPjiIN993di+303wtdKPnml9AqMv05IXaO3qj3+DZFG2JSNlaVFeJu70NbRiUhEvP0SJAFXVEn90jiY+asj6qWyDu0hb6vi5DWkQ2sU7VFiGnXTNaTdYarrYCJW1wIRjWa2ZBMUTuHi/BIWw4PwEQj6XQ5iVCUZPnp/xMaNkTJCRdocRZ61rCevXdHEdV4jL6cTKI4+jSwdQmv4NuJh2gzysZxDgYUiAfwC+5tnWxq9fhM18dOm6HRAzecz3m2YLbmqp/pVH0vdokiZcSBpcxzKg3YCjGYsjGVLWEunUKQ+9JHvXJE24/zonWHq9gh/7yLrqsSwXcyzbUdRov7ybLsV9vqunXri2FN/OjGBX9q2JoKJ6nToSrGD/inR3DRLV4l6pEzwcHE1i+edbkQaW7EtVMKJtUoxozfRVAdAhS7wDG+98SdpYA1Tk9nlxWxQKPXEW0z2Kr9fX/9kk5QJvjqF1bIbj5b78FQ6iE6fB7dF3OihhRCQ2woIiOcK/PKJhRjOjo/iDb1e3Lezl94AGV8el47F1M1SMh7OjjyzawaPbdG2KLPHnINnziGgwVxn6Nrvq/eJ92eJ2J+NWVguWmgk0ynhroX6VN5up5cK8HpD8O8mtmeF/ZLCa+VYKzy63ja1lS+WYZM3KqOnrG81uJnjvTnDVcpIa6sK0xIcmSp29KK1rivEazd2mUpsOn3KrFfl1+Dq3EsG43tpQLSu+K1iB1Z56xuDcbSU+T61RevGsvIKRQtIUHDipokUNhpBGYUmvufqwRsaLP7tFJEslPH1RTeRqY23dhKh1o+jnpWY4tQuI+lrRc7fgBAFUiVObQK9Zs5fefoZXka03a+qaLyZQ6FkQHG/1baT0kBlKOWoZKz2/YheXsHJj53D6LcmzKE5h39iH/oOh+DOUmFobGVUnRJ0qEc5OU9QcQC2lJJpL3/F5pDVOj89Cj89lHEazQTHfohKR7ogTT73ESgFyXvjBLklAo9hPZdGvkQ+dSmJVAZb3qSMcdVLjKfzePK5o+StAu64qVKRkNar8k5lK8uYyohLeeo+8bzZtcLP5EGrouK6x8VxUya4tvjJSCqLX3xezwsUsPLcOVPHXN6arfXiqmLOcXyXCbi8HFc3leUkDWVTQyO6u0ZwhSDH4/JhO/uvo6blSel0vHQhh6noJYSoxAd8TZQTOgfsW2O4Cwl6+zoHI6x18RooWie1iT/ZBFbmpnHy9AW0hIPYd2A3UvmSqb3uyseoOH0IdOl8fbZRukfzKjCnrH0D9BorkQt69PL6Y/OzmJmaIMjvRE/fAMI+G5YJlcoRaYKp9qi/NZacI0vLOHyew+dHzz2O+fgc1np2oIn9GCJw1cFRRqOqyqHmXxELkyvECZJHLGdIeQMCZDWSTjJeJHWR2VWkvtP4z6s0MwFF12EaZgvjj83gzMcvInoxip1vH8HhHz2AppGIWQ54WRJol2FWVEeG2TDMS1MqumCqJAY5NgE6QNdur6sjPS5LnaIlHj95aLOu5/clGlMBJNfIXdXoWK0NfK48cPGpwKspXlTfPuqHVAzLixMYt1sQDw9whCr8oRYp+KZqovKgdfiXqWegCJLkobqPXxQrWHh0NoWx2Rk6Og5aO3sQCDSYzPoe/pgzB2gwdaJpeeWyOULepaWJdSDC7zNJOtMX8BxlRstczQSp8+zTEAH7NvKvO8v5ah7AM8VWzOZr5/nzVhkqRfQEzBU1MsC5nvhsLSFIN4oHzMFMijGTbSiiE5z/Y+xSPpdFx8wzdHCKWBu6Hb5gEF18/kjQNvvzRQHqz0ZPmUBTCeh8QusInS4XnqNdmsrSeeY1qnKobdw27eBhOqqHwhYiHn7Hy5fWMhibm8UqwWA00IW4j05PiwvtbgvfIZbtDTh4fSt1sMaLDpzRPy3bNhl/kZBcfSjxGqEWkWEkKFKLRlBqyqlKKQptcgFZVwATrk48m/TjEtGSDiHoCbixPUBP3KPjax2z//58sohjkzMYcJbxjp1t6G2VIWRDJQASMhmhDchUv+uaLQHVtR5OgNqt9UYpSHlOQvgGdRR4O7+TEEtpK6wqkFN9jv5fuw3i7P5izsHTvFURgze20+vdtC6/kdQWq1pYp0hUGTKGQOFxPb2RXuoCDYLyJzqozHX+c4rf+ehhhIhI19QWGpYGGpZa7zb0rZ7UT61ny+ujN2Q8Fiq68pxO+luC3X2AIN5NAyej6ILjo4TIaxX6pcGyOVdWDxFseoEIcYoKl+Mqz9UdwlTHLfhuthldZMJXt9nw1eRnvS1XW/dK6Szl4vGohT2U57tb6CWWiKC1XZR9t9z8kALo+AJGMejp2q2g99gUVlW9M8VRjIHmxAiYKhlQbZayooFSrYeVyxmc/MIKrnxzDG3bG3DjfzqE3rv6iQ9pRE0CHnlTIWR5rYklOFMnzJq7ttjpuQmCRR0HHKaRyeq8doIdGXjNV5EG1E1j6aIwOlo35FjouNS07qFhCIU6kKJS0Il1oWIOCRqbgi+CdioZRZ5kyGKjJ/HIfJJK/wbc2xU2SVyGj82yAtuoRDJ1W5ECKWvNl7aO0cCWq3ufVTpWUhhf4Zgko2hs7kEmEESZz9EJiLpN67kK8TuTz/GOEtwDt9Arv+rpi3RJNsmxp1z4qbBNgqG8jOr3V4mfCHRqrrRGyD6ZfdiKMpjnEfrxlw6jUU6KyQmqkcKoAuAErEooE38uUfYfmLmEb1G5RZIlvDrYh9v23YheD4VMYKJdJVmpOHVympueW/tOOFH+zQZb3jYUp5+nnmllnw5x3GeJl/hyAjRTflaZ0/IulSOQZXtFEYX4eY1xUPg73Is1gqWxS0f5+BCdE3aJcnjT7lsrxl79FYBQn+n0JPNFxJfnYSUW4ea8B7pHEA7LKIk4ZxoXvVNJxiZCqvFKUQ61pBAg3x4xH+n/CrEkpr7zIp7/p0tYnfMSBAzjwPt2oXlb40sYZ36u2hpqj5t6asNS0/WI9xB4GIdBoLHSgC3JZNJrKSOfoBySR7wy7HVEg1oaO2bm3jVyC/spfVz3fs2vgJmpDinDv5moe+KLWEsmEA92wBUImS1xapGmLk2RXKJRG6caWyQ49iVnOA1eFEL9BJOqzlem/rHQb+ewK33ZpGzFmrYjafkJTC1cJvaamh4HqCf8VFR9vYM43NeD7jB1qGRLTZVRFniSLaAOyYrf+V0ZRWTzWQTZvoAxtFrK82040re7GK8UZ5L8KIFPOqeO5rM2ji+kEVuZgc/nR17bI6kv23jZToIUlbVXNDRPIXnszFFMjZ9Az+A2dA/sZ9tKOL66RGenBwNBHWrH5/G9VxYWsK28gHuHOtHUXJF7deNM3MbzcWoeGn8vQaPPVUKWcneF4CJXdKE7Po5t+VlsGxpEY3tnRe+QTnB6lMt1kP25u6mEgJbQ6JyYKpOaz0xaxp+93rwmq+Q5GV2bPRKq0YBuIP5bST3ahywPR2u+Bm2puTXiNcaDoSLT8/h9tGhjvBzAdDlsDv1J0Otpyq9iR3kF+9vC6OzkIK4nNPF+ZdnKG9BeUANE+BmVoxOfMDlBdiMVqAREkQGtNQqEKCpgPCi1h4Ig5C+BkAer9mlfv8Ld8tDI5KYOuUK2MsJ13dS+zocXLZOxeTtR0342gU5GHWkNJmVOrGuhB5ChEsuXc2jl3ypOkaIxsOjhhgg2zJnPbIuHHKLjikur4whpSxIVTYzXaXlCc5YmylT5RnlcL01sqLwPjQ/HpqxT0zLLVDoqvNGB0uxxlFevwBXuh0XPXwKq0Lkzd9p4MVbvwcrccQ4dKgCFsyx6iCveDjxEZ0cg6NVtDvpeEvTUSINW+xHx5jo+0I6Fp4hgb2hwcIc9w76S15QNbLLRt3i+atxPUfGwzcbrr/GelhTIKwJvZVcTVk5P4dTHTuLKd6No3d2GI+8Ooe+Obrh7tTbJe6SgBP60XUZGjrxWGn+GspeHe+g2TiYFW2t168l1/byt1h7eb/JYeL8863rlJ6u3rGxjgYpqIpYMgd4n3qsl7kkBEnysLo3jEdd2NLcP4D57FpbeqbClFLqWFLTOrbC+DCsV6vLKFeToSbfx2Yvk0RxBSD+Nrzs+T689CVdzH9pCLVjJ6pAXekOUvxR5L7kyioaFS8RxLZil9+6jAWjyhsmTWXNiok/5OppzIx9sY12VwQqxH1KUkmtdK8WnyILxeLeYJ0P8XJ6RvDbJmdYSpTO0m0NLM2Tq4y+cwNcuncCDrlWcnZ3CwWUHP3XDvXjTa16PxhJ1A9uHlp18BhlF/KxkLI2xImI0vCXND5WWKe7E75wovSObSl5eonhNNfwl35J/OSQC9TJKkm9FT3ycO3qnTmwG2blzBgjYymNwEeBqC5nmkTJpkqToPKik+crSEpanCPwIzoKtVMatrQg1UE8Y4jhpO6XuC3byd0UpOAsEdcvj9PrJf62DJpomMsaIMpibn8bEc3G8+C8riI0lsOOtQwYEKBJQqQtvVTxZQ/xAhktjK1mp6a6XJFpIFZ5xxE9qF/+9iVRUaGVpAePjkygT9He2Rmj7dqOhsbnSTpEA+uQJk0NhaYlKuynq36250Tq3rte2UDlW1xDfrSiYAIISeOmtm3Fbf06tnySjvzX2HF/qbZm8JNlIO6NevHges8kcgr37UCIPa3mzy0dd7FpB5/yz5OUgLMrymbwPj684CKZiuM29gqFAHgF/wIB8s9RX337J35Lkl5+1k4eqyxHmVD9+dRsW0VMgH1FvODp0ifKp9fOw20/jS52l+5WcLP5SNIT8op01KbZ5hiD3uYSDGYqRlpJvzl/B7OgpZCSPfQMEMewDHcQsdVBHsAl+3qfoYoxOYHxhFhP5JsyFd5oqg7c1K/K8YaRMRdV5gqZJvidesjgWZexy0xkorGIBzTiabcNU1kGjK4dh2tQ9dgJNLjpWeogpSER5lsOhvpvz/EcfcywO7sawD6+Wl2kAAC8WAFgPpdSRkJMpJkKFIYGTot3wnBrxeQqjSLkYBcFeKDyt+6WMlAlea9QG4n1a5zEVyqgwhWiJ/JXsU1kE4bt0eIWUvBSpFIkmSFm5Cv0ZQ/RSxOcrzKjJ1FYuechajzFru5W2zFOWXuDrRzNaJdU6jo0jEQfNSvYwpJHd3O7rEdurYhpC3FpXloLc0Mbv5Vl1RIZURbGyDBANlZKw7AAFumsPPaUVEwKW56wkGZU1VYUuA8hEmld6s7X35jgcX1l0TH7COzotNKz3cyPlVYJyaQILyRjiuQw6iNQHIy3wStikXKn8TB5qqA3jThiPTMfRnl7Eff2N5MPqGv4GYt8J7EwGvnI8lBRnCtjwc3qr5lAezstaIowTH7uI81+8gtYdjfT096PvkB/uMufPzB2Nh3hXXr94S2FvtWX2HA3HlIl8WK0Ckny/lI4iA1Kwhv+qpOUr8bUMoAylpsUQ+6PPxSscSwNKydOOcg/Id5ayxmsAgp+rpvgqPZXHm25FEz2t+zxLRN7kLWOc6JloO5PCnDJkMnZr8yhrK1+4wyg6RRmMIVbf9S7TlvXGkPg321+eOW2MW7GTfWuh91St+VzK5zhuNJw0qtqmZ0CuAZb1Y89nqA96R4beuhIuwxzH63mlulVKXeBIPCSwLsVCw1kfSatRPLFGBZdFtJTD+OUraOd1+3bT4NCYOvPnMTczjbS/F92+JCKNlNn23Xwux1/G1eVDcfxZqo48XEN3UnHy+TT+qyXyskK4NIprnGfVPdDuJFv6RBEUjZHWo6WgtaOBAMlED1JLcHUdqDRT3tx6vlKVD6Q3xAd8vrM8wRbYsNuG+FH9WPA6zZsMnMk2J/ERpZnnkCeISHXsJ/s3kA0szJOfG9iubvLkkp7HfjQFe8x5Asf//jSSYylsf+cgut7ThZbBZrQTBI4SsAjUDflCyKzNEuc0c1wU/do4rtcS20Pjr9yHqCuEOerMFfJxiP3cGe5EI59XYr9iMYJG8p6VXcEaPZxgSw9aCW4qZ/rbcKZOUl9MVHbAGDlhfzcQx4J8YnZ5GS9SSYJlgsw8f0p0kCpr7YsEolYmQ4duN6aKKcRp5AYUPeLcTPPeMA13P2UmszoGxx+k70XZqdqASmI2/9YyHw2j077LgFXVazk/dgXHL12Gr2sYt+/ahuGgTdBEFs6lCbRncKYQwBnXALJkze0hB7c0CzCYVpP4XEWDtOZt5rpm0ywcW0xibnaS17vR1UNvn6A3TZmdpgMwx59mAumWog+XJk8jH3Dj0MhhdErXGNLc1Oankq/w7PmLuDJ2Hp0DO3Bw+x4MhxQN2GoO2SbpFMkUdUqWvHMlVcYJiv1yXvUBLDqNBDZex5ztkitY6A84ONxII6/mU6+XaCO/s+rB1+MtOFQcwztas2hXmXw5FVpG3Ip3ZPyLJz/n6GhJk9BhQlh1F2oJQOsxIlNFT2/b/CANqAw0lQFR0NdWW/DUso23dZdwR9tVxnmIX3+dtkkHx7xN/PKKic/Q8/UeTZjQvDFcNJqaRJNYVUN3YhpNswzqVgP9MiRAoq0mWodVLgOVvwmnkgyD8c+n2Y/nV23cznG9pWWz4RbxM92iH30kTSMELyQvoVF2shDpZkT97ya+zAAstl0AbPMWme+BshzyL8xX+vOebiWLmD/XqUylMrlwAQv0MiL0mO2ybQ6d6KxPiNNcCOypqAsNWDabxrE1P54rdaO3OYg7OH6qHWDOG6BHW5o+jnIqXknGUvZ7zfgIgNLYFv3dmHw2iWf//AXkFxZwy0/vw/b33AiPmzygJR6zfEK0bgCpBLxgDn0p04CUEzS6szSQNLp2z17qHyoYAUptGVJymVHi4lW+U0tWyrDXkormqWbMRYqi0CMy3qW+13gv0QuSnGgLoKc65vzcRBnYr7W+W/FINoLG+GW8iq+ympXIw7FRvwSEBQIV+hbfaQ3ZbKOtvlNtEfhVcpPasplf6G3rhEOHitWccFhLglJ0S89XBr5kRpGL+n7UyHi8HCvlEQjgmyqO1e/qSWNKY+9oycAAbr7HPPM6ioUUXY3h2PHnkaRNGdmxHU2OG22RCMINArwkvtPh+CfSGUwtZ2DTUDd19yMHemzUOaUGF/zd29ExewYJjlNx2530bTjE6WXyHeePc9nh9SG5dInNsxGmIVqhnKW9TWjl/KyOnsX8/Bx9hu3wq3rn7HE0RcIIj9zMeaQQK1IgT0jsunCWfWHHtYPE5gfy7miwjFeocrz1fVTmuJYaFOetVo80dRMmj8HyNdFbvolXF8j9EpraYHKcVHhK+srsULBRSBdw5TtTOPqXJ/hqC7f9wiEMvaYfHh1yXyWzC4aOjdkFYwzN1mNdoRIyHLcz0RlM0YA0E/As0mj1UCbv0lkYWtuvkcCtHB45H0pWrTPwjk7MVEL3MPnJrL/XE/sjMCqwy+cXIj30RjPw0Gg7josGPgWdfdJYdlAUsOY8uGkTyibyKVegkkDqcO5tLbNw8FORduOMaGdWgvMngNeocVd7FfXROK5H5fh+ynZ58RKWqA9e8O7EBLsSzscwXJjFcFMIze298HrYHl49mbbw/NQqEokodY4XuwN5s6zp0XY94xzyKl2YXsIzc8uYdbfjtp529NDQirIENNEcgQvHqwEeBNdWkKLOy0baECEYkO5aId86lo5jpv6jLlGCYVmlnelwqbRzPDJI59HBxZSLXSjD66ok0u4gMDnA4Q2VyWcro0hbIUyHtmOJLKLdWx0+GXctlWtd3wEdekTzDl6MW3gmVjnk7Y6mojlt9dzcCnIEsneFsyjx2Ufdg1jjHOwm6x5utNHM512D5Y3nv3rFMftnieBsc7xg9csaKXylrE2d962QZt2Z4uukMdQ1qRV8ZcGPJ+NuvHN7BHf0cYCNgqgYfx1Wcx8luJWW9Dh1r/aV67/j7MzNjRYRvYOHli008Xudl7077OCtnS4iLipchYul4JWYozVRIRqFoBRylGIUyvmPICWjmUgCka0Ebr0ufIVGyWxfnrUxQkfn/u6qodO6qJS0QvFCr8oS1G95Knqe7ldWeX3Y5f8vSe3Sj2UyWh9asdBJrPKaJnoQKqUqECNvnH0oUUEWKQDaoy7h1rq0b6vo0CbSuQGXOEwvUiC09rfPjmFv/DiC/hDcffT2zT716vjwl07tSy4kcfIbJZz99GX0HfTglg9uQ/iGIZSpXDzLZ5EhOMi27UNYHh4V3jy9rDC95M62YUyuUrAuPooBehbl4ZuQJJpv0FauxCIWo1Nw0/CHGjuI1vm55UNTnnOvKTNV9SrNMCReM8mw/NDsLuBn8paVfyHDWQuP09vTAUE6cU9FZOL0wh6+MIommrX7dqm2P/vHNhrDK/7S1kCT0Eq+UARCzxcpjK58AH2vJa/6tkiJxhfgLJymAg/C1vnzMhAiRcAkHybCIPBS+fgq8QOVPxZ/iz/VBmXU18Z8nXQd+yZgZba6UZYVzn/JZYAaOVijUf/S2An8xfknMPvcObwqHcFPvvP7cOedt1I50xgLRJUz9PqasTI/j3Q8DpvGxkNF5eV8egkugs2tcC4/Zao0WtvvYls4blqWUARDAESAWsZI0T6tkYfaCRLbkE0nkViaxsL8Aqx8EV0tQTQ3hmjvdRYIx8REJ6syKhGef7Hyb2XVy/hLjkv80bhw/jaQ5s4sJ1GWBRzlMCjSJMAg50kG1cxh/RhRLlQd0oTkeypYKplCIhpHajaLC5+cxOwT89j9rm049GP7EOnnOwUMBS4FtuSh6vdLjbtxMGZQcgWQ4Pg49MKzNLIe6sl2ykWloyK2TTkLWmZRmfaaEaxSefRJgvAoXNuU5LdJpyo6IsAsnW6KwW1qjww2gZCZIxpDw38brA7/lgMkYCoDX0tw3UDiO44T3+NYBPDNI5Vn1drId5THnjZ4xR65k2NZpFiew3zRhbmWvVjMW0jTS9NOFh+N/s7sNAa7mpGkDF1Kq24JdTcNr7Yuhx2BZMoYx+kZuxezrjBuo81Zz/avJ8m+HCsBkU05ABuJxnrpAn8uwe7YDducVOsYezbFbl1JUbcmbRxbTCMZm8edoRgamzuwFujDCFmnP1iZpwQ9/OWcTQCiSAiHiz+nCWaC7jK+r8tBK1liOZ3HWnQWjVaeYMFlkmdNdJB6WEsEYykbZ/ku1YY50lQ2SybrJOPvFOKOJkPrxgpFW8p+XWeUGpHxqByd1Qlov+bG9dF6svClaQdfmMnjnZElvLspabwtq6EZD1HWZfxfw0F/PXnqk7MWPr1YecaPdFt4Hz3Mj1M+TlKWf5Q8sciGP7DgwuvIP68PScnSyCskKYMjYZN3pjKL5AJL3lK9x/QKSMlK85koZsmouWIZAcdDUBIw2z+KJTKYmFShGAqzm+33UrBDbhfn3Y1HUkHMkdnuZl+6SwlYNPw2vSZVr7t2212N+V+6bYow6NhNXS9PQJEGIeqXp1f2/O+ZKOiztM6PzKSxtDSD27obcHBwgKhUix///neKpXX61nNnz2F8YQ7D2/fgUF8XWsmg5ulk+vLKNOafGccz/7CA1bkybvzx7djzuhB8rUqG60JxbQZ2LgF3uNscc6v1c0un0MkYtA5yHG0a4jMok79NHW0pG7VZ/1PJYC35tA4jT34vkB8CmVW45W2pLK5RilVSN1VPQCCvlYZf+QLyquWta6mI3o0hzl9x4hnqbHo6PTdCZT+Xo6t4amIJgYAPN3aSd3XEFr0ui0rP09SDQCmOYCAAT0sf9bsUPElKRp6TDL8BBHXySFBQniK4IN9a/TeY443XvSLt9pCxVmGlarLgBlLkQmuxMr5qswFrm67RPwUO9CyBAy3lqb9bynsd1ZI5C0mCrziePXUOX6Z39/TqHG4v2njX9sM4eOQuDIwM0/aSrxUp1LYjFTiSPMsiKvFMlfVkmDxh2r8UShxPO9wH1+Dt/Jz3KG9B4WZFzlRISkm8DvuhKn4yNvwp5QsoT9Ogc95VKtilKAX7qsiFo8RXVXbr3FlR4hraV2z8OcZKKtQcUlNg8QJKHCclrZpEYxkt7Upo7ubz91Z0pSEZf95H458oBjE+Ps4pLqKlpR2trdQtBJ0XvzqG5z58CsFwHrf8UBi9N0XgagjAyaY59EXq0DaUIwPIsz15Ao1CMW+eUVDYt0h+I5jSGR7ucCt8HB/xlA4Icl1jXGttyROIyOuv8lyVHBUKksERKKwB0RoJ6Oj0VEU9zDnzdXwpWVJ2vKJ9SpK7ptgNn2WO0abMKMJkdrFs4inxgba8CvjKxujgoPom0KCX+X158QxszqupkqmcGbVJoFoH0lWpxGeosM65rA/Hw4eRISBwE4jM58o4PbOIg+V5/CCb2dPeSXZqx/MEBbMUuw1b/daJYyS5kYOnJRgTLanr+yZyyD+ZSwS9hRDGe+/BVL5MY+xgW8DGbhr4Ru0ioz1VBElJiK6WAfj8gWpl1K1Jq9yKnCtB/h18PR9VR7Ubr5VRVRr88oJjornvpp0N1djBGP/MktnPVp48YZjehP9re583EF+gBgv5abuSlgG2aOwTUQsf4/wmeXu7RY+RiOkeevUN7f04wYm4kfN+B2XxRNzGP8042B4q40epvxrY82/R05whgH0jQfUMUc7RVQu3tpZxc4Q9UKhJyFOMZZTW9Tv8cqRknNn5UVyZuER+LoHshAi9vxup2GsZuC4KnDs1T0PiQznQicLiGIUth2BTBwXLRe/VwamVNPKFMsFHN7xtPcjR2Gjbhg7bGZa+NE96OSJDUnAv6BAZCmaSAi1P+kjrCHooJJvl7ypZWGN7tH42S0WqYMM2Aq3uYAuZ6JWAhhrpBfxhf40gaS1X0RSRjITtQcIO41guggtErb3Uebc02egOvJJxF4fq+Zw38pYUlKPn04PTqVsG9XuDKDYP4pjThZMJN4b9Fm5qKqFhdRHnPvkiXvjnKbTu7zZh0c5+8qeHz1SYXsZXwqjaBYpIyXgsX6ooIXO2P5+9tozSeGWfsmvwyFU9pxCs3q8QbC25UgZXn+t5ApnroVDeVEvwqYECeWTLV8wyUJHzpLF3KZQbW8Ta2EmkQZ5RSJhtSa0u43jOg3BrJ24NW/CSpwwoaRowhqOQJnikFxtpaUNDqKHSRHPoEd+vJa11L4PjqGTI6ePkSRdcfTfBklE2/M/vBFRl+OXlGcNfR9oJoz5Iua4Dm83zp2cQ+AjQ6DuBAy1vvCTxHhkEzoNZEhDooOchIFWigdQaswr7+MhHAyF6cRpTkyTJPumMBBl/hd8Xrxg+g5S5lok0t75mOFTqyrpG1x4qeyqJAvlS6+3a7qvlDC1JShcp76DO+AuElaZfqGRsR+hpy4hozhQVIQ9a5DdzBr30CD9+5caf3y1qFwLvo44sL57jXARgtw7RHnppqOMErDpRs4h4yzBKHA9VYvPQuAcKUb4hT5DahejyKhbnFxBubERndyc8Hg+BqIOlM6s4+qETmD+xiP3vHUH3ayPIYo2KvgR3KYm8JwKHoFfbvRQKjhFYxmIJ2AS7rb4iWlta4KIDUuB8F6nXLI8Li64cveIM/BzzQYKgQbbJm6OBl/EPcI5z2p2xAIdAyxSB0hyuJ13X8YiWplbphGnONRcblojFm7RMAsfaASGvfjN/EbA4Kxw7yrtlEi018FWS06NCTdoFJMOqObxG8cmjHofqPVhtQ3Bp/qgnFV7XtcoBkTyK3NIFK+NwxJtttZM0K1TmOKfozMzGYpikt73obqZhLmOM3VOOzetpb26g9x+mPdoQtFB9eFX+lGOhyN+6friWSpSzsZNPYJlD3LX/HrQHPeY0WTl1inSLjAOlfi9dIM+Rnzr28NO6MamSjL6Szy9T9z4TVcTZMRVXXwoobKZLaxZOx13YwX7t1wmlImP8519wTMicKFVekkNkpjKOljycrV6g9XahN4UETQESKpuXaoiytIUmxSwKG7LzawULH5myEeVs/USfYwohvCxJqeu9GjChRhMe/reQhXwqgdWFKazmi/TIKNxkfF+kCc1NXUilk1TkLoSDIdimlKyMlBdlIvCUuxEpeM1Z12EqaotMpv9yNBzZbI562ovxog+PUa9pH+erCGI2r5fXU4kKKZNJI0tBncrF6Q0SmVHZl6k8ekJtCJsQ6/XIxhiVbozzoCIUForYSWOh3QJbMZHhuTwNcHKJek2HPxDc0DNwC6GzHU6Zgsv36Uxto5CNx7BxXrRN50LSxlECt+3BMu5s3vqcfyeTgEOFbg7T0eKU5szxmB0Hpv4CUbolIytBMvdX3iOUep76/djxKFY/8gLCF4jQf3g3f/YgFBEf8XkybsbLp4coZaMtg1LSCrsqnKgxk3Li3JRNFb+s2R++votERl5lU/V+kzEuYZCBJ28phKxcD5MhXCV5MgrvGy+c30mAaUTiq1cwTlmYczVglIqvm4b4pvga5WcNnv6DCDVT8ZcSBHMFPJSKwE9N8jr2wZ+jsdfuAyJ9Ga8CjUfM1cTxL6CpsYXggB43lbWO85xMxhDNrdEr8KGL7W/jmOqAEHvgZirqquHX0CkKpi2gSiSkp57jOzOZDDxuNwI0YubsAO3yMAm5pld1xAmQjJpcGv5WdMSErjfO/QYSeyn8reiEFC0NUpkARoWzLl68jM89/wQeSE+iQCX47vbd+MBdbyRYzMOiMrYULhag0XgrTKxsfHl7eqe+k1dKI4kAPd3p06ZttrZl6p4C5+eVGH+RlitTcZSWLqG0QgXLMXU1bYdLSyQRLb/JgWDb1ZfNxl+6Tevzeq7tJ/sWsZZIEButwk2Q5Ys002nuowIuEszGK0swlEWLgK3Y0o8pzs2i+mp7kcivETB3YK9PWyrJo8FuDhl5iOMmY7CeZV+lzHwMpz/xIk5+4gJaeh0c+aFmhA60I0NA6m1oprNRot6g0WP/dBRyOpVFWySEwRYP2rrpLUc6zXeryTWML8+h5HbQ2tiOUcp9mGN4KNJPdTwJD2XPR51jE2zZnTs4EvxP+RPxOfIneYXG1dIefjNGNLzzp42uKrTuMmWYddLoOpkcAs6ndImA84Y+8W9FckzSKmVXNmPdqvK3trZqmUByrYRdE/26yntF6g712YlNw7N0DmuBRmQ7dqOJOoAcgYXxE6Yv7YOHcYnyr0fvJDCLEhQkqLdbCcx8tg/jlBEtgfRSrtYoD14C7LCf7xNIt8p4mk08RwPbzvFKF22k1irnHQRLWQz7CtgWstBIgK7ormyZWqhorXqSI68kyOsBl59AzYt56gdPPokOysjs9FkU6GT07rgVeXoJ2hIeJl8pZ2BSJcPZzu6WEcQom9qm12LyLByMEntqB0OCL2qjQ9TBzu4OWKYc/Eady38oQqcWGZm9OnY1Wsk7+M6yw3dadKyrp78Y45+adYxASbnpKMxcEqWFc+RCdp6o2eLgmJPRzITWHsy/haTlTVDpOOyMpfUvGQ15i4Zq1/K3DmzRfnJlhipctwFSfS/E++hhVJQxBVOMJMW/iWFelqikSlQ4OqXMppBqfTZDxJouuRAwBtGHlIw+H2lT+QplBaVU83lTTUvXhAgOJLg6mjSTzZrfgUAAXqL4+ZyDb80XMZ/M4XAgh930+LoooF4+t9Zz6UwdoKHynArNBQJBdqOqkKp90fZAcyHv2qwk9FmG3quWCqQMilRQNsFMmUZQWaUhtsVn1uBoIM14l2i8XWSmAJGkhSBBT0MoSANhWGFrMo2kwhLJWHKcpSQeoH3SVhzV8G/XdFPZKOfD0UEkVJwKd1ryhgTS1qMQlT6ZOdzwt4j/5v9ysRQufW0Uz/3teXpNZNIPHID7tmHc0hnE9twoXFIiMtgyziq5y3kEvTgDVExCFQ27ln/kWZJP5CWI54yXJ8FQ/oXWw2XQ5QHXvGoBAiUg6d8qbrVOHBsVxBDgVaSr5inKI3UKWKGXkuUzVZwowOe2xRfhkCdd3bvNCXxFGoRpstFThWb0NARxr0enkbENjXyWwohZgiQq6zjnTWCs0crCUyLIDLRgLl+Cq+hCkqBMRmMkOkPvr4BS3xFkLbeph+9n80JU3maLmKnrH6BYElCSp4r06Py5qMn8N8sddUBymbK9xLGUwgqmkhihMgtq2aFul4uMU5HvyOVyhu/lyQe8HoTYPlvV/QIRPreXsuPh+1JIrCWopAtkNTc+MX0C/9/Hv4ldUQfv2n4Er77jLuwY7odLWfxaJlHEIkrFp/mgYTI85qLu0O4KOQpaG7cDKKkUL691Dd5i2iTjr+UaGX9LJ/kpGqgdHXIs6o2/APHlR8zSiGvwtkpFNcqnwzExniPn0R65nQCDinYr4y9+4PwW2b6VKMdqmf3lFd4ywRu98OauATRYBCUaBxUhEgjh3Fht2ygH05ybNGKtI1jzNVPHltFKo9ch4KLcCbZbEqV6H6oyV1OFxhMkAFO0o2yHMP3CKp798GWzg/SGdwaw5/5tCOzYhyLHKB6PYTUW53z4TRKjv7AMt87yp2E3/SDl8jlECViK1AXhhrABoTZ1ReNa1BhUf/sQPNlVetNnjV+VC/TQOAXInw4CqWn4adxVXVMGXTiqMPOi0VU66tkf9FUKsKnNHGuBBvGX07ad9/PTel1FR8vwOsFhhj9pXl+mF10gzyv6508uIkRHytc1UhkDQ5QpNmqNAEaAw5NfhTd2hfhAW+aOkFd0HWdENkjvVp/bd9a6XgEbWoJShEt5DWb2dI9yyfIopgngaKDdsmvSA5wjs9WPaqES9ue1WuamTkuvxXDFasRzVg+ijt/kpt3cqII5JaQKORPxCxGAVoCADHNd3+Eiv3F8V0aNQ+1STQHTDrZHSxvakUJ7WaLxL/M/dUtdGCWbPLRkYYji8Nr26jLoBuInkhnZX0X81qOonAMxNB0iSxEYzl2cDrYi6N9a1C4BC+9tT6LbTmIBERr/hRPkjh4UqbjGV9bwOHpxHhF6o0WEKVC35S/jjnCGzvZ22MoHMAqzoiAqxIbIsxOCy/BHjVKYRYk1Gvxay6ncDAhQVSmT/NaBFRqiR6kgWnn5vZTPGs3zEc+TZzqpr27kI7YkKXCFp1XpzMeLVIWrNvmkSxzAU5xQHVOrPfrXI4XPksmkERYxYYwo7jLBhQoS5cj1qqG8lwiYkMAk6Yjpw+GwMbZiTp27H1IkIExlyGvT9LjW+DyBAWWaT5X8eCFOhUFv5r6uADojfuOV6RoxSyQSMffn8wWk0vTS+AztUTXPp2JeSq1h1sogRWZzcyL7CbC2tXSiQffkCEb4nEyMCpNjr6InJU8DdWgQTX43vAJFwQjKVJCZbAbJNSpPzoefIETtk2LXuqDa4JYXvj6ANOY0rmXleLDfFtviSHG3jeD/R9t7gFl2XWWi/zk351v3Vo7dXZ2TpA5SK1mSbRnb2Jg0g0kmDwMDAwPM8GZe+Px98wIw8w2DCR7gGTDRNmCMzTjbkpVaUuecK+e6dXNO5/3/vlWt6lYrwMzbcrmqbzhnn73X+te/1l57bZsAp9OlvrhM8CKzfZ9zEx6RMQ8BlR5ahQraJHAGKdTKal2gkkmpB4NdWKWg1lskDDQyMp4LlTQBULWy41g6cQknf+c05s80sfN79uDQT+2ncxfBMmVBpZEnU6vYhjUcG+lGb4TkQmWRBfza6ql99huGQGRASUGzZ00o0yWvUdvkJIgKi8sLFkEQWZWiSJTNWiUBX+R3gxDw87XMPIpk/6oE6KVRUUTIS0/OpsdkPJWN8Lk8o+lXTfTENaZTz3yoL10zc5xLjONUK4LudhFPelIdkhzi/SvLxC7OSTuEaq2JMD1DX3UZpVoLRVeSY1jnvCQQpCzU5k6jtjqPanQrXDSWkg+bz1bLkkywDxFt66EVKRSKqFbogdAjjaHCbvDaNDxK/BLxdLvdWKHhmFibR6gtwlomp+ui1zgGm16JMvFtkrUyAbdE2RPB0N5kS7JMIhP28TP9W8zpb7pfne9LJ6qUrSpl8cy5y6hQj8pxNybpRHzbgcN4fIS4IUDks5rzDFTfQsmJmgs1RTAUZpc3r3lSUp/AW/KYIjgKK4YP8IOUTS0ZldOouYPIVNmn7DLi1IVg6C7jT0PcplfV1nKClk+MWLfJ/0he+XyqemgqH6p6DEXAZPtLPvpIEmX8tR2MONYK9iJfbZo699q6F+R7YVcDnmiyI2NzZ8y4mFoaBFudF6Bz2kWQ7ZFDnbneaCSj9VIKqxxn+tam0qJ49zj7O0Ry4hXxp37o1EdFQayeXfSrOKZ/cgWX/+oyRh/sweGfO0QCEDa6rDX9IB0GS2Oq3QeSR7P7oG1ImLBJeqfiRCKEhXwOtfQCvfYIojHOX3oC5cwyiuUKGsQjn9eHAGXLoVNVI3n3d48gFI1zXolVuSKctVuIEuNCI/sNedCpf8LOQJ0kmwa1QPKm/INwuINnFcphNb9KYpJBIN6LeQRwc3WKdqqJVKOCMA3VAepBiAQq3pWAn8bfzFt6FlV6+TliVZsea7B7lPjlMjLs6xpEjH3XMokh/qq3IcNndtpsOJ1sikRoCVDRJFUDvbuOjeyGdpCZ8yuoixyzO42/PiSZpSxoG54iE7F+rPl6TOGy60ULXR4bR+KdugNes4VPZEiCxr9NAbJVygZlXBhK+2SNHia53jBmwiKRf15M5EP9NFIDzBLKnqHhj/IR392r5QfzhU2N91ApfUXdRGpF7I3Hv97ksOlYdjrlWermV9Y88MaSeHQwgVezvNjSRRyuX8WloCr8pa45mXwav59O4notgA/HszgSrhjPcc1OokwWGrbYo5Xr8Oem4e8aQiq2i6ARQo/fwgrHXmstOjxgjX+v1my0yOp81UV4CIZlXy8Coagpz6h1FNPkjZII3Co18dt0uLa5a/j5nRRkgQoB/ELRg08vtUx1om/rcaNAj1zlD20a41SpQXCrIsFBXy7Tg6cB6Q4HsOQZwKUSfSQC8R7iyRKx/G849gqXHOV1lJ2v7RWby8zKYy5QyGRoZdClANqQUtPWIt6rSW+nSe/cIbC1CHTy9qVw5WqZ7JsARUCQcoVDITPmWTJtsWPtYdbSgLw5eURaErjVDOFqM4wxVxF7PWWE/F6jTF6f19ToLhJsdTiHogBar9P9iiQ4c/TsVHZVVank2d7fP26WJIo5smIdvGGRfMS60ObY5WsNGqA2YjTmQX5GTSHgGj0ekZQGr+v3+eHjPTvRCj43vQIfCZlKpFpaQxMjdet5+Hd1zdSFV82A5sQL9OpL8Ox+r4kGXVzOYWpmEvt7w+juHyCY5RARaPC7eX4uRAIYNVsl2ScOjgqm6HAmjZNyElr1HFpKxKNXmbpaxwu/NUGZtvHQL9+Pgaf74Al4CLRkf3J96DkoPD7j7cXpahirdQv+lavwy6sa3Yseej7ddhXJLsoax9VuVuHceMEAgrX9cSoH5Y5ExRFTpsJYUjijalJCXl8hbK113t5+qbDfKq7I26Fi5mlEiwSUIyQ/o3WSLIXHRYQ5X1pwSRVSWLtET5MAHtr1CMI0fI1CmUo3AIdg9VzejXh5Hk+G+b3wEDiyqKzOUo4Uiu7jHERh06jl0itmy4+PcxKlPPp539LSFLKTF01xn9iW3TTgNsokAsUM+01CFU320HBbyOcLhtCFaPQjLoJdqBu5po2GDD89YwG1wtdNykGFcy1P0RPV+jzHknIf4/3kjeapD2oilx7KW5V9Ein1J/rppPcb4FUUQPJYp6GXbOezBQQCfgSi9FgzaVy9dgPdNNrHDt1v9MM0rZXLSeil0ZWXomI9Gn+Nu7w0EYIQgUznTigfQAl0Mmp3GH8+s9ae+WylCsnjrct8DpLH4X74FC1Q5UdFAtnaSqZKzxF4YwRdXoPXsQT2ikQZsNSPGn+L/IkkiDgqGVHAquz5qLYRvxYxUVa4WWrYiBCxr/K0tFWtnZ3vnKPAe5gcAC2lSu42N35mhfI2YXs5jkF0BcKIewNImKU6fpZGqc17WyTw8vfa6Um0aSwnX27ilU+swO4K4NAv7MWWR0dMlNFS4p3ILI1N258wp9AJS+rELOGUziRYWV4h6S8aueiKxxAdoNymriOfWkIlsp2GOUlDzEdbm0Vh/iYNP+VueCciMvzECDkXHspXtKWqkHSOvN2YWF0wXm+mWUYzM2fqCCQ5r4p6imDWKBMtOpNBi1jdM4qK5SfJKNExoa0LkaQQj/IrEyTSdcR6hykCwxx2fi91iz8TqPkH0PT30LvmlNZSqNLINwJJREb3kbzwubTzQbvLRHxMbsq6jKmJFGiLoKKe2iWjaN1GM8acxE76rkRZ7Vxbl4NOkZ82jtlpDDYUfSJW0eFqUi7zlKES/y3yH6CO+ymbmaYb12lvJkvUhbkrCFC+u4I2tkRc8HB+bzhJ5GiY+7ui6CeW+cT0SG68lQwJz6qJEJTouExZSdzgdVRafY3Ef5R27b199PrJkW31UzIvcqHnoINo5FS5ONptsk4a3qjdpAhfLDoYd1dxoLmM5VwJX5rMmhMMDw3Fxl3/20f/j49ONmI4t5THEV8OH9yaRKirD256BpHqChLVFAqVGv68MoqX3dtwOlXFf3z1Ok7euon5yRl8YTqHJkF2KOzHn8zbOM2bUUbxx+kILqRr6Gtl8fmUjfmGF3tJY1TS1ygPvb+Mj2yklUAi2YuHevhASigkI1tLp3B1YRW9JBC97Rw+eaOAb0yncHw+jV+7UsCJtRZu5hr42iqNORk3hx2fXLRJECx6+p36/GkO5nkyNJVc1CELX1iywK9gF8dL4RUBXZHMSGElr5deKgFJQFkjyNeoQBV5UWL8BFSx7Fg0ZrxksehSqWx+x+Nxo2QysFWCqsCwo+6WYecKm5p952xDIReSrjrOp6lQbj929cYoEC6zjCCCoIxdef3qi4fjIxYtIzkQ6UIyEOIz+DBA4xQkcNVWZsjil4iXXfD1jqEucsDP6xoeHWjB71epWA0qqO6v56rz3ypF6a1mUZ+/AhcVxF9JUZZIdLITBIqW8Vqt5Da08mRknH/3wEGCC7VCHnSSXieV2KzXU2nKVIBX2wOoE3T209NTjX/t8fVyrCMEw862P+0vVeJMh3Hpb/FjS2tzxRRc0UEsT/rx4m/dpBfSxiO/egg73r/VjLeXY2eWo4yhlcfbhwSVaJ+nhCPtWTwQaWDvUD/i9FZX1lZxMVXB+VYc50o2zlHuVhYn4CcYBXvpqQqE6xlom505CW6DKQsMZGgEvusegGkEDm0301JYi0rWx/EfJmgl6I0G+XzG4+fzyqBm6LWW5s/BJimYIwmrw40IAVNLJH56PBXKz2SGY5iaQ4JeiipzFddoJOhNRGIkIvTY2mTqDYLZcqmKCp/HFfITeCzauRLqC1dIoNpw8TnkcVVXZ0wWfJskxvZ16rdXqJ8KpcZIBMMEmWawBzkOW4lyrOainMnAO+UcGin6YKEuhHk9i2CmuZEhkeAqaqXzH4hhBlwl/3WfIhWUVRJcnSFfIXC32k0OXcuA/NzcIq5co5dNIny1mcd//NKn8Km//xw8NM57x7cjmZD3S0NWL5oDuOqeEI2EH8t0OIocizCNf628itUy5ZLev4/yOJW6SeJSNvvFq+xjPZLkqBKIczoal05AuNdEtZLeBrpIrtzUQZObo8iPoo6c3tbiRZI9kksSV51XryJIjghBbobTT9OqXUOKjKlprvUlQw74mtZQlcUpb1KJiBtN0QjthFD4jDrlmL3qlOg1XlPLNKpI2Sya6pqGeNLju6NZHoQ4r8PhOAbjQ6bOfEAkR42ip4qQOotAx0tbWouPj8HVvxvR6CpFNIfpU03kLhXRtS0Gb5I6XsnTKZ1DvkhnpOGY6KHIvbBKJK2Qy2NhgXg6O2HK5SaGafgpLzpMp0aHxlmhd0yCUU7Po0E91/bANkmSh/qtsHuZ3rufWBJv500EtORL0pssY433DfoC2EYHsJ+4GSQGWCQzuqd2cjRFLvlAvv4dqBPDqnT2vF4XoiQPTj6FlkiZOwxP9wj9jCiqvHdNpbe9YRIYP6pLk3AXFmj868ZhsIgBgVAEDm2GVNaVXYalSPPtcwXUOCfCW5FMOk1yUIwsbDQZTUUKFGUSAVWu2m3DaWGRhrG0OIlhm+S5d5TkbohGP4zTpRTmKwU6HCVczi/CT3noF2mjrdlKh1bFdo6Eq9jny9LhaeJWuY01x4P7tm/Bw6ODCFMOKrx+g89Rpn2YXVnG5bW6iSCsFHPGLjze70PIVuAfeLTbxi46h5aWtxTVUIK7CI7yhOS0mG3t7PvmZ3uDphzFtTIJCz/bn4xTP+MoB/twbM8euGMjH3P97z/07o+68ku4oXXqtBuLqwSmYhopK4HT1hBmPD0YJDUcqy3j65MpnG3H8FOHdhGMduDvMISneyz889ZlFCbOYXo1h31xHx7t9REUPdiRiODpoTAWM/QYyYr3NqfgkZcpMKZQLNc9eDGrdXPOB41FyiHABJPIELwuuXvR3zeAh4d7EO3qwperXZi3Ivi5rTS2BJBnKnF8YCSK7yBmT2RLOLVKFkmr3u+zOQk21poWsrQfqisw6rNMMkecrEpLACJhAm4xW3nACn/rt7xjkQKx1xDBLk4lChOMfQROc7IXm/outq910ArBVev2bvZdJEA/qlGtZBgTWqcxlvGVFycPu5ugPhZwcI0E4ORKlQa9RYNGQ8nPeo331YkEqD8yWPFYzFyzThBuUcl9lawJ+YbJlr3JQbSomBpKRR7ESrV0oSRCj4cKSUBXJEEGQKBgi9zQmBQWrqJBwLKH7ydWhuHN3YKXgGNT0bWtyI6RhfM5dRKVBM6U91Tyk56dxMCiUkjPVAHwKm2aIin77sK41zXpmJLp6F2YLXMSXHqyi+eLOP6fTqO0XMaxX34AO79d28D4WYKH2comdk7v1LBerRvSK2DPzOuq+S/jFyrOY8QuYP/IIO7vCeG+QB07i1fMeuat4A4UvUl0EbPd2tMrr08Fodh/08zaID1N9Wez98B7O/TEo5Ee9PE+SXqTXYpq5OegwismckAPQGPvaTnwkIwFSQb6txxFnGPYplGsucLGO85zXGczBAYO1LbBfnpUScQoh6Gg3yQP+TgHrWYWV+kNTNI4FMt1XF+ZJXEEBvlasJFCcHCP8dL9JOMuGsUGQdgbjFI+FGIliGpuKR/lUp5krAu2P2iIqpdEMMj3FUJsc0xFUkOD2xDvU6iQj8++5djfCXre10jyswRUH0HYR6D0d4/SaxugpLcMcdSQ+f0+k++iSNnszBxuTUwZ/di1bQQufv/FS6dwfGkBT+/fjl968ijGB0eQJtkvE8S0fbnJ8VA+iJfjGaIUakx0voSbch3ia4HIAFyNMqIchxgNgV3KwKZn7CbIW+xDNb2ANsHXq/FXJrcMAOdB3rqiVIoWmO111AFVLFTYW0dK2yQPNj1183dsgMaVn1H0QROopm3EElJ6eMb4k4Bozd84KcpRuN34GZv31euqxNgo0Du/QmIxTVJBz1/Z4NQlV3wU9t1VI9UoxzpXAy2Og7Y4bm7siiKfKj/dples8HdLCcc6hIpkzbdvJ/sewMxzi5h7dQnurjZFtmASdhUaj9GrN1E8Yomwqk3ipEhP0K7RuUpwPoc5JiuwU1MIejr183WojZdzrSp/2p3idI0h2jtiIoeK5ChCW16cQrVBKdCOJkU+KQM9oTgJDPFRDgKNviva05HFELFZztPaIh0Xkt9EP0KUDxES9ceqlBCmrLspk3WOn7DKXS8gkLsJD3GyUiG5XbxKIp2j1JHUukP8XNRUJlVhHuVb6BwA7XYwNfk3e75SGOVxeQKmVLkhb6ZxYLUuvnodjt7TmfuavzuaC3NLy8gT04ZHtiHi15w7pvyutuhpd04PdaqXeDPCuQhpW+HtRikLxODiPeMDu7FzbDt2UuGi6euwF08juHQaPasXaJcsjPQNYUdvDw6MDJA0EDeDdfRHSbYo46pBEKRMHvJkSHxWOsaeGGmWpm43PWvneWW/KOXmb2NP2bRw8FreRAebdaJqwqv5tpBvu5F2aF8ol5bL/TGrtXTJKcNjWLXYz3RoJxoEFosMLdoqYFvci8FuAjAZ1mq1CauaR09TJQ8bqLgifC9pDFKW5CGdJWAWbiJQW8Vyw49AnMBJQ7Xo8AH5DKroZsIxWqevFk3Y8xrd8bkmB5sDqjO9t0b86AnHkHV8iFBAe9tpeqLLZnlBQNBL0CxUW2jQ0EX5dG4XPVcK0WLFRRDj49M7GifpELA2COq9XjJWygW5AZSc1n1bl8Wz1gXnf1LjfBgDrAMtxKxluLWcoKzrza1Fz+FawcGrlElN1kNxBzvWIxJ3NIKiCW9Rccx+b3oMnX6/dVPkIUfm76IAxyI08traQyFuL18lSM3BppeivbK4dZyGVnW8D6JdTqFd0NnbBN4EDb05p//e98vWLPzVQodQff/g5nHUQwhAOWHyqmX0OSYmK1t7ZOntiBAtnV7BS79+ithWxsP/9hC2v4+ASYNg1uIEwPLE5WmpaQ1P4U0q3+1KZxoTE57lc4kkeAVWFbR0sA3BwTV6xHgjZlJkJBTu07KSdgJseP6VDK/B+2ltViTDNArqRtj3jq12/I4OnlFSocDFGAU+K79vDqFRcmyE3oYK9tADMvPFucrW2/jW9RuIkXE+sXMnvRiOhQqGCEC0l1m6wH8X3UFMk4DoGFkXCWiUXvog5d7imLV7dhCEb6CYk7czhGgiYcidUXqRNK1RiyCFadQ3vFk1sWo9N71VR/0zibvr77FVaeTmBDRFzn8hQ0BwYWhwNzF1Y/njzqZoV14h37nryCzN8REsjI70wufinAaSOLGUwQzJ5tF9BzCSvUWDXYZ768OcN7JDrZvSezJJv5IBzafKcQe7YCmJVx1TmL3AvxXulAGWLGi+VKFOS4XaKibA11Yxzc/tbH++VlzshEK1o6HJ93Qv4pNOe2ulLsEePARXN6+j3BUdgCPZUlRDj6kIE8fcbCHV+L3hVj/KhgyyiEeMHpkZav0f+y6yIO9SoXgzB68fP9Po0TmcD0t18UVU3uhzpm1MVucz2g546yvTeOk/n6ZxruCRf/sABt+xm+qyac5vN76mDHwSDXMoGkmTqW3BMWtT5hybTldyP4pWDNWZM/CTKEa3H4FXURTplmRKa+MRedeKiGzqpyIfyk1QdK5/710Gis+/dsu8pwTADMncIvVviURubXkWW0l+92+7z5w/r+ZwrmuL15BNUQ45BfEt++Af3EecOsP7p2D1PcBR4P2kk23+1ho3CfMd4yYd0Gl1wo0kdVC6YBo/r+2dWnvXMozw7J7jbePl6VUspFI4NtZLm3Zv+f9HNX69vUoSt3QZFsmSzXEy1TEl3+qv5JakqU0Zu1R06AQDe/jSI9a0Oc/DTVl00yCskbjo7JeEP4Z5OSpsQ+FezBVXMc2fkUg3RkykL0+HkbjhieKqdp9wvnYT0yqcf1VWDLr9OJG2MEGSMeBv0x62xy0nc9Nx8ougXSdY0ruREMsKKbSgJBIDLqt8kjocTljNYg9JBOQNm2QTAaj2iIvl6vNitGLjFDAVZNDWEYUvTOnL5AgNClm7SxPPexhDxh+BlJSdXo05ylPjrh+yaMPQpdBmzzG/Q9LQJihYVF5T3EeDSJ7YaXxf64oCe11LjOM2A2Rr8V4yJBLajblVprDCe9qpQO/NdOuf0GRjFMLP5XNG96ORjtduK0z8Jm2S3fkah1fLE0/3OIho7MVUZUQ0PDJAb7Wd8o7mIvYVkJ27SW9wEhGyPnmXYuc2PXeBp5OlwRKICYQIbpaKY2h/7e176I+NAdpoek1j2ZmztaoLfzNTRbKZwvfGOd4cAAmc8Yi1fVLPYRNIJBMmdLp+Tc7z4isTePHXz6C4XMexj0Sw/dvG4B7u1O9+XVMZXm1lk2eubUQaT8PyKVeSO2W5C0goAjrPW2FXFw2OSlabSVHEQIZGoTNTrVH95zXMGBPg9Dm9J8U0jb+VPKYLqsrfxqAYssE50fsqyStSxNdaky9xHMu85yMdWdVedBERt8IhNjK5NL61VEA8msATvdQZnTkg4qDKX7qGjLNkVaCmE9bUqHMqF6tbtwYOI7c6TwxboYc3TLzoN8tCxvDLSKk8L42p2f664clq6kjeTaEeer3m5/bzqfFzGptqGlV+vw56zNTLFkmqDi/R8k3nIp3mcKza7HdxcQ6nr9ETDPbhyONPo6e3s2Zaoc49P30Zf/LnfwXPUgk//ZEfxrE9lNvFC2Zs7cH7+Zwc00oRdQJVjQZSyWYZAr6fxsCvygh+Px2d3RxLzgvJQKuQNfvPXclxWP18XcRQoVAZYO34EOlbm0KGzkSK5MPNufQH44SK7YhIAVWp0eWlFz1lDtKyh2n8FUIV+arpPRn/dZBX7RISG7OjQzimcVV5Xxl/U953oxHXlKsgAqgyzfxop3E8iXHOCr1LYpvxPKkLDW3LI7YpAiNv3IC/sEkgrp0VIkKbxvm1tj6Ppt35fjmTwaW/Po3Tv3eTHGgUj/37I+h7oJvTu+k70g/tmlA/zXHE0qv169SKaJEAlFZniFV8RtuPWN8AQoPb4ZKRV/VCk4PB76gIkHb53G68R5WyquUO4WqCemDe39RH6aQO/uHgtDh3r6Qmzfa2YRqllaUpDNMA795yoLMuT8PcivQhT4+/lltFNBZDwMd5Mct91D8V6tKyn/I8tLfe2ADp76amXCjlhsjmaHv6bcOvxs8uXuUv9ntwz53Deld7mWq7sEbjT897MMnn1ljcNfZ19imrpWk2ERLNp3I2VDzojkZccObOwyFuWcP3E4uon7SxNILIBQdxuuzFbMUydfsvl0ioG1V8MJLC455VXsuLAuXCE4hAT9tqcI5oo1wkivLrtU20c7t7yU3n1Y0tiNrUp0OJpPkejst0uY2LRcJp25Z/Mm41515xXFofkUFUyU8xV4W/NInanqJ1Bw2oBsMOoFEqoM7Jb5EV2koq88fJVPyoNfjAFByb4BsKuBBWlrIVQp3CpfCsi+TBXV2BW9t1lKBCZm6Rydq8l6WShAQvrX+a0Kxpmx+O3ZfQzp8x65Y6YlVMvZWZN5nolupDd4+SYVHQTajt3gNzZ9PwaFj4I/CVgZChUQhYZGNzSGlTU4KXgPN1803wUJatMNW3ruxvr1lYLtbwzdk8ulsZvDNeg8us77APIiVv8izmHU00PY5WgUCemoVFD8ijPcUEMptgZ99+jo2fN2t6Nv5SlTVl0Etp9IL+FiBKDqRkJGXX0wVcLvqwc3QMewdkVPW8Ukz9rN+Hht6hAWpnZjoVJCMDWFnZgeO/eQnFhVUc+4WD2P4wPZDZ45zDIXh2PrWu4Ovf16Xy64ptjmmljEpOBRySE3mF6pMSpeboKfB71hCVbUNx1/hdAYfk2yRu6bp8JgGcCIWiCAohmxutN0VIlABGRb297Y9j7AjQaOS0nes2wFAWzXY0Mnuzq0DEVbKk9WQZco5Tdukmnil6Eaf3+qRN0iqPVFEGgau8zZyeRc9HYykywC62dUSzEr8G9qNN0KzzM24Sbk98mL1f7yvl1YCLwF0Z7sYz47Npj7oMrfEsOD5GDNfHU00CKm9IYyA9l7d8tzCrEZD0zPKczcFbPXtQp3dfKldNwmgksmEUXXhhZQL/1zc/i5uTU/gPT34AP/rgO9kdC83r3+TbNtw738mx03JIBrlSC0vpKizj0dTZhR4kPA2zpODWWqzW1FMzJBxFOtMVs9e8Y/xpDKSjehY+c6NWw+TcFazRk08khpBfW0aEJHknSaQtD1xEjYbYoQy209eoD9uhaJZxMlRLQDJlTr/jZzW38uaVxCn8UHSypAgUDZF2ZmyWjwrlRkTQLydm87i5UZ16laJ5FWu+TsKfPLcMjXUw4MfY1vHOwUX6Lj1aM+ZKUNSc3W76mxMmUio5UURLzsmmVlqeRnppARMvVXH5k/PoHkrgkX93GIMP9tIY8fuaalNKmH8H2ffNHrt0h8bU4TOq+qRCxybfSVilj0nuRY6U+HgXAZT+a3nD4I3qMYgYbX5fTdeX1y8SbMraUrfZD+WRaFmkwfmUDLurWcr4OSO7ysNRzovqOlgFzpmHzsMwvX0/5VIZ+4o+dO/gWInAbGomqsV5lPMpj16YvflZNZZyXLVjRNG7bm2ze+NmEv746MfsZQzWKWciPoY0a06I0dT1iyQZcV+URjSDqdIq3jt4H3ZGu+8y/nxeOqfO3EXjnFq97Pvadc57C+noDnyBXfYXJvGd8RLtRNDMw1IrjOO1LmS9YTwZb2B7jvqvZ1dukYc6KsJIGXTpXBI9x9u2cXe2NKfnC+QgL/DxHu6zxl0/9x1HPorFK+JpxmAYj6lCV1Tg4CGACUAUVpMwctJcTpWOTRA+GmsvJ9JL5hMkYEbsCqJhL4LhEOWVnY4MkhxE4bea8DVyJsxUs8Mo2TFUI1tQi4yjndwFj4w2QdJZvsGf62aLjqPqTIoaiNGRlbc1EIUV2PERgiwFg16KReNoc2DtPgoZha0t1q0f9Z0To20WqiZnEmg0NwLs28Rio2kAqdgczCafo26Mhgc5GtE1MlYXAataWsOMtqg4NglNAqsUxiKNo7yjeY7HrLarEUh8FLB5gluFJCdOxahSiXSUr1sgc7t1BMnUv1bBIno/yhgOt0oIUgnPOP3IBIewJRlmlzp9FVaXlFlN4RErTNXyJrkv6LiwOnOB+nECHl6rSNJ1mZduECh7xx5EwedH1WrBR+9nmUA6X8nCQw9c1b/KVFIvgdE248Ev8ZlMhTbjLbJPGjDNofFgCQIiI4rYyHNW+IxjvxoYRso/gJ6IH90+gaMMFzsr4yPCqLKrIg0EZ21Hs+lVLl934/jvs69LeTz0M9uw4zE37HAENkmbVePnOG5mrznBQkeOtgSC7GuFXlqZc6T/6svnMJefRS0+xvmIYrW2Rux+Gb62Dw2CRpnGRsmbWi9e5nyUwkmS0agJcYsRuxVNUoa/FMuE+jcBu5qqmCnELFKw4fXQEFpOg+SSiihdMM2mYZymMS/AVhUxjZe2sWqZQ96iks9qOfCbmPL0w9+uYUuTxlqgKYNr5IDApvC1Ik6GnPCaqVsmU93u3k1jRQJXXtKiHFwCEiMT/J62w2m+RHYN6PFlibIy5aU3gS6zXGCyhDeajI5C/KYiGsFQxEaZ9Pru7aY+kWQvXkR74QrnjaRGBYV6d+HMles4d/4c+np70d3N+2opR0laBPULc5fwwtXzeIj48f1btyJhkXAJR0iIFfpXAptqM8iYq8Kal/ORjPjQP9CNeO8gvCQ9Zh1XnxPp0rgQjxxtD5b+qBYA+2YZueJrHCsXP55oVdEdCiEa6kEfjbey5z2STw2G8jk4cqbglJL8SDxNyVrlfogcKPooo0DwbXFcSnRqsnWP2S65trxEvyeDgJY/NzsBur8MlWSbz3D7ddPoZeWWUMgQd3xJJPsHENZyG/vq5zgHiItyCowxUwRBBWbWx17LllOcu5v8vrZhXpq9iTIJYSTWSz3dhB80OnabpIzz27NvGD2j3Zh+dh7LZ1OIb4nTVtEwi/Cqf4qK3p5bGiRiRGvyOBzqmaoeuqnbWo4sUi5LMsrpzlJXgfLUoL55XX6coizeYp96qdOFzAS91ii8ia1wkZCscHx1nHmAn1WtkTbl3pUV6VQUih74uvNjE3fsNLGUhtkTG+SwBylXxDf+7SjRknhjq3AO++PwGrZIMfHFVOUzZI8PIUfotjPFfyt0rueUzijMb+R481ywifxoqUCEWhGft3DG5hTg5keHlZ8lDKpQl0z0h9dmC/OZqyTrwuUeYms/X99BTPTfseTBe/IZ2nPn2LcA7OGD/M05j/SiWGvg+esk07RLTw33IDa4Gw7H3+I9Io0MovUVTC+n0Zi9hPGIC+5d74StypbJEf7eQX3meOUX4cyfp428abZhtzkO5mh64pyW0ZSwaY6ol35THkW6VMHW9Ez2l8+3VlM0wIVBn/Mxy1k970io2sri1bocBdol0NGeZ15sZuIqPvmZL6A70Y13vfMxLGeLGBocxLZBMiMZMSr3zPwiPvXF5xBO9OL7vudDSGrfrfYwasuVksU4MZbNiVLYS4aFAq2DYfKZLCo1GjWxfq+OZqSC01j5wjEChICAHqyyYTXA/Fqn6Y+7Jnqjyfgo1EUhVn1lhah04pmOuDVJPRrsIEmDPEYZMmOYO9dSSdIy+6uz+P0EhhYNt8SFZoTPWeD18rC0pCDjIfAQcLBfyjFwJCTse0PeHpXBbvFavKeboK2z+U3X5UU7bsO6FV0wW4FkgMyyBJkx//9WycFXOQW9HItv635tj6cqp6kRyigAy2iRJAncFMYXATJG+o3GhE0Z0jJgNo1alYbPIWgG6CVZPs6TGolEp0AT+397nN+8qcb0l1YtZDkk7+u20N+ih798gcJswdZhPyIRvIfdf8D0efnla3jx99eQX67j4X+1Bds/uIfDx+fR2iKJlwpKdZaZOL7pOQpqHY14HwEzRJLCkeTjuR163vQs+P9QiVCFshw+V3PquJlLnWyn8dVzKrmwTAMs5XHRsGjtUVuLumQUtNYq43jHmPHBZbi1tUb9MCFZPqRkSt655lxLMAJjeTM0su1VGkh6Z3YfPVN9Tp6RrmPAj3+S0GZbFp7x7UCcCvqkXwabcifgl1IaL8kLh/Oo9B2bOpO7dZzg60Vs/GF4iimqEPtLz9bNPpX4rA0VRaE8esK95twM8wy6d3qWRJdEQnrL8TSvm8b+aIlD678iM2apbH3eNzfqY0vkmQCjrWq2jsKlnDZJNMulkolkafuqrXsoT0LX1zIMgXw5lcbXn3+OgO3C048/gh6zXYD6wfu0505xLEg06SVBuRHCgOROQwpNZT/pjIjWylV+zoNWYhzLJHO3+JxtVwB5Gq3gyC4cHTuCqKo6OjWzra1ZI6bQg3bRANgy6vLUeR9TXlZ6quUVGrA2x7S1dg720JHOmr/wSNEZGQORNE5xdeYssrkMMh4aJ48LA/EICTn1XUTNRH8EoBxHLTWouJQMk7xj4hp7wff0Lh2IhXPUgYtwDx6mTPBe/J4S3ZTjouU/E/aXgRRemANipLedmSoSV/LEH9UTaS7fomwrO38/L9y5volY6N7CLN5bu0EWSVBOf+Eqbv3OTWKajUM/3Y/7H9+JkMLxG033X7pknCqrf6+pb1BnvyRLXo53s5Qij5xCLNxHSBxGjYKrcLGcmYqiBPycX/LjoZySZBknl89TISnXVkMlCZfWbiLI10OKyG4sUQqzdBiYsFfRExnUDaItj1xLxpwfg4EK7VPOVYPB5KVI17IksVqWVF7S5hC8aj3I4IWEn3r9Xo0dkBNCGXCIaZbqANzWh3s34/kXqziGJQy2KWcifdoKaMjf22zU6fbkCYpoBrXRhzCBBK4ULc6rTR7ewri7iPvsVYSKMzTWJEXaFmqcqi6znf2r15cR9Nh4394xEiTqxRs1ja1sq7CB8m22aIuA0RF15IBokkR+tJxHe6d5avP1Aonf362E8OW1CJ6Kl8ddwVD8o5dnM/CFIvyJ49JMBl/6yldw/MufRWnxFq+dxTdePGWSwHaODmHm3CkCxBrmVnP4+okrOHV9DguZCs5euIoWBWHnWB/OnqDyXr2ERKILgViSSsSJkrEza0/slyaV4B6gkQ+GotSpFsrFEhpk+m0aIjFklXC3tN6htSsCgaOEHiVA0dvQmpTJ5iWrNIIj8BNJkGLoh6Bv6lTTw7LIKu3kKI3kThM5MO/resuX0aZSmIQtCqKSrLSv2qPvUklFRMwWMY0hQUzeqxFgnSgmsNL+5ACfjb+NV0EgdHOg3RRUhe390SHa00G+zs/yp83PFe0AsqoLznH2BCN3rNPpr4TXwpjfwiUKzAxld4zD5SXA2DJIc2fhLJzno7bgGtgDl0JjYszrEYJ7N1610YBNlmzLU+QceEh8xMBvV2Q0PxRwrYEaoNHA88dYr3s1fUZnTBO/OOQ3yxTuuoXtLiqvwEkAMXyIfesnO52ikGeQy8bxyh9MIXMzjQd/KIQd7+mDO6ExS9Doq+QvlUwRBgPaWtelh272DQc4DzTmLRJERX405/4uuAgI2slg+kKQsEppvjYGm16LrUgPjbWlbHd6BR5FAniNMElgQIohObwdJt9ovI68CRk1vt+kMdGuD5uErbJyE3V+Vwk4Inx1Kl2T5Mvm6xWOZaN7O+GagKlqXSJ4WmIQwZOhIJHR+dxTThR+GpwtHvaNYKQKXHneK19Yov3ppkw4yFFxPUsX0KRn2xi5Dx6SVQ/Hrsn+tLWsQAUulNPEzGUStx6UCByrBMEGCc3i5CUsk7gHB3aaTPrbQKfQqEK5Ws4SiMqD2lHLAQwAAP/0SURBVOxJao6VQzN3Bq2Fs7D5vvH0lf+hZ2C7Qo//0pkziLqbiNk0mgJt5UgoR4F6sUyS/cenv4m/vXgce7dswYM7d8Ol0L3C6JwrETkBu9m5IY9ewK68IBk+6qFZKpHBNlX9ONe+OEJOCVW7Bm8kjpFqDf3eBLrp/WjLqbbmrmaKmJufR25t1dTi0BkHXhe/r3k0kRk+v7xKGXh56E0Zcuqb7qO1/SbvabEfrqBZrlOdk9V8BY2W1+xmiEbDcNt1tOUseGPI8r5FGUGSqjQBdJ74Z5MACC9maTx1lG2MhHJxLYXVbJb2j+NDI7hIfKrKiaCRTZNciSj4tHSl+ZB3bubK9NpsjdUW2QA9xYBToUdJgyGjZ3SRzyMvVs9jSAeJBF+t8drtfhvR3jAqL5XgTJYxeHAQwX6OL79jjhqmt2+88vFHOk4Pv6jiWwFey0P99HGuov374KW+WsRG1eMwe9DLJZTyRbhyC/ARq22SRpvyrztreUHZ+Z7UDNx8P0jC6TVOCHVYHdP/yZHUOrdwRnJnZJKvk5jruGvVRTBLOlraNESMuKviOMIQJTn7OV/SOUNk+T2RGO0UKqdMOL1TpOuNGj8vw8gxFL4YzH/TZmEhnSV/nMGwdif0bceMK46VFueDGK2s+Tdt7Jt2aDSnXkGNduds7EE8X6Jht9p4sKuNRxIWtrVTsOeOo5yfQa1vG9xjh+HjmGnbtKJLs04Q5+1+s+19e4xyt37pezbhNPHabAlVoR/ZOeqsTeyxe/eQ4Ink7YYO/VI1S+mHdiOcC+xF0ZPAu/v5Ws/Ix1x/+LH/+6PXp+fwhf/+NZw8fw1/9+VnkU5z4CiYxy9PY61QxTINfQwU/nYBX3vlLD0pC/MzU3jp5Vco9G10h1y4cWsS127dwulLl8gKbTzx2CPoo/GXQBmmLO9TQi/DL4ZHARQ5ESMOUNmivYOIxrvho3dRLOaQXVuifjag84y1NmkERZ6XgIcPqq1et713eiMlel1T8+dxa/UGzi7exIWFa6b8Zozg4tK6kA6TURiJyqWDPawekgENvhRVzMgQAnpi9NbaKumaniKLV5iGAkyh1J5oEyo0oXIx2M0/Eux1wL3d2ob1i6SJnOSLRVMESHthdYCL7ITekyJubiE+jso6zlVtnMtbiK1eRGTtOlwiLwRmu2uYuEGFeDPpIFCZRDcpkViySIvxCAm4Gs+7mvqRJqhP0RhdojE9tTqJNf47SuOrPaKmmQQ5LVPwRwlLBDYfPdNUvopUoYIebf3polFVOCo13Yk4N4rkHm5c/lIRN7+8hH0/eBAH/9U74ekZ6YT19BDqq0LtInWaH/VR2wk3jLvCy8rqVtOhMArxCSxMo3LTyEgBTN6IXpdxUoazPAgZWjUtP8jjIth3kvs2zRXl0lmbxVp2FuVYLy/fjwyNVIWGNphbxBKBf42kIkRFcxNsixMvocVxDWx7FCs0NIrwRIurKNCbK0V7DWFJ11ZRzk4gQM+1RqIxXWyaEwO3hMTESXQoD16OX4Bes5vyF+J8hhWpIiHwR0cQSY7Dw/cVWXNRxt1ScnY1UEkhTM/VTTD1UaH9FKLqwjRBs4neoV0IhaMdsZCXqOdVYpa8YoU9FX7caHz8dnYJzZvfQjs3S9miwR4+vG70OYZ8v5hexfzVi+iiEbxv/w4aCBJnkV4tWWzMHQ3nC9MX8YkTz6LIv99z4H7s7yNg61lk1M3408iqrK2PfTPb23hxA/byevm35tnIs/SL//YK+IQpveiLjSJaXkWY6Cu5V1TP7bY45k0UCzVE/G50JbuJHyR9pjKgPDYaVEXkzJJR2TyT2cnA7ppkY97CrKFK6JXzwOamQQmTeEd7htg1Gj86H1Z1DTVezyZB9fN5fbbXOANKu0qQWPiJOyLTMcpr3Evvkq8HGsTJZo5dIEHlOAVJHoJySth02qdfRNQjvOJ4qJmlg05rsTsiBzZJia3oi5KTaRi0Zp4jcciRGFcLWTrNNbj4PfVFUUXVARkb8aKZy2HiuRwJQwg9+5Ow66toT79M4I/DvfUYf28ihXKWRJop+9q+u7mQkfIAVHAst7oCNz8TDrrh6t5Y419v7JtZk1YMTmcA3J19n1tBM7uANvVBBkiRRz2HReewPXeSn2ySZD7U8fLVRBQMeeYIdBEbdOqilo0kJ8IdrdvL8SMZsiTLhhC8SdPyl7CPMmeI5ua+va5RMEh05pYXkac+Dw/QDlFVFNOZLjv4Fi91OueQsnHe6fHIKb2jkcy25y9wPCax2n0QX7D3IUcH9tv729gbsRGsZpC5dhzT06eB3jEUekZRo+wPkMBrKWSj3SrYfHwL98UdxAV9/0NN1+WPDL9IFDGzQgJ6QioZ8OHpsSim2/6PuUaGej967tx5jG8dw+NPPG6+46USjm3bjq079mBodAzzyyl0xbswsnU7Zley6Ar7MBSjQtA7eenkRVybJNBQMYcTfuwfJmPKdEI4/d307N0UFK2x0ggZu6OQo0IpAmxlKct466YEbYUsbHryqk7n8XpRIzu2KOgmoYKAYikPQQZC4VmF3/VdCS6v16QgzfIGdf7uT4ygh0RiMKmz2hXiJ6iJHfFaKtpjDJi8vCpBikqtU9VsMkRFCJT5rnC6lMJODlOZKEDyYiTMS1fgLF01xko17E20weVHmcamyc+04aIBpSGgQYtSkBYISBn1tdZEpkDF9LlN7QARiRka0DKfIUyDtMC/dbKfl0JRzaZQmTqLnYUb8NC7/OZSA2vJ/RjoGwS//haN46SjiPV8UhCFLE3oiuNsBv/eTYKe4viroMYWAuRWGrsRGrFoOW/C2xpvcw69gF8Aas5TT9IwxbE10ECe5OnVWhx+Ak/3wBhtLMmGjHJ8BNNnbZz942vo2duF+398L8L97ItYX5lKLeNET9octKIohtavBQgiWmrGaPMzMiIcZ429qX2uXBAljCp8r3tpJ4C+Qw/dnC4mwxLgtQQeiiaY0r+cK60Pbh4GyZDC5VSSYP8uBKUo/C9IQx3inGg/f6xnHN183c0xaE8dNzkUQXPWeRQxynJcEQkaPn8vv89+WlR2X1kV7/oIfP0U2zzmFmYRIHiO9g9wGtinwgINNg2Toh4aV61Lz56jfJChD+3vjInkXGMhUiP90HZMAqHCeMrB0JbS3PwtPl6N07wDofXy0o48+bVJtDgnVg/JLYFZuzCajQYaOuqWINqcehFNkjTX4AF4VHZUQCv5EGng87RJ/m5cvY4Cghjac7BTztZEhtgVPmtbRJpzoG2hy5SRifk5bPeE8G0jg+h1r3v20hlighUZMlXrHBpY5TCYOZVXLpKnML2W6QygSrj5HUMKKLvCL3mSxAN5hCaJk69ZuTVDnvu3bkPc06RXRq80qMgV51db/IxR5zxSzy32VWFls7VNYdbbEQfKiAwgx1G17HVMt5yOQKwL4VgcPn8Qbo6rKta5aOBVCEkOj1EhRRr4DBbxySwPmY6qsf/amlhZNWvqNq9tNrzwS8IvefaG6MsJ0hgQjB2OuwqxyPCr9ohgTs3gJe+jqnbXOXYpyp52SGSIEX5+xk95d62TCjW7mjIBreyKjdkXlxAZiqG7S/kBNVg6ylr6f7vxRiLT8owVCZUOrTcNSZEkojBH4toqIT68nUSd5IAevyIkKvyTI77UVq6QyASwGOzFCmVXJwaqlsNajv0mZnkdYgIdgbqPzgPxbYVym6JD5Z0/R5LoYKZ7HE3qirLn15avw8O58cg5kaxv5LUocqYooGRN/VTmvz8AHb9til7RvphaLRwnTbnmp66/V27AJfzTspWw7w1atu5gtkSaSX0IFmcw5+tBgUR82EcSyC4EOHmjAQuHKHY61EfntWhJdrJsm7ohZkmWON+kM1At5nGp91G81OwzReae7nUQYn/afLbW9Bn4aVdaY/vhDsfQRxlMEAtCsoO3ZYfmiEIwQfFVlGGYIrouCv/TWr1F0lxzo4cEZjDgoFaxPmYN/sfvc5JdcfwQWfuHB7di0B2gMfOiykkz2JlPcfwXSSKCtCcRk7Gp+s8tfq5eJki2K+hKdKNGnW+S2XlD9NwrBBkKRVcigggVymSB1ipo8/PG01P4iApme2h4JYxa+6EwyCYYxVVIXZLYyJukhhIVvlRvwsPJUfUlbZ0xiq79wPL0BCT0sBxPxHzNUcZ2s24EpOPxWCiIPdfpfVNIdbjDIMGkj4Blq0+6jglH0tArc1TGxkyMvPq7ml7mtbU33pQQLa2iqRAiWaaHfVAI26HiK8FN1fPEolUrXaWBVYxHAK3iQoVi5zwBJUCpvkGYJMmVm0dmZRYVXxKebgo7AbfUtHCxEUbOG8Wj3W7sCb9+p4ERFeVf0Nsx5XmjZM4y0Pfq/x2N35NxJLFqa470XXq6bZIZhZRcCo+LREgQNgnq3U3vnMw4uJQHDnfZOBDtfDY7mceLv3YSq5fTePRXD2P7+7cSyHkPehTmWwpFGxZ/j2trXVBZ6zLqvgRMzXMSPWvwIJz5s2gvnKMcUYZowExGrT4rz0/h6I11RzVtpRPYigSuLzuZRvKmfANjfCP8jnlGNl7DKS5RPmlQtKYt+aQX0ZoncydhdQ3dz/sSeIU4AlGBuYyamrwXXceE/vm7uIIsjf8zzV7EQxE8yXGxRKYEbFqXNcaNpHHmDMlkHjpO2yQOahumDIW2FOo6ks8ikUfrnPREa7UGcnPXeOsmh3A3fAGdBdGinmRQXJqir01kIvAFgj5TZ6JGo58jAWku3+RlOTAERtX7jsdjpkiQ8dS1PkvwnFmrYilXxujYCPr7Of/rTWWjTeEl6pBDHZXhU+h7bW0Nf/PZz2N5eRXf/fSD2Dec7ETlpJfSdR12I6JA0mb1KRTJsda9BH7UE7PNTv0l8cuvTNO40KDTkrlJzr3BCDlmF+f+PD9LT6mPxMiMDXVa++yVea+lA0VTdK06dVkWWlv4JD+K2hGnjHyrRgOJnC1jtsp7CiP0t66lHBEtCckp0VKF5FGOhnRCkZM7krr4d0V4oegS37NlBdSo70sXzFKXa+C+zlr16/SPfTPrtFneizK64fne0fgZhfi1Vq4T+DjGSgiUPLibJQTq/K4ywNUvXV/6q6UdysnESQsv/vpp8mg3jn1fC8m93XBtfYhdEwayEQPNtjhdT/InGV/XPUUpi9k0nXBVgIwRZ1Vy10VZI1YRw1TGud1ookk5DNMLifQMId9om3LCKrtuKu7xs+GeYbN10L0RaZJ865yF5RtQHpmtLXeK9ui2WZJCyZRyZExtifXxyi5xiKfhUI58XWNYVgEnjks/n3mhQueIuDqinQK8SIrjqaTIBMdzmobctXIBYyT+a/EtKDscAxIsnbqn73dtil5oC+aV6WkcXyiib3AM3ngcFRoP1fYfeI1X3dHqNFDPrDhIF/J4KpBCd3kGM8tZPOvZA+/wLryTU9KpZUPDT0dFOTQuybzwiWr8Zk0E8OtrForEex2YFnF35uV/tNUkHxwnbeEVOeo4qg05muPWC7PnnS9NnkL+ynU86orgqUP3obtXa2MtVGmcWmRvQZ8Ldr1FAJBR5Zf5d6ZQ4Q8913AQiVjY6JyesEVP2iEwuClYbX62ReNqU9HcZNgmw5xG11RaalGYlKEolqvtf5LvsMJEg2TWVDrtLpDSifEL9Gg02vRKBCg6sMR4fKZEJz8jIqD3FPrjhBuQlyFnp9r83ko+j8l82gjtIslKm4z18eGDZF9SXA0yO2/Ixvp1FLLkc/BCnXsry7vzgPdofF0DLFAk4ZE31C6myEh5Kcdvau7HegY5TnEzwbkCFalchF/70Wlkytk1w8pi3X1wd/WjymfycsyF0SoZrK04qjY4V3fjlYyLJIEC2kWhlm6p67yn2RokI2GS5jgm5o03aeqvEvJEfJQdKoMjT0JAJlDWmHK+ZN/W6DWVm03M0Ii1+N/9iSHj8cpD3tx0HK+OoJwjQ34saWPEaeL071/EhU9ewP4PJnHoR7cR73QPXlvLNQLaN2oC4wKBQaBNQDFVu7RuqHoTnGOFC50wjYJCgaofofnRFiUZ+A2gU5P3LBA33vI6qKsZEKQBkDcrD0Fjt94cnTZXLcHSti/2UecBtBcu8B5JQzRM/0W0TESCYyeQ12RpDuQ5a3eMrqsoRCmFLEn0M41uGusp3PibP8IXvvAlAg+9QY6hOc3R1cSWvi68+30fwNMf+BCGQ5wbyaGiNopq0Qg4+Vk+ZxcawT7k8xk6mLPwB3zoGh7HaluH+dQRLtZQzMyiQVnxUY8sHRBEDyweoPyk5qhOawiM7EXT28V5bSESihoPzSqt0K7w+fkdVX6cnyPRJ3APD3eiFC0SwhWSmlRmDWV6eykvgTfWi/3xrbiSm8Pvv/JVvHzxEr5n/0MIL5Twid/5QywurdA79SLgdVOWgyRYbuwaDOKnP/LP8NT7vpvYQhwRgVJ0hsassDZrtv9lFpaNsenfuR9dXh1840aUJBjLJ/h5ZU8f6xh/1SIxxpXjo+1hihiEOF5NzjflFl6SARMF4r+VA0DnBSkStRGSB+0FN7VH2Act+Yn8NcvI0Iik5TnSw/ZS9xN2E1pssZQTw/6/1jj/8iyp7yZ5Uo6HdIHebXvpLLsUhd1PgninevAe7KOIqOTUkN4NB4O2O6Nz+enV+/zwuRz4SWKUD2XyJDaYvp5HMqYESREovSxAyZAo6Pm7hvkRB2f/6BLO/sEJ7P2uMTz0K4/AEyceCNu0d19YK11Q9G793sZ7zqyisDiNhmMj2r8F4WSSX2mb8yKU7KlzE7y1LCqlijkoKto3RJjwmvwLD42Ji+NZbbvg6d2GMMmmDhjTPdvpebRmThh9VTKuIdRqxGTHFFbiY9C4GxK80ajT0i8nwrnx01l6Kyy7o/G+JGBmbvvvg6M1f37fkCe9SzlvEtSqmSXkMitYdfVh0tuHL+csnC04eFfSwg/zttv8dBabjjkYbqpCj5njrKUme/4E/JMvo2zRMRreg2DfCPLeHhzuCeNJGmzZOE2Mk1mEM3eus1StjH/z+lu3W0Ubp/IWtoXaOBzbSCV966ZP6oRXkSev7UdKUS4+ay8xb4HOqaIyQ8qrYj90mFq2UUSPNzpufWXqW04/DeV4qB/1WhsnVifw58e/iAYZ/fc+cBhPbt9LQ0OQ04DKQEhplWRH46WscRO6d1PAlL2spB31WGvjNgGQBMJk+xPkLIX4SA6UoLO2Ms9paqC7n0KsxW95/mTcOkKxnbpmQM/u22MA1+zjFIBrAnUvJTjISIkcaD1I4UUJm5RYHon6uGHITOsMfIFEpMF7t6oVEpJVssAgQVLKq37da3LYLwKfUyDYUGGtCMHFJ0Lx1hNZI0POcvzKqUUy4hQhqmJqa5MoG1IQ8nsQVd13b9xkgsrDDwYD8LEvnfK+dWRzWVPMRXXXBdYiAattP76wYmOYXf5gogJbBlyGXCCkY27fTpNhEQhpzAkiOnI0R2Dh0Jh1TS/nyq9EJ350tVrATXpgXTSwCvuJQe/UGvVmA6tmiFOZvLCIf5hvERQa2HdjBWd/bxLxsRge/w+H0LWTwifD+VbRCBE4zTnJgxJDlUCo5YP24km0Vq/Bjm6HqUyoAk42SYGiFQojaz1aRFFzqSkSUZA3ItIgAmde5FOZCAkBU+FOGWo96O3XVyjTDXoc9CpELvW6ttMsX+J1SEz79nbGW2WGZTC151/fF2HUvZR9b+7FliW48VrZyBY8U/Bi8eJpvPzx38BzJy7iZ/7lT+L7vvc76Q1dQXphGp998Qb+/msv4h0PjOOXfvqHseMBHTdLWVOXOVcisFV68kXKRYkefK2Uo0c0gHiyF2mOe2FtAT3Uz3D3oOl7qVAgwawRY1MI5WfQ3b0NmeQQ0sUCgm0dEpWGq7KGPnrbwe4RcpgolpcWsbC4gL7+fgwOUC+lX6rRwOtWSEgXSfwkp3pcHWwySAL9Cj2b//O5v8et9Cp+/vA7gVNT+Nhv/R4eevAIfuUXfxbjIwn4KdeW9rM36mbZRB6syc9gsxLbOM1NTsc1rOZKJER+OhIh2qcxGn4aO8XE6eU6BF2NhTVK469aJGa+OdZeYoF2TGhOVDFPuiqSTq/P7POXkZYB1RzS+DcGdhnjrzV+40SYaKEPOZLg60vXUaf8X6XMJUj6vnOIHpuy8l10YkTm1F9e2xymo2iDlvMkc9qaxs61588bIm4rMqS5M5O30fid0rrh1+FF8nzX39dyzML8MmbnFhAgkesLOYgPbqNh0dkLGm02ZbhLviRbRi7ZFKkUiREB0HgqGz+7iLVXXsVL/20embVeUwFw/Mk47AqfV7it/prol4UMCfYKx2dteQpFGvlEZIg/3abstDCnyXmppEkYaxlEYxFU/Qnkqqpj4iAQDJlSu1565CpvnmuTmJH06HsiDTqX3pe+yTG/RSK0jz+7qS98FuGEclG0xi8CI3yXHm00VeKr8DlFTjZ0+W01XZu/tOyiZT89p6JBdzls8zTkV1NFNFduIhYm/vVux6s5GwWS8bhXW+Ec9Htsyrcu18aYz8Je8pWg8cJp1BWxk15QLtq5ZSzPTOJbzlZi2yG8SwFj3a5SQGuK8kp8cW15kHO9uQ+yAcRbOrsLnM8a53CIxKiHzrKH2FigGH9jlffnWD3d27rzq2/RanI82LzUzTclTFpmk82EPW7NZKYcHb+q+uUC5lKzgW/NXMWfff0fcHFlFu9/7Cn87KH3YFR7XpWpKpYpN72ugahSeRXeo3FUzJ4GV6kRYrlWiwLup5UyhIEDLaEVeyUoNwlmdb7u4iT56MEZ4JWi6rpSSBo7FRhxlFimCdQ2QRpqO95Hj4afVdhMCqmtOiYCIBZNZZByUSlVbEjAK4/RvKcQm1nXlKB1JlKTZIyMiIyJLlAQ7znYfFFLHUUqb53PqeIPhoBsXOv1TSEyhcq0nqjvK8yvEsgKwVb4no5LVRjV4+mcIeCXp8/rCVzUVJq3UKDHx/907r6USkcJS3dU5viVTAvV9CweJMaMDuo41nt2/PVNhlIhQgEBDWqd179BhREzXqiSAHAs3tE7bk7j6zQJK/19zovWPfXEWsPUj2mUFUchfEUflFhFcJqhU/33J4uY+73z2JfK4uFffgDb378JyO7VNEzyxk05UvZR3hrv1ya4KStYnpdNJVEykBLUJMCuwSMEYYKIQsvykje2xoiEKrSueVXi4O31Tt5f8iRDrWWlzRnINHI13nuC/8yQ2EgRF+kJBjheB2kYkiSWrqHDnaUUXtchCWlT1pd4jamZs5hZm4ebnteRoYMY4xjY6uO6h5e1gnh2agFL547j5c98Gi+ev4l/98u/iI988DESmvP05gfwNy/ewm/+1u9g27Yt+F//l1/CgzSe5XIFV04cx/lTryJLgugKRjDYFcLe8VH0bdmOhkXPi3I0cekcrl48j0BSRDaImVl6W5zPPQNRHNuexMjew/D07eRrCuuSkC7dgpfzHxocJz5FKHcWpqbn8PLLL9Mm2Th2/26MhDkmJPAL9EReOHEWNcrGo48+zP5tNSPZaTbxYRK//Rd/iplzN/DjH/puZJdT+C8f+29myeBf/MSP0NvveG7KMtc6erKuDP0lfPncMr714itYWl42Mr17KInv+e7vwiNPvdccEaulupevTOLTn/lbTo8fIauOi5cu0qOxMDaQxHc8dQTvfu/7oRPqbOqlS5gUlUe/7gUriU3GWd4unYrlUgHXOU8Nzl9WEYnCPB6ic5HQMoJwg31cmL2ICtl5SRUHKQM7FZLPTaNlduhEUSwXzTJJLMbXFVEwpYlFaGl06U21Z0/Sw+0xZbNNH+5otCbarSTDoRLMJlrA+aDRTctJKJcpygt0EJoY3XEQsR7K7YZsqoKjME+Z+gaj+br0TbKvHUjCLRqjlvJhtPc9uR3TF4I4/psX6GBU8ei/ofN2VJn463pA2ShQ52cWLyMAD+UvjjS99mHqRJBOlM578LF/EaeMGo1x0YqgTY9d54Vo6TLgo2MmMqKtlRzPGglYgeOrkx4DnGPlCtgL9HopY7ZKbG8QIRkcGl2zBU/19TctOZimP9cmTc6KEns7UYJN79+rifQpUVh5ThvRpDt0/l7NQrNSwtTUJF4sBxAc3Ip30OOfpLreeaTvWzQ+b/Pas1ipt3Ci591m6fYRXie2coYO4zxJoBJoSUI2NdVDuEIZLdI2BSk3daeCLcTNPu2GY9N25udTbpNc+ER3C+Qeb940PCKBspuSFTUTcaT9o0w4crq1u0zvi2/K+dJSFu0YGdy45TSy6yN850A3edFai15cqYZL5y/izK2riG4dxCP7DmI7jZFLwq/tGQJqMdmNjvI7xjjrR+F7heYlePLiJMQiAmJ26ojCUHpNxkRGXJ67imjUsnAoiJb2QytJhwihmtSttZsm5G88MK15icXoQaXoHHyz1qskHK31m+fhddUfKYv6o9CI7qPENeOF6mMcGCWfiVmLUGjtUMKz8Ty3G1/QQGu7ktYzFX7TdhMZ5fWx01e0liSvXU1AoUN6tG1GpX6lPBsGXk3fqss7VB1+KsUUvV7Z8fvpjSU3QmQScD2j7qtvqN+8x826H6fbA+gO+HAg2mGJOX5Uv3WGQWD98UyvhLC6hkiRwELkxdzdxiIJkI7nrPEzHhqCLXzfnC2+/kx3Nl5LY6Cx0vZDLbEoeqLr8S21XL6J537vIm78xVU8/MM7cfhnD9CW3xUp0If1XJVVA5yq9GiqyCnRzewL7jEJow6Bz9RXSG6FTVJivHnNl+ZICZuSO4HihvdAL9VRVMOmhyrPYjPhMImLvLaShzYASeOia6qSJQ15gQo5Ta+u1eB4Lt9ClPcf2UYAo/E04CXQl3L54qYg1LnCDJqUHatUQiDUjfsGKZeqiKemg0foJWYJ6s8v5bGWb+CVv/wTfOav/w7hgBexIMeEstOiEZendOzBo/jRH/8Ijhw9hFvXb5AM/C7OXriMp558Avt374DK+7746mmsFsr48D//Ljz1xGOorEzjU5/+a/zBp7+C++57AD/0g9+Hof4Erp96Dn/92S+ge+t+/Mov/wLuP3iAE8PxksHQuJhEKAEGcPPWJNKrKzh1/EX8yZ/+FY4eexC/xO+EYwn87sf/EJ/73H/HD/7A9+Ff/NSPmMNbDIHMrXKMiuZEw2w6jyjJWbirB5/+4ov4jY99HIViGbvZ54H+XnrPBHuO9diOvfjOdz8MOzOBc9fnMbZlC7ZtH8dE1sLv/8EfY25uHv/mF38OH3rPw3CRpH3h6y/gP/+/n0Kyqxs//b3vwJGdQyj7h/FHn/0qnv3mM/jRj/wgCcOH4Pe64K7xuaS7NNCGdGm+FNkSYadxb9BALU6+Qt8kgFbvNtjZGRq7bhNR6sgOx0JbzCTyql4nHRUZVe0BenAr6EIuu4re3j7E4pQ9RQ5EGmT8hara4ZKeMifJmWz0ezVdT16toqjCIH5fXnRdxa1IDAyKRAbpKxFT5aRozU2erPqmiJJknfJtrkEDLuzRslhLBWU4F6orYJuyxxW0UnM4+ckZnP2bNRz4gT04/BPj8NnEOOW+aJyIyRUa+Bb1vJAvmRNE+xLdVO0mIZkkpJ5BOBrr5GfcXifnmAhDREa0FKJy0mZdX4Om8aqQAJ03y7g6NMxKallm/T2Sa7NkISfMLLXcjQdsiuLKkRB+i8yb77LL/KW8pyq9c7Uqx+VaoY7p5Xm4qLv+SD/hZ5jGV6S9bY6OH/YrBN9ZmNRZ+zINykm7RfJ4sWihmMtjuDyD+3r86BsYNkTl9ef5v3UT1jTnLuNMuxeX4/txKFjB3pWXaXSp0+MPd+bsrqZlB5XcVR0Z2Q0dHqTaMhtN064nf70/xxc078Jc2TMt2crbl3MtTJYt1E4ojZ+cXt1br+tquv4mu2Na0xq3aqUlx83JeLNytMXMPL566qv4g8tncDlfxP5gEP/i0DE8PbYLPgK2sl/FgO34KBWAwq9MWDUBtViZQEcJNvK2BPJa15EyKMObnlJLD0GhdYkMkB03RA78cXgIHE19lmzFLZCXwOtay9dpMAjG/VTy+Dq7MkaJwinl0LOIFcuj3zSwZvBEFOTxC8y1DixDImWTIRArVR+UlKPvao+o2OS6IN5umiERBpIUhafNep6WHciE6wTzTC7Hb1jw09vXsb5+Hz0tjplR6k1Ngj1fWsNSZQ1dJD75VoWM0IN9SvQySsPrS3EU7pPXedf8VWk0b7DLExWHj2YhTokpkxgs1NrYGbJxJGYjVOWzylDKk1EiljTh7ud5o6Yx1phK6fUdfVfEaiNZySjxpk7xIxNfm8ELv3EawaEwHv/VQ+jbK6LBpnUFGQIZ+DKFV6RM5TNliDeIGEmVai8oadEs+wj0+Lc8bS3PaHumyQrVUaSSGSXSbACJGK2ygwVu8vxuV7fj5xUeFWER8Bjg5XvsjomCaBnEyKy8Bb7O/zVnz6JdWICbIKZTDo2yCYglUwo365FJAhoiGiQUpnIcX3dL1gVyShpVuJnENrs6g2fKQRTqHpz95O/hHz73OfzEj3w/fugjP2ye212cR0je6MBuOtudY3f/9P/9BP6fj30CvmgX7tu/E4mIl48ZxHK2gompGRw+tB8/+d1Po7+nC3/8d1/H7//RX+LHf+xH8Ku/+NOw5s9geWEG//Wzx3Hp1jx++Wd+DO86pLArxzi+4XVq+Enu2d8mPXEfSbFDAvcXX/gGr/WnGBnuQyAQwoVL1/C+9z6Nn/uXP4XhBOVb3qs7hEVXGJ8i6H3ymf+O/lwLv/LuD+HhoT586lN/jf/0h5/G4f3b8L/+6i9h75HHOE4cE5Em6RMNSe3617E4t4QTc3VcvzWN1VILL5PUVOmN/fIv/iw+/L3fAU9tFV/48tfwO5/8PB596Bj+1Y99GIl2CjV64X/17Hl86s8/he/8wHfgR37yRxEMc950fc2jDuERkVMSqdY4NW/K3/ESY3TEb6sI95ZHOpig+aSstIhJRX53mSQtTaPZ9Psx0j+OEWKNrSRByVPPDsJDm/q7LuuK7EiAjJ7yWqkJOFp776HHKqN4j9agLpfza3DozASjPcjW0+xPC72NEupooqYoKO+lmhE3aQRtyub2yBDSnBft50+A+Ko8GI+Pj7OFmFtF69ZxXtkF13Y+k5Y+FSWTvseHkZ63cfw/n8LqpSUc/KEItn1gG7wk0FpKVGTL9InOmXINlMWvML5KhKt6azjZZ3aedCKl603GRlikeZTztNmYVEudpFViqj12aN3bZ5OOKsFQuqmk2PUlkns3t0me1vr0jN2HS0UbqTqNo9tBzG0hyj7rmzoSftBVRU9lFt46x5QYWFEeA+dCVeznxdl4O/F+5VJVG5aBHq0SDgfb2E0R0eFubkUGlbDN8ah3jeElktBrOvnV1aJHzi63XfA6Nrx8Tu2C0n3Ud52GWOEFK81Of9yTJ0xyam3LERxJ+nC0fNJgjHvsqB7qf7DxIeSwCGc4hqrFpj5YSmiVPVBO0D+10fi73vXOJz66tLSEZDJBIreZkVlQZbz2zKtwF5axd/fj+K6HvwNHd+wj048iYfeib3gP3P3bkefAtynQbiqbM38OzjIZs4rz0HCatVNlcvL3WmaRnuEqhXcYE+0yltLXEOc96jS6eU6uTePkpieZSs2SXE+YrVdrFMICAStAocinJzFTyKBFQXJoTHMzJ6gkC/AoYiDwVhKZPFt55DLyOkKWoGIM1kYxCQ2YMfr6DN9Lz6FBwtFSmIqg0eI9G6Feyj0JUXkZ86kpZMtlhHn9GgFAledsGkEpR4sGUKeZqQCGYcgkFVZ5FZbWfTLLHI8VRNxNk8hj1grVDxOV6DQV04iSufXSI+miF9hn+5C0PJ0iKbl5tOp5VEIRlKk0ynDtbHF5Leyu7UF9fKzdIQt7+OhbOQQ7wxZ20fDfqFj42pqFXIrgzrHVEa3aI/2WTRIt0OS4OCZsStKipBw9ozx8ExnhsxoAufN69WId5/70Cs6fWEPqg3vhOdSLgcYqPKqQp0iBgFTXCEkmOE8C6c0AQwKlLGllvLe1t1cHuRSXYXlU8INejViujKtKdsqzFuFSE2nTZwVYxuPWQ6y3IkFLsigZlEEwD8h70vtzaBi0lGDkhq9rO1hrSgf11OAZe7CTZKjPmwN9SIRMkRR+V2QqT2+NBt/VvZ22hLJiIg58T/XptcQkMkmwFEGb8vaxi1UsnTuByZkFvOs9T+OJJx9DFCWzh93bPdIBWwK5RRmanb2F01ensXM4iV/+8X9GovATeNe3fzueevIRfPDbnsK77tuGkaEhOLF+nDx3AadOncMD9IwfGaKXwzGpJvfg+JnLeOXVV7F76xAOHXsHn5OGf90TqZdL9PRfwKVzZ5AcGkPXFupxJIodu3ZQTWz89y9+ldc8jw89/Rh+8SMfxEiUz6U8HhqdRcrx71x+Ab/7pb+jK7WC79l7DO86eAQhbxtzMxN45cJVdMfCeOKRY+ihV9WJllDP5JHQ4/zyc+fwK//nx7FSbOLHvufdeM+jD2Al38TMres4tH8/Dhw8DBd16Prli7zWDQxGLTxIAhAkgW5QJy7emsP5i5exY3wr7j98iJyQ+qzry9AEOL86chf0/j2cU+m6IgEi+jrMh3Jhy2BLDk3onmbXF8cSyWiT/w15LFNoJ0xDrKVQUxVUc0o8eS1ix3+raSy1k0DyIL2ngTZ1EjYBsspJ5+idN6oV+GrUZYekNtzFsfKR+NPzy07Dy/c9ymqnTml3ksohx0tZJPzEFcqmnsZN8u0nJiyxb2ViToSksjXxPMfTD/f4MfaFfVBBLXp/lurgU54DCRo13vfWN+fRDvQgtT+INbuIfj6Le93RMyXE6TS11mbgIvEOD2xFIDlIeeaz335eNkUcTLIhn02k9vZb/IP42pp4jn0QCXnc5IApt2mBRviVuTWcXMzhSjOOS+0wrjdsnM1ZOJd142rBhUt5F51JF65nyrg2eQ2nZjK42u4xu1ce7HLwOFX2fs6/sG1byDE/W+jZJ/3Es2AMHqeBIMcy2jUEn9sNH/vcxzkc8Vkm+tnP7u6JODjKax2KOaZompa/biym8PKNCbxQDeOF9ijOsw8TVTpQfJyjlPUnExaO8vMHY23si7ZxgL8PxXkN/hwkrzkUt/AQ+6afo1sHsMOdw/zUVVRyM9gZdcMzqLK+Ijpv0oQPikQrr0TEykTm6OjS1qrKpiKSVoaYKSdJOzOUPKhEXu3AErm6R1ThH9Xa1sdcf/KJ3/voyMgwDW4ap89cNGs+iUQCltbglbFIhXWNkM3ReCsZbGu0Gw9t241dWwjGpFO//5W/xb/4s/+Cz9NYuwZGMLbtKEL9eyhZXrMdq71y1SwNqOJegMAfJoC7KajKMegduB8uevlegmeIHreHHreKUYQJVOEEjQCFOVRcQsQQg0F4qSRJMs+wtvQ0c/DzPj4CkrN4pRP+omdvDgfSwMhAKYIgT0fbeLQeKApo1pPpIVPxi1pLJsCXG02UV6iIFbJx3qvEiREj9JIENAgCrnYNQW2BoxGw1E8qaZmCv0wjryCAqn+laTD8JB6ecA+88X6EeofgTw5B1f7MfmNNsGHPBB1FM8xEp8zWKa0XaQ+wu1qES4yUfayH+jDJa6+JnTfqJjzv53OFCC6319zfoGmv6E4SgsP2GrzlFM7UQ/hWKcxr2UhSKV5bErir6d5KhlNom4ZOoXOzl97cjp15i7Z6KY2rn72Fvj4/3vedXai58vhGPoIF/yhiiV6z1bFj7N+s/7YBEFsHPdEjt1TcRREC3V+JdgRLU2Z3Q7kURZBnL49Env3GpRUhyHGMtS1L4UuzNWr9GSQLNBimaJS8+VbTHKbTWjhPYz5uzo/oeCm8hiI8imwpxEtSYpi4xkdALyKkJSAtKdAzN0sKmht5oaqhzz5UE2OYavlQy6axePIF3JqcxCPHHsahHYMkG5QFJTRqaUtNkSTKyPDoDpN098Krp/C7f/EFfPa/fxVf+9o38ed/+Rl86jOfRYvysfuBo7RhLpw9cxZnTp/B/aNxPPrUe8y+/WJ2BS+/8ByWUiU8+fS3Yf8DfB61ZhWl2YvkSRcxuGUHDj70OCIKY6+PmUW5v3n9Jg3/GTx+aAd+4Sc/jPEDRzkHQ2jToKissp/GP7BYxEiqjXdv20vDvxtjBFglpE5majhz8SqGh0fx6IMPIOGlPHG+dRqockO0XbNVTmOBYP8qyclzL5zAqUvXsbSaQiqdx/ziEmKxCLb0x7C4vIKJxSy29wbxwMH76BVb5jCweQ7/4moae/buxb6DB40naOZYBk1JxiKZxB4TnVJimeZKc0O5MTgkEisDrmVAGmDpZ8IfQpIGL8BnjET74efnbUWoqPPGqdDS5e3G7+p1hVm19EfS0V6+xktxdFRHwpBiNZJ0yk2A+udrVWj0kxTRQV6bfWPzEztCtQpcxAtT6VLYVVghHuQ7NUckX/zbR6Lpd1HnaXSjxN/wyhVj6F39e+Eauo/9ID1Yuc4rkjjoMB25vIpsyqDz2dMTNZQWWxje343kGDGYBEIRBmPQ01Nw52bNko1/YAf53V3Z9YqmqgCXtkaKtCtydBt7+Mm1abRuPme2NzdHHsbNmgdfS4FeNDGUXveergCO+fM4EKIR7e/DHhruAxzKDaO68bOHBnd31IUD/gwOBosYi4fYz844vVErNhxcmlnBN1dsnEQfbtF4y3PXz01OuZLnHHru14sWXuFUX+KUnc5b5tj3uFXF4XATx6J1POxexVHMwU2Md/kD2BWx0fWPsKtXSza+mKPcuBw8RrIeGT1odjfcxprbjXIjg698idQMcZaOlfIURKpVplhOq5bj+KOj1E1lQkW1w7JnbwTY/wONxv+ONf9SqQRln+rYSp1MFBqmciUV2rr7QV5rVTKTE6tz+PObr+LElXP4nqGD+Ffv+HbEwzSyMqLaKrV6EzrUQ6fxWdpqo8sp8UrrrRooGkvjxSlsKnCVcGr9YoNFyxOVsordmyQXDpIAVgfRiD0paZCD2C4Q1JUAQplV9S3j7ZhtepxNKpdOmBOzsnRdDbS8AxGFDYHm9dVfS6Ah7033kfLfVmg2hcK1PqVwooylQqYKI0pxxIy1b1j/lvDqOYyxU9sYQ93rjcdzc6uTWch7aBB2dZUQidOG6t278bq6tMZLe2jVD3oPKvIhD/TrfPzVqoV306EdoSLe2XhlGVc9nzm5bqPfb6+1SfcvffoGXv2t09j2sB8P/+s98I/QcyFwXi21eG8HIY7zu7otDNOuiqB0vkhiVEyjSsOQ4XOmSPIW6a0p6XAPjXNU0QBFSxQ90JKOPDfJhhRJ8yA5kgwpucYMDv9PMqz1Q/1bOwNI5DoDwxdIvExZ58gAdMa2liKas6dR45i5Rw7TvvejrBPoajkEC1kUCdAZykKUr3fRwKQJtG16fEnVC6c35GjZi8BsmXA6r6/lLN1bcqOEP+rHM/R+gjMncdBVoVe+m0axiZhSirW/2XxPz9KZM2PABOCcu3qwF6vpNGZm5tEiCA/E/ejZfoA40U88cJnlkfrsBTTW5uEd3g9vgnq0Pu8NGrkWwU9JpW6zps3Xy1lcmMuh7IrgwIE9CIXYx/XWajbx5S99Db/5sf+GZLILv/xvfg5HHzxKD7WJi9lF/Ok3v4zjL7+CJ/c9gO85+hS29JLMtfNw0RD6FN2jLrQppdrNIwNsNUSa6lQHzl+MxozkS8sMMigeGtomDbQOqFEiq7LqmzqhjfriZr9tZYpz3ls6Ujl7C01PhA5SFn7U4Yr3ok1d1ymQKptrQvBaptPWMP2WrkpGtBVTpEBr+Jy31spFzlEUVt9eOjjEjsIsAgGOfZSflWgIO5Q8GuE9FZESqZPTIMO/Qc7UTCKh8GEdh0Top8+QCPLfY4fWP8QmYlfgj0jn7SU7/h+/73COVIuh6uW4GdLhMdt+TUfUd8mr+i4jru/T+JsCY/yeqUyq+gQiO9oZI0dC8i/iKywTOV69wX6HUPOO4sTHz+HGFybxwE/sw4Hv3waXTjQkDjoktyYhTRHQDfyrlQlrGZSKOTQotzZntE5nqhodpsx7oCTlKo1uI7OG5vw5pEr0eJMH0UiMI0J5Hgs42COfy91GgXJRTs9jbekmaqEIRimfvTRyKh9878Y+qHyvnlk2Qk7cXS1Ptb6Qt3GFBt7Ludpjp+h1Z3hvHwlTHxzqXJrOlFb7k74I6iR3wk8v7ylSs8SxV12ZAepzZ82dQ0bbINL78vQCSWkGx0YHMJjQfOnd1ze9mqLJOZcjyWA/+v2OiVIMCPo7H2HTX1rR53/EIouG3qrlKfP8N+fKE+5Hk5jW5n9u2gc5c4IzXXtzmtL/vMYrC19kb0UWZZca7XFrMTflRCkInTKU7ASFbu3yC7g8lUJ0+1Hs27vrruWAN27NZhsLNy8hR/Cb5VM0aUwfHBpDn5K1KDjt5csGgBQq7bBkCqvAW2vKG8xHQq2MT4U+ZBjktQns9QBK6NKafI0TTE9PSVc67c7L73sbReOd6ChGm8DRpDfYXL1K9l2Ci160CkyYrYN6cIXVFbpVuNgQDI64hFIV5hQxUBMQqEyk9hTLENYUPiQ50NqzlhkU8lMUQQDESST6dfqrPeocQ2MUOKbaOqZ+mypqMggiIgIXc9/NiqCp3/h5O419Vk4FyZJTJgBwUjvbKfl9eSQCDXOPt3s9NnMON6+pNXNDN95G0+VJgCpLKbz8sUuYej6Lwz/3APb+8+3EtdckeZGk4y8WLExzyPcH2jiIZRxoTiCgKA6NQIPycNOpocwxjLD/OilRIUr6YGa+nQz7RkNh9ezi8/E5Jcjyyo0HTuA1HeH95OnJs9f8SHY2tMnkhPBeBG5T87yYQdFPT5BAGiYoZbU00CyjiwYnR2WtEyjiyS0GUIqUEx891hBlNytjHR5ATAV8dIBH1xi6gjGs0FDo3PthkiyX5EPMnfOTXZjA89duItY3isf37IKliI+Iq5YQPJwn9YvGtVNxjTqhA2+0PTay3nehgqJwIrkC63V5ddj/NkmLSKatyJypdbEMh/NuQF2Pre/ymR2O1exqEZmmFyNjw+bMjduN8tqi4X35peP4tY//KQ1tGP/+V38Jjz16zETBvjF9Gb92/POYeeEcnvYM4Ie+57tx9NB98CqMLh2RPEt3qDf13BpaBLWWjJu2w9HQur1e+B0abemV9EuyrzwSGVeFzUiulDdDnsL5JbnVeEhnOJ+Veh0tXxI2Zbu4eA0+GoXYAL1b5R5Il7RVk3Npomj6d5sX4RxBFQllcE0OBvvhZp9yS9TFKlq9+5Cjl6iM9WgiAa9KUqsvWuJSIpv6SAIs50dr4U3e30gW50IVEluFRXNehDcxQt4WQJukqjV7Bi6SbBVpYif4w6Z8Ej2Hlsw2QrSSY85FqlTFDC2I6j0MdUfQFyIVEMYpx0VjKRnWM3lUTJiX0RZJEnjXlodJYDiOwkwZfT6zQ6PXOXmQTWO3TD0h+XKEuaFeXPv8BF76T6cx8vAAHvkp6lOw0jmWmkZf246X6L9MlR3KL/E6s8KfeVRJ5vx8Ph+Jm8oSR70OYvxREpqlHCaSi1B2CmGrhljvGInnAY7xazaixPE7r9NZUzfQzfm2SZRHqIvaSvz6xosSu025YMpiJrITN6xeEnBtv2sj5tamOwtXCw5myhZ2RR0cjDTgpUvkp7NVJ15kFi8gQmyODxzAEnVH+Rn9JGxaJqXLZ3IctF06x+uLfEQo4yoOJBkLEcOXiNcXy+xbqYKj3jIGu0mktJx0V1uiCr6ctZBuWDjEfqjgmk/wxHlWvQQfSVqGTmGJupj0xWBRXtIL1xH0B5EY3I35SsrsntLOiqaOV2LffSSyKsQzTyKncs0x6onyHiLEr+DthMp/atPYcoIVmZRcaonTREx5zaYzbtWqKadzbKRuYneKnFDwdf61wuaLiwt49dXT6OnpxoMPHoLbvS7I92oy4hTKqUYTnzh/Bp966ZuIRHz46YeO4Z/vfwxdNCryVtoLpwiUBbgGH4AKIRijqSMlBQry1kUCBF6KAqSnsVqvoUYvqofsfpUTVSfoDNFTqebnsEjAiPVsx0AogTLZs0OjHiSS3KIhqZEcbI+MwM17pekhiVAEu0bR6NuBQDQBn5JkzI3W7yW2LeUS05cSbhp4ZebKq2mRybXFrsWkaCyk4DaF2sPrmbK2AufbobH1JiOtZ1SYR54D+y+wq1M4qsUKwcRtdkVaqBH8+F15TwJ+XUuKLUOmxCJjkKmxMh4COV1X91RITqDK/upAGu3R1Rql5uruYjz3bLqePEYqtmUSK2VM36Lp3gIgjRmJzcr1Np7/jcvmMR//346i/xBB9K72zRUHc+kc7i+dx2yhggvRg7hvuB/vSNoI6YQ/fkb2yjwnFcLKzphlEbOWq50cMrwaW7Odj16CiJzWwzYAV2ROiVwScIV3zaPz/wimjs5r0GgoEqCMa3rozuJ56NRHVWozER8Coq1IkdqGoqg/SuYiQKmQipEPPaTJMGc/vTQyHAtnI/nPkFVeg3PQmjuDDL2o58IPoCvejSddy2ZN1xhxATeNWlu7WPg8LXqcykEwOiCvMpigzaLXTsBQ+Nh4tjKgBLH2yjV6gjdgJ8dhD+zmPJAIKSoSHzA5K9pq2irn4ed3vT4fGvzuwipJN2VqcJCetQi2jKaMCA1wnUB1fT6Fmfl5bCE52LJ1lLpBUsHnPPnSc7h86Qy27NqHwV1HMFHxYG51AcMRG6MB25zpECKJctdSJLj0rF0BtGZOcbwK8Kgkq0iMSRDjQCpSprHU+FHOHEVzFI5PbkeNClFVdcK1m2iSOLjo+Xm6hqgbHuKwnxybc61pll5qJwz7p6nVOreJGpBIeWTUNA8aLyWYqYiXxkUEgILVImlocu6b8W3QoWF+kkZbni91ylnfpaG+KLmqTeOQpW6WmzZq1SpS01O0qcuEpxEMbKWn2xVHKByHTnZs5yZp4PZ1kkMlMFLuMu8pXQ2uEzFhhkgc571kR5BemTNnjiToZfoVXRV50fquxkfbp+nJO5Uq2otnYYUpl0OH1g0sL0ayot1PwgYnMWY4lJrjkBQSX1QrpU0D14qPY/XSCl759TOc7ja2/fQWlHurmEUYZRKpaDBIz9XCVnqvisYFad1tRa7y1C05NopCmKwDYVUdFTpAksmAm3Zi6SwJ6BJcA/dT5vk5ydSmJsPmKK9GyyfxLZyuAHuujhLl+JxpesLaZeCGh0bOR4PshYsE36GeNbvGkbaimOQ0LtdpoDnlOyj6Q1R/5TmpmUfm85qo4Or1zvhqCyGds39sU3L2yYU8bd0MHhyIoX+Az0N5lbgpKTtNsX2Baqlt1o8nLOyNaDdB57tq2q8voig7qpwsR0uKhfnOtnRt7aS+m0Jab6O99lzrk/qPauyUZEgR0RJtIefSku1Q7pKSxm9HodmU7V+vpR1tNTK3pVFqTZ80HdUeTaNgm9paNouF+UXEoxEMDQ5QD9eNp7I5Fa4ReNFbE3DpkIJLuWXcSi/CWsyin50a6bIRjMQR7t8Jd7tMwb7I77sJYGSOUkKFJCgUneNHOdsyRFJ2hfzlqYukqIqdwFtNYCIjKIYvYY3QCG6sjwhk1Sf1TR6KAJWTUCdB0ZG4Hr5nJ4aotJ0EGdNk0EgUBMAOr11ra21f5zi7jKC2xaw707OpaewshMmMxVR1FKeZAN1TkQ0lconxypDIIyQA18nGCoWC2cvtD/gRi0bhvb3GJanamCReR96DjJrxhtT4vkiBwMKQjE5/ZPQrFdUHKBhBjEaiiIRVeVGfeaPGsdIav6IpAi6RiNc93z2ahFrr6ca7Jrhxji595gZe/LVT2P7eMTz6H47wUdc9AY6ZvCjVbSiWy/hGMQ43jcK7t/agznF9nko1T0/sQXKYvYGmOS/CeOgaQ2XNm7Bk51JmnVJRIXn8Gs8ohXpjvvWekgRFCLqV9Mcv6RrZJXrIJ6gIHMP4CBzOjyWix/d1apg57jJHRSWw6ohN4/mZraD8vjxCeWB6Tm1plPxpfIy3merIjaJJxjPn9Y1nznmhoXFmzhg5yhG0n2kkEaMxeMqXQ5ueednyolzIo762YBKQHD2jrimZkQcogsG+u/n9eDhA/KCxkhzRI2gp/Etj5urfZ9YGUaKuyPMI9qBCzzefzZvz6SOuGrwkAyevzlFuHTz04GH4aUTNPTaiXtSlNg3gPL3eZRrJJo3WciGFJGXdRdC9tHCLzrgHQ5FtCGYLSHR1YctQEoF2Bbmmx5zoeNkKY5WE2M1r2O4I7EIGPhrkQKzfZEUrd2NbVxhbW6voa61RDdlnjZGKsYjpKZdCfdIpm9J7V6jjmfZs7Uy7HAqjvyJlNDrsZzGfpVGm19TVQzGIoECPTdGcZNBF7Of8C4PkxQu+JduSF18XjRGNGgHQGtxHOeL8KWrBuZbEK7nVJmg3SQRblGe3AJREZpbX0Nn+3ekUqnQW/CO76J1RHmhsqpRn5Xb4fS5Tdtp45cIdkSqpsGRJUThzDC1lTqRaxFD9Um6C7qy6IZRhnWbn5BY7BMJErNg36kFz+hU+exz22EMcZ2AiU8PSzDRKxQzcA5TzLpIE2Wc6XMVSmbhPeacx5FOaJFnb9qH5lzdQ+/oiBn9kG/Z+9xDn00KXXSJkcpy07GHMnBpHnB676auWtUgkhXvFIr3ZEj/vpaOlsw/4sebNZ4mRJOjjT6JBPJKp3AhjKzfJPJup4sffStZdx6FFPtM85Tpmh3CTJLJUKeOx0X3o8dCJIpnQqZ2dXUm6xttomjzt/lEYn8Y/3bKxSCOtiqPyymWkq/xbGfz66Ebz8z2t7euwniDH/9XpRcyW69g+OIRs0zLEQxyVkocr5BX7qZbfP6CdB53v39H0jCo8JUwQeVJkUlhg5nrzXf//anxI6Qg9fOmBnABTIl8yZOb2Hn2Q8U8X552YQjOWB22y37ZC5d07+UMGfFsoOk1V3mYX5lEpV9GT7KbQ++BvleBSrW6TcCWhpaGkEZ8sp7BK7yNCoIu5/ZhYXcLHr76Ey2T376cX9GMHH8aekf1QQR6HxlgerDWwt5MsIUNH0DYDKsaitTUtSyhUo/Cs5Eg1AHxUJpEDgbw8apEEgbZJzhJBWH9o/VIBDBkI1V0XOySQqt64szphkgS1l9sUcSHxkSEtFjonW7VLOXhtGiWvTc7RBVckSSUPduog0MPQvKtoiinNeXt5RB3UD98UoZBnXVwz0Y4y/Miq7C/fj0TCNNAh6v6Gsd/c9H2110+ctp7ofXPiId+XsS9QQXW8qwiZTiYLh4KbCMXdjd+rsk8Kj4that42j9emphCUqrAFOSd1zkextEY65CZPGMVNVXiksg81unDit8/hxj9M4ujPH8SeH9qBMp9ZWzcDq9foCFn0EB4w2aoXqUgnc23so908Guv4AloS+BanVfvWn4w1sG2Uc2S8nM5zmjwEhfm1xinAEuEQ4994X4ZMdfX1vKauPoVemqvn09gT5Ft6n8baNbCfv6nJ1QychQuGSHWq+WkcFBWQ58BrSpGVTCjWvLHspNdljATuMtgiCcsEHoXt+3d1olY0tEoedGjIbN4r5+/BM7dmEG9X8cjYIHK1pjH8LsqqjzIjA+2p6HAgyjzJbl19pczZZY4z5dEngkrCoiWF1vSr7AGJOQ2BOS1T0Q8+czPchxzBuURy7qmQMMTpNdOblNfS4thpK6+qhpmMYmXGqyKc8QT4SGzlVg05kiqdo2GXUuQ6SXwuPY/f+sxfoXFuDh869g583xNHsX18CyL0GO1amsQ1i8lSAXn2w+WOIbW2ggG6ZXvdFepJAnY/x7mRQYVOwEQlgsnlFeSUD6OtbjSYhVoDZc6V16qjMXsd1YnTfI5ueHe/k0ObpAdVh5WZMX3XnOrUOiujw5b4/WQSSaeAvsoSBu0ywkEf4YEGWWMih0BAqO9Rr5xiHm321WGflX9gjjmlo5CmXrYoD3Hq7qoSsCjj/b3jKPM61dwCwpRtb3QYKxxDqUgPCU9JZchDgwjTSOXnjtNI+BDrPUjPvZc+RhlBAq85vEdYKJmSjGr5Q96vjIFyglRoSrKlZTkRR82LJkLYpl0lIqC8r/azTy7M4cq1q8iFhmEP70aAl97qa2CnlUa0pkhVCE50iKS6gVwua/I2PJQH4ZBXxY9IhEVwr35uEid/5wIGj/Xg8I/2kcQ14OFYd3YnSN7XZVtNzpR2DlDmK37KVb7joYfDEToUEZOjoc/KyCxdeg4rlRLcOx7AHO2AiOxhGvo+Eznk9USes9RB4TTlXE0RgYXMKqo1c0QPscrCcFd/5/RQkQU17eaizOuo8Bx/CrxuWlv62E1ZJPVUiKnftewCskXKfnCYchA0iXc6hlfyrq1+/CpCHgddPlUe5BfYVDhymZhzOmfhfJHv0RH0FuZQpU4cGBoxpXW3hzsRh+PkbScyFh6huhzpWh8n4a/IoaK/Eg7ZKfVISzxa3jVNn/0fb8q9UPNw3Bu6Lx/ITflWDgE9GnN/p0qmwjkyyawmar4+l/ds66PXbI9bhcqiE5ZQ8gVnTuH4LCydx25Yyxu3TCaPF557Hi0C/GPveAe6RzpkQdXibtHTSxNkurxxxCiMppQuBXE6t4q/Pf4sPnflBA7t2oFf2HMftklJyPTMaWSqy6zktu7dnfCsBEJGXQZfHp0UQx6vBkFRBiXeKAQsj1XXkfLL05ciyVCIPcbWPQ09s8kloOIJGGToxdBEHugZOJkFtLWdhey9ndhGxeZtyeIiFPowlcyc6qVwTr2IIn/P0WsrUgBK9AaCFNbdZJ3aJiSC1GAfmpwM1biWAZb3XSczz+dz1C2CulNDzGsZZqqqeB0QcKNGcqIqUBaFtkDF0Wlj3dFugnOdRKoA7QKOckwmaFh0tvgu3neN87VMUFTFqADJmM54j1Fx+2gk6+yfTWBvEmjbFJiQ3YJHeQva/qQ1KZM8d7fRt5CmYlfZj4TGMz2LmkLIMlI0hE3OgwJFWjvr1Mzm5y9l8ML/fYJ2pYnH/u0eOm18Tp3uRRJW79tukoZ03rmfArzKW39q3sYUle+ReBsPhOoYpcFw8X4TqTSeLwRQpEe6LWhhJGAhUZ5FV22NBoGG1Xjk0uBN/a2RgCnpi9c32ftqCvMKwKgUDp/bcCV5zpwHp1EiH6vxT1UNpJHSIVHaPiPFNdDC60uuTCY+76eMfkWkVNxEr2tdVoRA/VCImf1WuFUHl+hsbnNwicZXpINykM2u4pkKjUzfNhz1V5HN0GMrLiIaisDbN04SQKOkpQ0aB0eRBHpGlgwEDYhDz5FSR491CfWZE2jIAxy8D14CrZvz7tDbV719AXQzK2+/iUj/GFqU92+98BJlsIV3PPoQ/LUsGvk1tEK9cMd64PVzDmWk2O8mx6+RnkOLOuCmMfAmBlEloHzi3LfwpxdexP3hQbw3uQ27vS2M9PciPDAGm2BZLeVRcEVM1MLnVNDKLJI/Jgi8TudAE35Px+ESUDg3AkTKkpaINH0i55IdepiOEi7bNsrVGqqLF1FevIpaaASJPU+iO0KnhEZYh/hovV4EsM3xr3gCWJm/icmaB/OBreZAGneDjkY8ir5oAt3NIvzpS2ZXUDjShUBQ9ebdJJ+cZ3njkh8Ct8qJmyqgSpbTkpx2Wyi3Qn3V0p9kRjgjb05zJIKsCqRLl0kqaHz7iFPCJRrMlieESoC6Smenxnmv5IvUhzVYPuq/5pZyopKwNjHJF++DnwbacH7iUrtRR5lO0SpvMx3aihS8Zj192+yL2NVYRPeeI3BpCcUY6vUmrKLL3wj2U/9zps6+qoVyZvhdC6N8nrzK0PLZKtebePH/OU2fivr5c2MY3EM95P3bQRIBdxSLfJYyn2+oTuynHNRVLdEXR7lCIkcMikVjpkKpIFT2wVmlk0jCW3C8SHMuPdRNh9fze73oozxofd2cIlkUrk5z+hPw9IzzdWFg3hQ+03KU8ij8dMQUkZKcy9EqrcygSV32dY9hgV78JMVH+qUtfGZpgoZcW+4LNYtkzELI7SBRXYSHGKHEUnNk9psYXmHBTfLf4xmdNQM8GOdY+V04feMm5rMFHNu5EwNx3sjYTwdTeRtfXuNnoi28L8oJ0s4iOnGmAJ1OIxXp3GgiAm+zKZFWfXGrLgxxWlGTJG2uar4oj21INoG6cX31BlzlMnaQsM6VKIMcm5FkD5ZJKAvE4H7qmfIeRKS6/WFZ8fU73NVEiLU8yDE2jMhLz79STTmqMiSW1l44wxeDsIeUuGKe/k0aJVdZzfTcLy9WcP7mHMZGB3Hw4AGOh5fGo2GuIMaiCkad4rCdaVF9Y1WWOnf+Ii6R7XX1+fBQ3xC2J0Yo4DS+JSp5apKK5Yfdu81MqsI6BnzleYlJKjQkIy4QEViquIVIzG2vn03hK2Xc0hCbrVsCIxEBMVItCYgMCMSl/AorcjacwjIWpk9QoZYIYP30bvmyO4z7KbwhGl4ZdJ+PikMvx6OQnjxjem4+0skyhbXInwa/Y/OZo9EIvfugEfYcPRcRg1AobIy6DjBp1hsIWS0CZhOVah3pQsmwUo1Zm8AdUiW4WNjkOORTa+Q5bXotXrRtD9/zIUL2UCqVUeL3tHfXx3/7SG+9oTjaNAolsus6+1Lj2OsY4a54ggxerFxNhu5ejTMkVish55/aS26IoIzFPZuFK383gZf/86sY3lnBQz85gsgOzlkXx1TAepcwTlMGX1qpYbiRMsU6ThX8KFpB7O7y4UDCjQgNU4PKvkTGv1i3sURSOzVxleSmbQjjjojdOU5TAiwjL3mQB2OiNny9zr7XCHpr0+Yz9sD9nNuwKRVtsvw557ZCtIoQKFIkA641ZEU/BPLyjmW8JXN6bsmX1qYlfwqRipDKe1b5aUUctHRAuRLJ0AFAMioWjYDuZ9EjzSXG8WwliTgB7okI53n+Mue6ihYNWrrKfpLIdflJ1PgMFYJYD0E4SaAv0kirqodrZRrTV55HwZtA1+A+tCsptOjtdg+o4JGP5CKDEAlEjAS1zWfIUR4UCepOJOAn+BdW5lC2/Z2lBXq78rRikRi89GSLqQWUa5R5PSfBW7kAMXp3LpKLcydP4PqV6xiI+bFtyyj6tu6m7FD2KAflCoGHRFaeVYDPFe0Z7njeJP0iETaJpYvGp0KC3CBx9FIm254Iqo6H0tAi+RDwe9BSciQJTTAShofGrlMEqoFWbh6p1VXKrQfJeBff7zJG2iE2mLMczJIP9Vxr+5SBBkme9KZN8pF1d2F+4hQyLTecsYfQzM9TD+i1R8ZRoJx5s7PwEGCV1BbkGEcDfG5do0CyTSPtCsZgl1fgJrgqAmhZHDNtxeO/nbVFcoA0Wn563P27KLckqkvzcNEDC0fDCJPIe4NRGqIsAnwGv6sBV4SEjV6+DgxqkzDVOR5Vim4L9OQsl5EdL68XcBpIkrQM0EOVl60dSaq4l52+gvSVlxAf3YPu/Y+/Bst8D5RxGZBcqMeso7v5Uk05VTQeNjHOVVw2RMNxD+HM717E5Fdm8dAv3oc973GhTDkp+EjOiUEOyUIkEkU8HDSVDHOrC/ByzEKJPniTQ7xm3RQEUq0Ff3YS1aVJjmUUDeKsi05GmwYpGAgQ72LG6clrSYvXVVJlm85bgPIR7ek3Zc61hOAiFvn5eVU91VKCmnIKitkUjf+sGauu4e2IqpTy22iCgkphBS2SEtVtcPWOmxyCu7dEq/7AFRrzyYqFPVEVQnsNm17ONLFAh/aYa61T4U/6z7m8kLXwTNrCvkgd7/QqUso5046QtzKPb9p0EE+d/VbRoM4OLuUdmP+EKdoOLvuk/DptV9eStZxU0zp9ptaa37qWogNyMDvFm157JtP0T2G58rOUN2SWaQmUSvhzGqRA+szKBFQhzdJaT8/W9W+9WePtdcwqFURbPS5fvkEDl8f4uNZ3aIAIJt3dSQM26iBhGEs0xvNUvFkacR+BbZCs84XFCfzp5RNIkz2/f3QLfmLbftynBBit2/Ha7TRZJidWe6Htnp0mqcgYdIG8PHd9LkDwVohN7EZEQMkfAqONrXpaqxcR0IAq9C9vTuERNf3bZFvzOzoch9csEpjOpKYQFCOjsVDm96FokrwhRtCmZ2SHCZoNeLw08ATLOhWjkEmbBAudgKjImJveojJSlbFcoLYrI1e11Js0IgqjWWL3NMRa8+8cmVkx++A9VAYpSKVM5SNRkLcqoiBW7+N7Cu/rPSmrdmFI0TS+Yuc6HEgenXIKKgRofVfMvVzk9es1xKlMOgv99Y1zxGfoFGThuCp/QmMnQ/dGTeJBQycv7/hvX8e5v6/j2K8cxaGf2mem4o4mhDIRnAwa7MdzazaWPd14x0gMQ/TuS5yeV7MOzuYdjBH8HvZm0N/KwmbflbT1SsaNZwpxREIBcHjRqLUwUFnAzkADW4YGzZYto4sy1BJy3YuA2C6SRLJ/In7aO22peLYMubwobbOTNy/i20VF11JQgf9WwqXyStRn7fYwIX6CkMBAkSTeozXxMtpi5NQVu4teqTLqabTN+fl8v712y3hpFklY1h3DM41exNtlPGnNQ0dKO/EhxCnP2pHSItFVYau6xblcvGW25ymj3UegzU9d4pTMwDuwA4HuUXoAKdi8T4tEodiwkaEn6aouIybPOkK5pGd34/othGl0dg91odom6eZzR7q6CMoN5EkUZBR87RK9BRo9Aot5j9/LrdIrpWEMtbPI0RP/4loaL9yaRGC+hCP+Jvbu2YPw0C50J+lZJ6gHHJscyZk3EEXMU6e+c8hIOJ0aDTFB37G9fC9IMWmhRvlrpJdITF3w9u2gMY3RaS2iks1jZa0ED41O/5adnIoOgVBEQiHNOi16u0RjQcLTCPWZcrR+V9tsFTRRPuUPkPCv3LqCufl5hCnf3SEbgTY9S3nqNHyuof3EA+pIaYV98XBeKNuSK63Na6lT2dDVnKmdoO2HLToUdcqASjzrSO6m3Ey66G7NKf/t7ttujkP2UibUD5OYJesj0K4RX5SUqqiBJFKJu+x7Z72f5FRRvo6kdrBK2yHlzeuIXjVexsivxo9ktsL+5POcb0V1ilMIxUkktLNDywr6sHIZtKtAeGbKClOR9I6cGPapmVnko9Gg2iFc/KsFXP2jCez70V3Y+8MDaCkxOp6EOzFgjLHkTU5KniRIffS4mtSfNA0mCRsxVxVKhS8lYk+5WEbQ3TaFh/Lz11GmExTecj/1nlhFAy8ioPNIipz30uocQry2r2sQRb4nBygS1fUC5r4Nyp7IsNRNeFohnikKEouGEB1SBc83wSA2FVGa4rPoJNVSNo0Kx2b3yG4Mcn7MEsympuHVfdSMWdrUOuV9LRxzlpCsZ3DWGsC5Bkk5ydohaxkPBcuwSS51zLAAvsMrZLL/KY3fMjLOzsipoANtftRdgafyVRTNliH5pzY9p3KnTDSbeqXiTLKXG00V/j76f/wvHzXr36uX6UjQ09aa6Nt5IgqXRQVVIpKLgq2zv7fQQ7h+/SbOnj2HGo2el5PpI6hqnadFJTm9eh0FKokSZpL+AB7o2YajA+P40PhBbK27CPgh7N9+iAaVD67kHAKVldwFW+E1esjt+dPsJz06DoypF2CSaahcWtuVMsvzV7hE4WGyR7NvVEsA8uwUDZD3o/UoU2iHIKM8ApEDKqVDBl6jspaKJehs6hG3hf6uYfQO7MXAMMekawx1UDgXJ1GZvYDa8gQ9hAzcVIBKTsk7FpJkt6GuXoI5gZ1gUiZJKCHA5yejI3DYnGiLht8hq/Z7yNQbNMpkujV+X8eXBkg+FErXee3ywrTWK9DWuqfCblq/rVXpx/M9lekUidD2I+3XVnKfSraKHKhkp5i61v9UQlQhf7+Ob5VnS2/QrXMZBEiKgBDEzfGatVwn2UYesMboNtO8s5ltcipqMnMKDr+rLZTzl91YPJPG6OODGDxCQDaNQkTFNqwzS4CSTNEQqajTWE8CFZcfz6ZtzquFrZTNrXYJD1HxgvTCvpHy4LJ7lF5ftzl6tp9goSp6CzULBwI1fMA3i8GQC9OBEXwj58MpsvNKIYNwbgoBEiKzjZRjacLwfTtp5AZ4HyosgdnkdihipGxssWotJyhjSoZe5ZRlgPT8WqtU8kw3yex6LkiniX2QKCpqQE/U0XeV+U+Qai1cMoljrpH7zD50bbUq8zkn0kXYJNdDWupJjtPrpj6s3IRDwumEB2jkWvSmrqOh8rKVErz0Np3ULKrlAiLbHkCyfxS+8oLJhJ7OW/j8V57B5z77WVw4cRJLy0X4+QyFEr3xtWXsHwigvzuORriPXlAUC0urWJqeNFXiFEL3kJA47FeL3ppkykPdqUye6dy3ewQuynsp2IMvTd3AZ155CeMjW/HEsScJ9GUE7DqBO0J7FUBTBkeeMYl4e93zbtKQ1mgsKi56haWsKZriHTpIqHChSeBx8xoe4kA9vhXZXNVEpbrHttPjdHVyHhSS1zZHkoQ2x0bb/tyDu3iPOfPvvH+UNpaeJI2vKSErg6v8Db88VhJLErlo/zB8NCyeMOdfc0TBs7q2cL6op8SKZep8ljpf4nfajTz8nEub13LFB83uAq+SFYk1oWQfwoleep9xRG0ScRrKcN84fJwb19pNWAsXidM0/gJpyba8NJ1qStBtu3htzrFOES2vpbC2sIS67YOfhP12Aq6WGKSDwjCz7Mqmt7RmTExVgTMP5TXM+0Z7BuGTY6K8F5EeYlyNJLqUz5qlPUdRAk/QYEWTGCHvu07yUlNSIrG9Tmdm9XwOq6cyiO8LY+CRESTCHoStKsU2xP7SQahUUKQTorwhPYRN3LRJLtrEPB+dFC/ZXY1YI4KgA6B05LDqXdTprUszXDHKFO9rjqkm6VP0QbtOtIfeS/LV0o4ty8f3fCYZWeREWJXJ8Rl4TR0cJNLS5uf87YpZrtTR76bw0PqQ3av5KVc+6rOP3x3k/I+RdCQCNPzS47u+p3/qWve63hwfu8BnH6iv4KWCF1etfrzXu4T3+JYw1NuLbKQHN0lYLxUWcSI9iWyjjCT1q3MOykbr7GTI1SmrfD9FeddOgAD7ZaIQlAkzhzrgSFFsizJPIm5slVmvJx7JRslW3cabt9t4fTlwioQKuxTBFIar8Jj06m487xT5yTkKfZqjdAn8tspDvp0mRixQF5DGxDoJgnqZDy/DI89TIfLllRVcvzGJ8W1bMTY+yq9pv6hlBsOra6iT2kuvLVaNGpYXF/GJ557H52nk73tgD35q1wEckZcutktGbYyPitEUlmHF+gwx0DqIOXBExkzArL33+rxYtV6vUNG0Bitjr8HV5+UZKAuXHrq2CymjP9v2o1rTc7BfNNbmO/pR5EDPqexlefTBsDlFLUgF8NCQVmk0clTyej5Nw1o3iSV+L/0MEh/CBoG4n+M/RIPtRo4KWyoTSP1UbBpsJQpK4co5smwCHP0OBG1VTKMRo6cvhSsr6YbKrP3FwVAI3ojCgvwkryNDX1UUQmE0Ap7W3Ro1GYI0gYFEgUDti8QQiHTRHkao7O4OAMnDVVuPzJhnvqOtv65wJz1kR1sx6dUZJq7lGRIjS94yv/fSr5/C6T+8hEd+9TA9fxIljauMvj6rkLzWsu+i2tpf/MWZEroqKXx7Dz01GgqdwKbPqmtnydle4mV2hm085i8iyM9l+ZyvrDZwvR3FruF+HE240EWDVM4sY2JhBeecfuRiI9gTaeN+axZxNwlqZJiPsf4s2lOufmnbnrx7rd0rn8RsV6S8aB1PSieSlKaMSX503r/gTXKXmaSHQXklQDk02EoUtZNbaAD64Myf5bVnYI0d6SwpkGworLeQzuH5izcQIFE+ONTTWd/XOEo+RUq1XLB8g/gfQnDsPrNW7Vl4mWMbQTkyTkM8QtJI0K0UsZh3cOHKDTz3/AskyQP4kY/8IHqGxzE3PYWZq+c5xDou1Gsy4Pfu3QWdp3TixedMP/Y9cATZUsWc0a6CTC6SlPTUNdR9ccS27EaOpHd4eBD79u5FmaD1+QvP4+W5KTw8thOPRRNoz03Ts1qCmzoXHNhhCKffqSAQCsPXM9opT5wmeaG3mKNVJy9AfGALTUcVLT6vDmqyVRSJ3naDpNimAfYkBw0pFtFvEqyrLdtk5MsQSG90AqYrc4MkIkKPizLHsYvQKPtUwrlJwymiwDnTbpIG56wZ6jek2GOwqHMtrJCo0svKhbtwk79VGfqGkgdp8D6w80GEVL5a0QZ62SYsqqUH7YuWl6StnZIbORCKJkpGTB4APzN1qiMfW3WK33rLzvFjRaTbJCMlEh0aZV95GaXleTj0zLtHtyIW70TsDPnU8pqy/bXscrvxfopA6T0RyI0EMo5T68Zz/E2PfusjnMuyCd0bXdNuJ5XMptF9rZHscrw8jSyCiX5c/ussTv/2Rdz347uw5yfHKU8VE0ny+ElKerYYz1+7hRSal5evZNQcPXAtDfkSg4h0DxjM0pKS8EuY5eZg+lYvwedxw73lIdQdGzqhUCF8Yb+8f7+ITGmR+FVBrh0yS0ZuOiVB6nvnek2zQ0mkQmTP18zye8TXnq2ED2Lg+tO8vUY91QFNWg4S4dP8vK1m4eXZFTw7oa2gYWwhGX0kWMTWCPtOeXeomzoCOUUyGeGcatmao4shOZm3l09p+Nn/K7SJFZKwNcpLi/891rcXXVq+1q4TRXXkbGp7uwz8Gy69vr69dhchrtLFO/+91vj362pL3I3pm5qy/Y3xpxC05lWlqgcunUf9Njtlzjknk7d69/JfrzEVMbhLl69yUosEk91m7VvtxvUJXL9+HVu3jmLnzl1wVzkgMq4RDsamiZopZvC3k+fw15ePw72wip/f/Qi+49BR+GyCMq8tj8qU78wuwlQPtFsE4VGYU7q0LUvKKcWXpisJTGFsNb1utjlRWUQCzFYcsm4NWDVjPORmpUwGK1ChZyFjJAPGcXWR4blovG0Ci6WwsvIFBBQUBhNtIPPurItvDDi/RCFQUQ8nPQuVctV6qcp52jp2UssV5tr8nJnDe02U3tA1Xxvbzuc0P29fcN64mRvzkrwWiY08S1VBNEcpy+uVFyDBjffToHFs75XJyj9f+vWTOP0HF/DIz2/HoQ/LgBLcNO7yVu5+LhJDHV7z7JQKa3jw5PZ+HOgRaL3+c9nsGr4+S1LEPrxraz96IvICHCoZcLVg4fz0PHyctyNbBrClu8tERCoEx2vLaVw/fwI1enQj+x7EvqgbycYSvRnOW5AAv5G9L5DQfmk9Ow22jhE19QCoqJbOhFdyH++n5sirJ2PXNjGF903YlsrW0h7j2ABcfXxN7Nolj2N9XClXaRKTZ1JthAmCj3t5XYX7op1lBomnjgdRLXtoeYvktU2SZcXHOgeDpHg/yS7v+exzL2FmYR6HD2zHs1/7OpbSZXzwQx9AiN5DqF3EZQLXSs2Hffv34u8+93nEPG187wfegU986h8o5qP4wQ//M/zVpz6Dm6eP4yivsf/wA1hYK+GLX3sJBw7uM9sw6ySxP/69345tQ72o0fh+7eXLWEyv4KH7d6M/6KCaok6lZ9CdJJHccayzI0gH6VBeWt4YVWgVlXwOXhJjZVi7RJi1JEHdqNBY1pRw5OuiqgcRGNlLe0vdUTU6yrepc5CegotenylaQx1v0zNur1w2hZ10pLGpqyEDrZKo8pq1y0jHoSpMqrP8Kc86GU/nI5j3RfAUIdBuovQiMl39aJCs5DjGHgL1Fp0zL4MuQqjwq6JeikCYBGN603yvSFJU5o+25gVDPoT7t7C3NskQjT/vZ47wNfPNudchNsSWoq8bmXwZbcpiIkay3s7y3/Rm6d0lEnEaRgIzjagpLKRlJ+HZJn1WUl2bPzYJYifEv96IOS1tISXGWaP307Q4xCrKroyKjlKX56hEVuqBPHCF1VUrQ87VyU/n8fJvXsCRf0ln6hfuN9qmOgOWoqbEL1Pf4w4dZB+XL/OyxAEdfUyD/fpGXCouozH9snkGz9hDGpLOk1DOVSBI/p1TnOe86uyDQXMU9sZ792zCZm35VCK37ILJN3qDz97dqMfSGZOgKx2V/L2NVmInP3ZqCkupZfyb3TFs6aFdEKbfvTbwls0mSSigwmeoF1Lw8e9+6q+pKKvryab8I0P5KgA0STxaoIOiInoFEvMxEtkDwSSxj3hdzxO+KZ+cLys8BFMW2EQNNo2ZHGBFBLT8pVwRLVPZPoX9//1HNeA6UUnehtn+8bYaeUelRObOi8koyKteb/Ise3t7MDI8hPmFRfMjL7e/vxc7doyjh4Oby6Zx6sUXsLyWQ9fgaIcNrzdtPTzWtwXfv+sY3rPtfiQIHuX8Cq6srGAJAXR5XfAo2ZDG0xo6YA7AkMK2FYrOaK8olUYntSkkKMalNX2NhfqptWyzLMCXtB6Smurs+1ZInh9RWNoUF6H37SE50XkDOkDC5TSNZ2WR0Zo1FFPPgNeRx8CBVTSiJcau7W/aIiZCoZBVUH0Zho7cdJGRGQMjIqB9zap4SPDTGrHZ55tfNAmHWqt2BEA0MJZUydaPGRo29VIP81YKoS9I0PSg/Kyy3LU2tjrB+/J+K7wvDZezwp8l/p2l0aMcaK+y1rHt3t2w+3fB1n5rRV5EVEzj9UhqTNhKyyqFFcweX8bi+QJGnhjBwDv2UWkpQ0bxzIh2uqo1LdW7NwlxMQz3D6AYTOBG1cX5dWis1vup61KBtYYeiCTo4Q8i50/iG1mveVsHGXnrOfTXlnHQl0aQhOD5Vi/OFl2I8Fbd6SvoXTuPfdt3YMeug/RG3PgWb/3iQhb5ho0gvdgQh8bSNjn1X8rSTabM/up0SiuzQK+Qyso5MyFWGQbOi0r4OgTiFo1Re+WK6Z/6g6pOeaBcKGzno3Kb6aEREsnMLqDuiWGu3ES4lsb2PnqmyWHiqAcubaldvgiXCBeNpyr2WUqU69/POfDQ8GVh6VxzlXIlYGiP/fXzZ/Fnn/wzZKttjG7ZQudxFhfPnUHGCePC1BKuXrsGr6uNq5cJ2pTT+4+9A7NLOVTKJewd68atC6exnK/jnR/65zj2xLuRzpYwPzuL/SRWnnYdyysZ7DjwAOWvH1/+v87i5G9fwYVrN5GP5EkqDiKZSKDSdmMtLV17Bb7KstmXbrYdcjzc9JRD3hb87L/ZTaBIiwxjIw83DauXRt2inBdmL9JuT/OxbL5OYsnP2vUMGpYPBRrJcpbjQXnx0KDZjTp1gnolQ+im/orUK3wq4q7tqtI9XwBZTwCX1qZxZm0Kz5EQLhAY+6iLfhEyeqROboFeaJc5WyRJ4xCXcZAOa5uWiK7mTgbO5H000OC8pdM5rKVWUUgtYnVpBbkKHR3qgY8kxKLeWiozrCiPmnYLKF9G2zfpLUZjUcS6oiZcr+TBsIohJQaIyxIQNvVLO5K0tU7RBJEANpP4li8htbSMGg1gMMrn3iCTNOwWDb2Kx9jRXnKggCESnnaZeNUixyKxIqk0JZNpAMy3VKKYbeFiEzPHF1Hf7aCy18FlGv3Tula7hqTmSyRo4z6mcf60TVEEWWO93r+NZpYniU/K+6pQVrMi+8RbL8f3FjFhjYavi4ZvlffPEH+DNBNljtfNUtYkg0eJM8s0aAU6UKrUV2pV6FE34FUNF22DbHHeSe4sRWAUwr8n3qm/+mFf5WjJGVVkTnImGZETcle/79Uu5S18qZBAvG8Uj472IBKUI7d5LN6ord9f0WMtJVPGAoU1RGhs43QcIipnLy9fuR6yGcYo/2OaaKZN251HjnaqW3lhjSaNfhaDiqhoOTNO/Ytu4Q9/i1xsOKCKVnMeHNoWYb8hkcpXUO6ScmUC3eu1/fmmKSbhDsM1qj3EbaTpkZfoASe8QYTozeTrNB4EOU3arfIK3y9jvFxEnIYxS+BzkTjEOfmrZKwNepK9BHil+WldZ3FuAZFIBMPDCqOtN05WfeGGOaTj5GQaZ86cQalcICC4SRKG8I4nHsPBA3vhV+k7Xun88gx+9+ufw9evn8PeXTvwL4+8G0/1b0NQCqfsbD2YFLhG1rx8FW0Ktg4DslX1Sa/L6xcREJOVsMgj0VquvA8ppGRLBlsMqcAfKacyI/30aMi2lBehrWr5msrDlhAl01rOraDIZ+3nYLoJJDcoBAGyvO0kF6s0GNoG2UMFneekZUp5jIQTqNL4tzimAzR8WudXV2QsjOchANE+ZTFXgR4NpbxBVYyya3VDgB0vZ4HfsV000hzvNpWnrcQfGeSNJpkUmaJ1shskNTRs7QCFhezc1lqtFEpkTWtNBoz08Bu/79GkSBwDEUQBpSlmYsaOY8hxMp7/7bA/jT+bth4tpiaRJYCkOK85kqmDo/dhl0K2603lRT8330CTBv9DiZLZo3s72dAorR6Yv8hUVQjomeks3PQKnhoJo6+Hnoo+w26zd2TGwImlIpZvnuB8BHDf/iMY87dgyyvi+DU4j1NOF85Uglih076zPmXO3+7qHeNlOB7aLtjk2Mv7k6JK+escU1W8lKeWUD11+umLJGwknjLKhihLNpT9LyIoBZMh0Q4CsX2CmM7zfzZvI9Y7iicTChbqsUgX5i/R050kwdoDS0sLvJ+jEDUJiYiiqW++MS+UA31Wy1UVfy8N0QxKSxOGLIQHxk1irQxoZnEGtkrfajlCSYXxKKqFLJrsc6CVR4MgUQ70IRgMI+xzob42gxrl3SevL0DZpLHx0ZC4iym8eHwCH//Cc5jrKePnfuwH8OFdh00YvUydzayuolhvo8R589OgjRx8AlG35I9ApTyX9JJJiJXYuAhWdrtKAl2GX8tcWi7ifBanzqBAUhIY2ckhH4ctHdDuDeqEQ1JQL1CmSbi92p1COW2TrJnDbwSoklkt7/k55sQfncOQ98WRojENNgr07qmdoUEMKTrT5HzER9FapkdIL9UeIrlSdFChfmWaq3iTnABNjHZzyFOW/uk7lC8V+6qsLmBlYcokBfYNb0E4x2tRp11bjnKO2T817d2XLEgmNhsrCafmTnreNc776AU13lAFpPQ99YHYkElnkM9l6JzV4SL5SfYOmPk116J+6yQ/bVV1b3uc87WxVMDrCJtVx4LyYRn9Wr+3WpPPkp/HyT+4hJc/kULvD40g+RP9CHjdhhglqdOjclIS2ztyv/Fd4pGjpWD+0+rWkdB6gNeass1FAEzFymvPkl+RdOx9FwkRcfPupktqeVeJ2jQ+TrSbvZY14Ru6vqZT1+J/nYJz603LL8JtLb+Yvm00ix52BXOFVXNA203KoXZmPNm7HcNB2R2RUfZLBczknMo2KNKrOd7UTPY/xehbaQeZhoX9HNJj/HnL8/zZV1NmXuRJE0uMNxEm6b9xgtfH8O02RSwkB0q4VhPe6Bp12jU5XXwm7XRRfoiWqzYiIXI+chyf6+zHDOexQRu1nXO5nzbNz+c2hX4UvTRzclefOmH/DOeRE7F0GZU0WXnXFgSoYDpVKU2l8tKzTdDIiJXpAtq2p1rGCuf4OKEqVuJoTz4HV5NYUvYsm5+dztPQin9qj3eZiv7qyVNmf/jRI4fho4JPnnoen/zU35r1sB/8/u/Ftq30jHkRHWTyla8/Y8Lv73/vu7F1mxSA16ZSPE+v9erSLPxTqxigQTy8fyf6BofMdSs0sJUyjZQyeimMqutvlVNoV4rsPyfJHyTh6YM/Tk+Hg6gQvlnL0948CYYMpgnhczJlCAQwNL5lgq8OYggRDEyokuNh9gcb48MvijSIwSuCIMal1+gBGEOm8KFAhP/ZnCgdXwyrBa8msMrrKxwmwdb3NNn6rtaFFPqUAVFhFCmEmcA7FbCDLOq4Xtfv15r22hZI0Er0OnwcCx1Rqnr5trJJjSDw2YXOCq8paU015UU8BMIiEgJOjqkRNP1oTPncpm+3r9Fpt9f8f/k+HPowgYxCXKYS3KRCuv0RzrXLJB6NRvrMFhzTV927msPM0iJeLJAYDgzh0R6FAzvXNE3ZqvK8ffwOx6PB+T5bieBMowu7dNRrkJ5ddtrUV9czOG4LLY7XQmAcr2LUHDrzsHMTA7EwbMp0J9SaRpk/F7IVXKuEUfH2IGmXcMibxWgvSZxYsfaUq2SsimcoLyBMpaaOqCBUS6F4GmsXvXKzhCTGr+8oebDJ+VT0hmNlwm/su/IUnsEg4jQ0T3r4PAoNk1g7lK+2DJCOn1VEytJck6xQYRV1uQ3uWl7StkUqdatrBNXsClpZehjxXhNF6DQOmtaIFeHSllUdlMXmrE6iTcOvM+ZtVbWTPMkY6NkENtouJ0+Ag16vlPCNr34dX/vqM4gmu7FP9fsHQ2i6K9gXDGF71yC99AG06E1NnfoGLj//Ra3MYMeWEWx/8J1wj9yH2etnce3SBZKSCHaPD2AoEYdHRJMGWltZUzUXeWeAXmCBOlmAr5Wj7Ad5XT6Lkny1bCfyLb3gWCga4xDIS5kl3pdOiNUg3nAMSegteaPauSG9Udi8kiJpIDBSrtr1PMd/iBAQMtnoK6sZuOgIJPLXEHQ14NbRs9JdYpeRaZGBIgmAxjFEQ0F9dlRwh7qoiI+Rea37a3eIPGQCvYnckeRZvbs4X7to0yl/Wv6g86MzRFwksDJnarYMEEmrQ4Imb+22ITU6IEfDRssTRz6TNjt9FF308tlUBCwwKjItfWPLLhGnLxJv++DqP9B5Tfcwy1dTlH8ahwSN/7px4IUpXpTl/CxOfuIajf8qjvzMfTj2bx5Y/wyvS/0xyyk6V0JztbkJAyRTChOrSI+M3B2N964X0brxDG/lh2vnU+s4dY8mA6dIm7BDS4h0Bt6y6SPUJ5OzpfwH7bpZx50C7cz1zIKph6/hVC2UHbFhhI3h3NTkGClHTN/tHscsnYiThOlM3YbPsdHlbWN/tI05yvISf45RHF5v/PmcsrTSdZJrs+Yu4ikZNHj2Np7ljia50NhxfBVd0XKk9N1ULN2Yg7apSqi26YiUO5rIl4x+Vss3lSrquVWMBOMYHBR+CFPWP7jRhO10ThzilGXFXtvqZyrqzV8hy+Ikq1DJWz2QLqQscXk9Ejgq2lt9R9s6dDKUCt5oHeL8S9/E5774DTz0rvfhu7/rA+zQa71V4mCTQKXEwLXUGpWijL6BfiqE7sM7cTIWihn8/qVn8VWC0RFXAB8+8iSOjOyG1xMx97EJMhYaqLdslB0/yrxeLTtvWHWdnmmDSh5M9JF470Ek0Q+vakEqPC1hE+MiS3cIElaIACljL6ARCaJBNcUS9OwywDLQ8qgV3lGoSZ8h4BkQ0fojiYE58U+ColCZrqmQo1kDWpc0CZfAQL8VBbBkkGmMq7yXvG4REQKMMowNSRF4yWM1iR13No3zTH6NAl5GnuM4V8hgTziGw7Fujgmv2SbvFv7QIJkjkEmKeCHedx2UFDqSkkqRTRhpvZnp5RiJLAhwOAY65+DF37mFs385j4d/YTs9/wOw9Wzykmn8NyRC82Fpd4AMuhRf11VhJpLGm1Ufnltz0EdFVJ3/iArDiFkLNGV8NU66EsdfORRam/vmbIbOVx7v2jWOsTGCr8ZDfcvSm6JRbQeDmCi7cXI6hVC8C0d3bEVPdRkpeu0LJJ5KUJtYmESz0sTOwQcw7+7HVN2HgVYaxzCDfn7H5DkIJGmsm5Ovmvl2bX2Ixo39FmiKHGnLoBgL59mRJ8dnN/KicBvHOktv75miB/F6AU9kThhjZ2190MylQ8/bWb5KuUl0DoVR+Nc03lMDJ0MoeZRs8efimZNYnJvF/kMPYkBRNKmLyLaWSgTUyjwniCinwlmgLpN8WwO7oSN5DaFTprGMvgiuwJz9lxe/MHUDEYpVorvH7BleXZzFS2eu4a8qy3jFWkPP5VV8ZOcj+PHv/zBu3JzAn/3FpzFgpxCzavjWhRl8+6P76aUO4e9PzePogw+hks/i9JlT+MEf+Qje/9RRHH/heXz6888gHvTiB37w+7Br/wNYuHEGFo1SKERPLRBCV5/OKyeBsqlnOmBK0TzJOn90wl8+t2a2Loay1xGgl+za9hgNA0mfDLiKVSniol0s2man55SnxNflva5xnrOefkTddcRqC/CQPNg67c8Uh+L9FO2RrEnvJUcCYi0HiMyTHLR8UQ5vnrK7jDrJ/AoNXbC0gh6S3CyJm5ZnuviZfE0Z+FOIUz8CsW1IGy/fQcIbx+LKLZQLKxjkvet0huQMxLV2X5AcWWiHh1HMpTlNDYRjJE06rIv4YZYVJGfEhfbcOVOMzNZuEpOMKCFRoyBoCUGGkqSjGk6acPsqjcpSegFN7Z//uxqWP1PCsZ99YN34r381SxnkcyvPxHiut6+53uQcaJy1jGdKAXOcbjdehFjYuvUidaMG13bOiTzgu6+x0bT2rPV84ZZyN95OE6FW1EC7IlSPZVNTIqtpehb+KfuhPxVRvJjXEb+c0iXqOMlkrXc7FtoBlOnhv4eQ8m19zh1GtbPVb934C0qIa8IauhO8N8dfjoBnvQ9vO5Fwo/FGxEJjP0qUMSUYazcDbYyReeGb5viNxs081UZb/4xES2F9zo3D/jmcd4eyr0Pt7qhvICeDc9ym/KnomcL/NnXOLlU2G39Oioy/QGFIxv8tmlz/lEKiHKmkPPPNQvHmTUk0p06ehk1h9dDgPnt2AlV63/v27cXefbsxNjJiskWff/4lvPzKCXMYyd7du7Bt2zaz1Wh6atrUFNiybQuKTh1feO4ZfPXsSew4uBc/+cTT2EW74uHgqpqWMdqaNIWBaLDaNMrVep1KTI80mqRCr6EwfYV2lkaZit72E7zpiWgPrDKadZa/JQCWsZMxUwJHkNIjY77hpgo4apQeGXoZV02W6KgxrJxYQyRkRPXDWVOkQGAtIVCmLodSSYsKeZr1ZgmcZkVGVEDE1ynZfEFtffLftFnIk81naay0nUqedzc954C59uYmCeoAlEmxF8MX8dCzEuwcJXNRwcxpgbqtyIgAjURPWbHTNGhTfO7Z311A9q+W8cCvHMDRf3HQsHHT5GmT2dYrKyhzHFvepFl68FN5tP2l80i6sEVgt/Ech+PC5CQeDuRxdNsoHVVqopSC49VevWUE2I50TmhsUcgv14J4Lu/GUGsNT4UKiPl5Qc2LsvbVBz0Wn2mqSLY/v4wgjdXhkQFymira+RUsLk/S6+zBgTEVteJnqfCTUxM4sdpAIbkN9w/EcIDGz6PiVzQm9tBBWPJKBbRi6fJWRQQVARDZE6DJi5SnoTnr3oosSfIzqSbiJKFPhih/qzcMgFs0FraqT4oMkXRZ2k4q461Oa61c3r4MUXKMqmYhM3GR4tZGYhs/Z56N82AqdvH7CjVrGabF59LSAb1Gu5uESHqpMSbhaeUWkaHiz2jdtZDGbGEN6aUFnL56Abc4165EF+fUhfeO78G/Pvgu7KCn9YXZs/jdK88hbnvxM7sew+PEhQvnz+K//tbvYeL6ZfhIjFSg52d+4Ntg01j+3meeQcXTWYJI+hz87E/8INI1C7/xXz8OnWNx3+5RPHj0MJ5693vQH/bATl83parbPQcR9SlYS3mR90+S3KbRqnB+2u262TrmYt8KVToOtQaiVoEGfNysc3JgOB6UTxEkzYOMvkKdIjlNGhuNjeRYRJ2yp6RNLadZow+Y/BsT/pduKmdDsi2DormTYyNvNbmVquFGNjUDm0Yy3jNq9r07OYKuiBvn2yzdiPhrsOXNbeytNsVg1vVLYq7lIBF5GRCt2UrnCoow8D1jWPUhNV2HfZasaWnNJM7y3XLeRBwUkdRx1CaKsPEdnS+h6A9lsE5dXyqneBUX/JxvHZhz6/cv45VPZnHkXz94p/EXKdRSkfQmrOtxDjY3Gf8cZVEyF1N+w13vq1FvWlMnOPa81xYSW2PINjfdTD8c16KiNZoXkdeNTrxB06Mpx0PYKrkQHrzdxnnU0c3LizO4Vm7jrGcLylaYsgNzBO9jPby48EnYTQw8sZzHYjZrKv71u/m6PHAtUWiJk3KunubrFepiGzESeHWtRAxX5dcAx+6K5pav7iWR1GdUxMddK8NFOVymrCjJtY/vaRuoHD9Tw+T2fN+jCYtF6rUUpj4qohGkvOpkI0WIFcGTbVH0QfL6uqZlxJtoLZwnzozAHjxAmdvAf177dthfjd5Ne+YkL+TtHOrzRuGbjabOqYCKjJzW1d/sQd6gtWtV3Dj3Mkr1BhIju7C4tGjAWnu7v/X8C0itreHpdz1ltrjNzxHAyJzCkSh2kQiMjGjrnCgap4UC3FTYnZOYKTXwxZMn8Xkqpm+0Bx8a2413RbqQFCvUZIu1iZ3KsxVwK8RLIuMIgPleq15End5jkwytJqGjAfcSALS+6wtGyBbpzdPbqNUIIPTyPQQGnVSorUsmqULhcU2U1u+VjSlC0CaDl3LJeGrcZNS1BmW8foKDyICew6znSMz4GbFkERaFffW3ntXHvkv55O1JaXU9GQgzDvqagEa/9X2+p39LabVUIeKh13R//c37OC32j2Nqmwx1viYQ1bzreh4SJimA6RPfM+21OdZfiqRMlJZw6Q+vIPPJVdz/Qztw5CfHOS80XjogiSBQIHAtsx8eCr1KWopcDPuS8Gu+CFCmCSxcem5gqdrE1ytJznMf3uVZQHD1Ep+zZdYytaPDRJgMYFExaHCKZLMvzOawGBjGY7vGsSPM6+j5Oe4VGgORBD8JlPYrP1sMYapq40nvEnZa9Oq0Tq8tUhpDkR4BEzxwwkNIVRs4e+0GbkxPYXBkBx4aSaCvtQJb0QoZCg2Aws7yEJVVLkVscjzlfbkU9ieQciyzxTKevzWDWCCAx7ePwtLuFhE/jb/uSf0xORQae82X1m6LlBlFHWTQOT8L187j5tQcBncdxPbt9Fi1qV7beghKpriLvOPMLNrabkgj6BqSohMoRSzl2VE2TzQc/NqlZ/GVqUvUcxo8kmcMUAYTfB5Fq6gD41kHv3Lfu/D9Tz0Nn5emmJfP8nN/9hd/gRsLc/ie7/oQrpw8bwj5937XB5D0NPA7H/8EusNBhAN+LJTa+Imf/DHkqjX80R//KR7e1cexD+L4xWl87/ufQH//CP7ib76M4f4EfuKfvRvtzDRanii69z5Mjpugl66T9Vz0pHfw2TgcJFk6nbCUp65RF0JdCU59zRyIpBoZvuG9sPu2EyQJvHqGIOdF3rx0KrKF8iVSxjHWyWolGVnKsbe7c0Quwde19RjfXyfuluSKc6NlOXljOrJYh0xpPV5jKR2lp2WWCUU01qNb7YWLHPsps6xicjfUpLPawSFyIUdho0n/lFMgL9YU5eG9JctmiYF9E5nZwF0NvnZCSDd6iK9aBlEjMXQmidMEcmvr0c5rasZI6zr8OzZs8iYkozqivU0SdeoT0zj5mQKO/twhPPjzBzufEw5IPmpFev6K3hIHNum4aSZcT5lUv3RAj8b2dc1Gi7KnMtuuocN0njje/FydepshTqZIZNLa3kq9HKJTNkic9Gs72lsaf/ZFB4iJaEX7THJbp99v3Koct0uczlPz1KHl69gVrGJscBSJniFcrARwg1OjsuI7WpwHEWfNJYfh5YIbC54uHEv4MLgpJKDcgirHIEHcqRNvi3SqIsTTEPG8qUgsP+q2PKjo+SgfAUV9/X7aBOo4HZomMabA6+t0Sp36V+X7ftpY3+2ILS9g8JxyJ2yv8DoiceqCCKWidMIG84Lm5q75MY3vaaxoz9qFVeoR5UAJ4wE6LFqS0tKeWaplMzZPdsM7bq3kZ5w4vRCtDRemTtBDseAZuZ+A4SVrfJN9lhLOf6Ln/1ojQ1q8gsWFVXh6tpsdAi56/HOzc+ZgnS1bxhCmp7+6msLVazepJ3Vcu3oNr5w6iw996NvxnR98P3KpFVw4dRyxJD24+w4btqREpBfX5vFn18/j+LnL9GKS+Lcf/AjeuZukRg9Pb9+UX1UXOLBKpqg0bZSySrpImUIUfnr+VG3DvnUgT5vev8JKOVcI1+v0VkIxrNlVlOiVHRs4gBEaEZcMgdZwxNRM2Jxjo7UXGX553doZoJvqc/JSREZkzOg1qsa53jeldI0S8oPyDMTq9CNlNl/WbzX+raUXo4x3K+T654zRvvN9BeJzZI7TFNSZSgo+gstuGq8hKqRbcqVkJ31e4yR2qfkV+ZAXckfjh4080bN+dhUv/u4UYlu68MivHkJilwBP92c/tMxTXOb4rVFCSMBIPoLsl1kTN56uGq/FexiFIYjnLD++OJmDZ+Uy3r+9ByEtQxHEHRKytcVLKNKAhnp3IEiQEetWeyVHdr9Wx2ErhYPeZaxwyLLeKAoE1+u5JXRxnh+mV7SWb+F0qoa+7h4cHelBrJGBpSUGedsiZHGyfRILra2KAFm9+3E9W8XphRS6En04PNKNXhfHQx6JDI48EhkQhZrV/41lChl5sv5svY5nmj2IB8J4oklPduECScwYbJ2BrrU+TaPWkWV0aAwtka7bGeRtLN84h0Iuh74d95lqfCb5T9sRFW7WchtloL1y1RhOu4eKrix2jrGTJWDz+lbXVlzks/2Xc9/E5y6/iopR/M61jXEicXDTe3ko2YeP9O3HU0O7MdhHPVw3QhUalU/+w+fwX/78j5DoTuAH3vl+dLW8uHThPMrFHPZsHcO7Dm+H3SLJOXkR5y5eM8WFHnryabz7iUcQRgUvvXIW3zp+1hTi2UPi/uQD2+kFCV8aCCd6TI18s2VP4WXJnYygCDQJYpMkXrsbbH8ScRI27eRJ58pocqy6Iux7/z6qDZ+DRNZ4rvq+CJjGVMsACrXGOE41gqKMXLCXv6nPHDOLht3Wbgqz7i6STF0VedC8Knokz16Gn142L2zGw5BnhaFFvOTBcxydWR0Nzb4pHC9SYICY+qK5JV5oH3upXEKUzkOoSnyQWioHhdeoa/mHsq8M7haJetUbM2FbJQPfWr4CVzWH7X17kWGfmsSJJC/dmjqFNJ/LO/4QYpQDeZouGgyXDi+TA6IiV+tRSTkfucsTOP7bt5CacuORf3cU4+9XlEGNc1xUvgwNFgmv8EKn4RWaDtINGys1C9l8AY3coqkMOtTbj36qm8prbxyta1o5xz69AodY4tr6MKz1JeAO1nAcHNoR9l+F2qLCXWGklss2Il1v0Qwp1C4q2gjlFmw0hfdznJYJqs5Mhfdr0djSiRsNtfFAlE4kO6lInbN6DTfbIbzs2o2tPgcPB9Ow9dycK0vEne2OsL98srdq6rZwUXqvpSf9W06B8n9MtOcNmmRD31NkSvovjJVzFuf3NnCfjoqu0OC8KNtfeXY6LE92xc2fCglont9TBDVEkplZukT9ayGuPJNI0hz25A7qcCxeRNEvERI5W7qn8lfkwDQKr3n+Ci22587AppGri8VyYsRQ3nByZPylKDJwWnP7Jxp/s77HB8y6knj55VfNq8eOPWhOJlNTsaA/+7O/xKsnTyMWIxFYWcOjjz6C97/vPTh9+gxuXTiB97zzHdj34GP0rjfPGgWBwFVQwgefyUMP8cXLN/DS8gLG9+3CO3c9gCECtbZpmTC3PHSFdWgsynUOcJsDTiPk9gXJ8loIOCUT4nHI/JbTCxzPzudqVJSxYAB+skVTIY8AZIW7KaOc0HU2pqQYA+7/H2t/HWf7dV4H4+sw4zDjZQZJVyzLdqzYlmOKY0qdBuzGSZO0aZvSH/3jbdMG6lADduwkhqROzJLZsli6ki7zzB1mOsz8rrXPzNXo6kpW3t9v63M0c898YcMDaz372XurGMbOvvJSQbRXgY4u1pySjAmF2SBt9SWNaTPpkL9r8KTMmusXE+B7TbaVnr+9aLCVHOeUw+bDSrxfbJL3N+plKp8S4qy4FFtFvFgkEnWYbTZ3tXYSsfJe1UuREU1XkKkb1i8nYEBE05iYn7pOYEUrJ+iUk3N5PPepq4hPF3HXbx/E8JupUIpqKCokJ6k6SNklK6ao3nwO+0JLsLRFsIXttmiJT4MggGMxvZbE0+VODOw+gvv7CEnJdHMEEFl/O8oOGTwtF/KY1ShWMsRGLo4JVue5YphGKorjURpWsjczz6VjZgliQsqEdrhRsthxIWvDpbUUAulpHO8MY7CXxpgMpb5AQ06ZsXbvJ36TA0qgzDEqkaFqYxMn2+xr0KnKyCpLXsZNiWAyeFrWI3nS2uk8FZuGJemJ4vFYBSGClgccSTqI/WiQbZTi08gSnef9EayxfvZUHCNdexFso+EWW9V74ysYX9iANdyBnWT8djkpJZ4pwU1RC7IowzyTK7B2UWe1ZFGsQSFIJYyyfnNsy/88+318/kffRm2WLKqL9R6k09J0mAAqh+FYezf+Mxn/T9PxU8LNCOkPK2Sw35i5gL+59AyuXb+OCEHvw3uP4RN3vQP7ewQ8akgvzWJ94gKCQQfaWoOok3U0aDtq3ceQz1dRTq3BWWefKZRPB6+tXB32Cjx+MlexTosLlm46TTlc1rth96CqjYBi8yTbeeJfZZXTcajvXQ6TcFhNLptNk9zt/bBorT6BVqPMcabxswhkZjjubIGdzMciB23CxWyo8jAEfqLDdFbP8XeK5NDdHD9+L71qIcPWFr36g3RAORda+UPAUPeHqW6UUdbNaiIAHF8xKhrsRjGN6tQzdHpR2Efubd6vceB1VbL8IuUnl8uajXOCPjvJzDgKFifaCXpyHMMKHXkb32WjDpQiPcT6dpNoLaapZD0XDXstoMNzPGb1SmX6RZQoV47BEwSLFgMgPNRth+qrvBOFgo1NllIDs0+u4tn/dYqmyY17/uMxRHdQBjZLpZDF9PI6ThcDSLCdsnU67rbDZUUvTVjE1oCLhKiQXsOCvQWz9g4yeQs0w3Yw1MBOnwUu9pkctFZkCERZew5BU3Nb71dRjgP/SD2mbsj56+8cr+3X3LLoNk2ByYZQvrVXypk08CLdlmb421mRHTRV2iXUr029mnfdKIpsXp6dwTMJC/aGfbjXpSW1tE1b0RvZXZbXd/6bT1X0R86UZFBLskWMLIrgSPdFdF6z8G+6V6BRoXxF+jRGikDLRm7qnHBlhgRCT3LTfirhXkdLRwkwsupbtt3HPquwj3MEEFqO7gl2mN08bW6fOV12js9XUnkfP/HEjMnp6gzTJ8npi5QQSJjyirC/0MbqRdTJGKwdHLxXbfpwU5GTUrhKBl1I3Xiuf2YRY5JCKmGuZcQoV43PnZ1bRCqVwdBgLyKREL+rIR5P4IUXT5k1xNEoDepTz5utgx84NoS1tVWcntgwe+yPDg3i7rvuQFd3J501FXqz1AluLq4v4cuXn8F3Fq8QCKXxcy3d+KXjd2KwhUpsnCwvlNHUHJvGhIpRL+XNCgLtQFXTxixiyBo8Iq9aMUHckOG4st4VMlWtt6VBzRdo3Jx2RENCcnyokpgobOaUMzIJi9Crnq+5r1zKTCMIJ2tqQNvQKiRpBEZLzbSLnhLyFCrchnrN328uJpFOv2yN2/Zr9F3ze/N/AgdNdegfFAJ+1H7+Q+FDjeVWNq4AhuYxFcbX9yZ8xHu1f4HYFfu4Wiab/swVnP30VRz55V247Vd3wqJ2KQmLbTaZ2VSOBo1hfWtfBWudLW6etGbVBjtSBDk9M59FUMCqXym78Fzahb32BO4K0sB7Wij4lFP+Xc/Qefd2gSkxdmXbk91vFBt4cp5jkljCAx00Dh1dNJrqOxvbyLYo1Edj1qASG0fDulnpHGw05rWF0xwbL2xa2kQAYtIggm1IZvju7Doi7gZsBHYWsXvJlgy8ogaUCZ3TX6NCWhX6VJRGYU3WNR1fxTPnziAQbMU9h4+YsL9Ok0uyH8dRQoDvtWgnxkAHdnXT+YipEjwU6CzmNTPhD6K3g/2sfS00n63kPQqPlnZpjwhFUCwmLMx3amWEgKLCrgStK/EY/vCfvojPPfcDVPsjcA20msNX2r0hdLPPhskSdvhbcEf7APZEOl+xzGqe4OOPrj6Df5q+iMMENZ/ccw92htrwhYtP4blLZ/HhfXfiZ297gNinhNjMRXgqS/ARKFqSq7C3dsDeexhWjmWV4KNMACYdsbIvve0EMQR4luI6qitXaT+CsIv5CyDToTW03lshVOqCgwBTTB11Ak0BWI6NjhzPUd5q0R3wB2ipKVMlAgwb9cQdCBnApq11G2Tx2lBLETMdkqXNq7RstlAjO6WB9FhZB+UNaJpOSWhi+MrZ0MZB0lnlDRDkNljHMt9XCA0RcMq5WOGqJOBuaK09jaqvDY30BqpzL/LftDn9CsVTl2Ts04usSwN5e4jmpW6WWGra0KKQrIvyLrBrtJH9LodYIDvTe03SnAoFcFlz/NQJbbtOu6CloGYbacq+tX0UNvZzMyzM5+h+heh1joCiQtRXbaN75q+v4MxfnMa+9wzh0CePIxfwYCxnMR/Z3D2lSexx1RHq4tgY23NTka03UxCsJ2WtQYeppXFXaBKu8hkOMt2d1gz6spMIZqbg69wFe89B3di8/0ahzgjwlVOohwawRllfp57FaF8y/OyifO1Un95wpPxZyWF5YxUvZX0EH50kLEAvmcohDpeiEFtXvlY5v17B1clpHKLT3z00TH2R7uquTfu2WW7t/Hmdpnm0Xa7IG4G6cfRaOaacDhGlV1TgpucKKJhtwwmO9H1g8xjlramdmwtlxuwfopwi+QQB/XwWFoJV5ZWYaNiN922+R/ZSQETRG51xI3soXyZyohUO6sutaQXZeOqisecO93bnT0FQuHPxLBWOjko7/W2Gjm5Z5CjNvCN/Uabo6137WkWhDDl/RRjM1IEeyvrR0U5MTZvNKkZHKJA35kfUjgpmZuZIfitmKcyPv/MIvvbVb6JvlKwpHEQskcJDb3sL3vymexEKbSnR9mLFOg3S9ZkxMpYZjHT2IEiQsUjg0O4PoZ+O1i50pkxpdZzWGNMw5BscsFoRXhkiOWoaW+3gVSQLL+bLHLcyfAGvUbYsgUud92oLXm3EYVU2JhG+zgGwkSnaeY3To+Q+dr126GI7rRIkGSKBD5ubeiaWTCGTw1JkQoxE6NfkCbBeHMgqBbNYIDApFI3BsxLZWQlczN7//LiJcK1ay2yY+y2KYfD8CMCxjxt8tk5VNGEorUy4oYQS1q0x0Bjxo7FTZELOioZ58rtTeOb3r6J11I67PtmGYBffrVCunBMdXW32DKtfgm3wOA0mHfUmiFBkpJETIqbAsy8Mo2YbGpoa4b8v1dtwfnEDezwVHB4egE1Gkkqhw3EsMpRqm5KjFH6TstHhFhpOPFmOYqpGpB9tYJ+zaJJLG7Vc03F7yDjUZhloOu/a6jVoNzlb2yj/3kXmuIIsWW7BFkY2k4ONxroz6oGva5jjQ4VSeF8MSz/9neYI0nwmRsc/B6/G2yTa2VCn40jEFvGkay8iWudvXyMoomxpJzYBQTkdtrMRYB8paiTwRbSu/lwquJEg6OgJ2hF2sJ+1ZleGg2ywtnTe5BbYug+TeZDhKTdE4EDJhuwXZUHnUzFMLkxiIpmCLb2One2dGD5wJ9zmECzJj8ZS/2uYkGKBY5OnPMxnk0jToIywThE6VE0TaEtTL/treXUFj0ycw2fHXkCFev8f7nkn3jd6DMn5CaRmLiPqt5lDfmwaU8pRzd2KfFWgqwZvNx2CliBqXLWR1fJFGqdWWFvZVzJGctQ55YCwbpr2MP1Ak0nDV92Yov9PoZaMGebvHD4CR5H9LflTXxZ4n6Z/FF0iU5ZM1zmOFanOxjxKBGA1hUHpfO0rl4ztdQ7fAR16Zckssa5BOoVNAqNopkCr5uqV80JwoUOx4g0fkuk8sbgbbZ4qAi47rAJZ0hM6ZO3/oMiPRVMEJorB8dCOagIUijwYIsK2GXZOWdVcrnI6zBhQhvW93qtQOIGb1L7G8ShmMiitz8riwEv58wnwUP2qU8+bvrSN3GXYXVOXKM/KKZBOCnzSpmQX43jmv7+Ec88k4P+1Y7C/bRh+tvtAwIIBT9lshewkGFbEJOHU/gjtCFP/ZlgfHS8+pGlI2ugs9c7Zvhd+guz0JjuVXNQ4ttoSeGnqIq5OXMGEYwD+wWPY2xlGl7tuNuXyaxXVZlGypZ6nSdcxjlmEtlU9UKM92xPug3MbADX9ZSIo1DXZBcm/ufrWpUK0vkwTMEcTvagjf9lP2lFzr7+O43QFttdZXvgK529j/ylirH1NNDaKHm3tCrqt6Cjd5XwS8XLaTKV6rS7sJjkIsE8s2r1RuR8af+0XY9p10/s5TuoPrRLSslFFEWX/tGGYToI003Jb8/0SCGPnaD8UTda8ix5H/9TMIWP/mG7e7GtNY25NSci/ajrCx04wvoCyuP1Uv2Yho8gQra5eYQX6YO1Q1v/N6G1bkbHS3ImMiZkz2vz+DRfeICMqRKLEmpucVIUO9aXTp6jLVRw/dtwcAamiDWS++rVv4sqVcVhoAOKJGO5904O455670NrSYvaUvuG3WFI0gD9+/Ek8f/Ik7TXZlrWGIwd3464HHzTbb37t6mn878d/iFUq3x0H9uPjh+7HfX27qNd+DnAN8zREq/E4CkU63FoKw34XhkI9RlGMYpvpBvaFnEmOiK2QRJ0GWbt56eAjOW3Nh9E9c3yLyOUyVCZex2Z7/GECQjIiAg9TaSFNhTDlyNg2KVeJbLFKhSvlcma/BBsNcSSid7vM3v82CrndXiMC5wNLRazFYlhcT5lzA7oiPgQ8Lho6OmM6B+1K1qDhbliarOBVusQ6aBg0D2lYpMAd77Voe1Vdy7GwCAjxOXUBPgqllaAhve7Cs386h8R8GXf/p2MYvJ8OjcZcxzM3dACUlqHwY+a55ABVZFw1lSHDLwO2fdAkG0K1vPZqzoZnMi6MNlZxb4fH7CQnRWlkl02/ZNiuNMcgxropd6WNBquPRnSxYMWzU2voQQH3DHVS9gUG6VBYJ7EnRQGsNDhWhR8VYpX48b5s3W5WnzTMHvirCAX9sMkhqWNk1GWoZfhpvHWYSWJ2wpyWF+kneOD9OtynPv8Sxz6IVPcdeDJeQph68kAbnbNJhmLbzHQIO9QsFeRzyeTU1pVUCVPrWXS0d2CkhX2jNdgK4RIUVmiQViZOmiWc6N6NANlHJ4GhR+DYJB0G6D/SeOqH30csmUR73xBaWtqwu6+VbFWskgZFznJz0MVGFmj0r6dW4KIhfmp1Fn915SS7wYpP7L0Tv7zzDrSI4bDEEgk89fTzyGTyGDyyGyXKWnE1gZ29fWRgOh5kmsQojLCXQHfpgjk1ztZ1AJaWnUjoZDrKe6SjD45wF2p0sMmFKygkNuByeNAg8NFxvG6fx8wn28TOaMwaGTqgFFk1x9fuJiCWI44tmZUD5owE6kFNq0f8fsqiC0UCDW9LF0IBXlskIDChXT5LUwFkb1UL9ZQ6qi2ZFbEruSmTBKeBSBvcYrySd8mCALAiAHoHQVdV03trswSbEbg7yMIMSKCx1vJbrT+X8aUDqM+d471+WPtJnKQaZIuF5Cqy8STBpAU12oJQJIqQywJXjXogZiad0HhoCk1Tj7w/U7Qgm06ZVUkqbhvBWSpNO9GDtj7Kfo2yOXMK9fw6rEO3mehZs1CO6KRrhSwmLO04lfdj9flFVP78BYy0W3DPv2pF2w4v0myzlTriZr/GCHrlXqJ0LGklPwdIhghmlZimhD0PkZKD/VBNLVKe3QRJPVinY9GJeQHaxw3aOjYHrVr2S0BX4+/ZziNYcg9gNl/HREHTosCbWyzNo7hVBFQ5DmmCv6pAEfVAa9aD7B9tpPaKIlEVKBTo11QXAUCc3aJzP2bp4L1UEXMgEB2/12YhUK6jhY84l7Qi7Grg/VQL22Zo//WKcf40Nyewju4iQbmcKfupadtvKtJb2p0KScL4ynUURZoIqgsEsTvpvNs0rgJxCrW/wqaxiMDRnmv1kqY7rc6AydMxETz5iq3LVWX5Aq1GEagTWVFdBAqUG2CeK0PNC42voO1XVFFnRnDstAGYiYgqoiX7sjU9KYDZJNM3O38WDnh98SXj2K29t8ur8MvX6jyLCYubDSyoxGkaKCWrhPjCRSpcmZXoEbpnPZMULjvZUNARwDQbZOPvg4Fu5JMr1Jtl9nU7bGJlfNf2oxi17rVM5VNIX8v/vF6vacvU9Aye+PGTWJy8ingygV0HjuK973sP2mk0t4rY8FNPPY0vffHvMdrmw0c+9CF07zmCTDaHF186hZMvnsahQwfxU299ECUKzCmyhFmyBO9KAn18X08fDZLfzfGq8O9OMz+peZUo2ZVHyUFU1gZRc5EOuUpQ4dIpZmG2QQMvA6KBUeiGhoT8ir6D7ISARseI1qnkOkJU/eXQnD9ZqULRinebKAD7vciBKlOpXPzOQeDTEKtkPyu34Vp8haCggp2hdiqfg33CTlG3sa/l1Dl6zWkEJewpDG2Q5xspuo4f5XRQFszYyyjWOc76qXi8BnTreWIZtTqNdAWn/3YSV7+5gAMf6sXhnx+mQpDBs5/sBFua383q2nAv/JSPVRodnfbYQWVhTZGh47PQqQbohMtE6A0qE3sH5uAXotvrKQueSPkxEnXhAecygQzbxXHQngkFOnydpsV/wFHYgFehdNWN/ys4Ini2FMZ81YkT1hWMpi8TrJDvRHeAIwZrfsUcP13zdCBXJGs1MuY2CZ7aotdFYGJX5r0Ai1ii5pW18YvaT4c2e+08iuz/zuFd0LaluRUCUo7ZGAEoaOj32v04s15DKNqJB3oisIgNak8NyU+IsqLtSLXcTwCIjmaDILOSSaKVDFpHSJs8AspIKbaAyavPIUeDEh05jPn4HMJ0/IflaOjUG+y3zOJ1lPJ5uNoGUGxYTXKsjnE+cPAAlZ+yJeCiepvjPbeMmsUcQvL46nV8bfYiojY3/uXO23Ew2o3m+eC3LhXK2A8nL+MHsxdwZ2s77uE42ukUQl4XbKUEdJSyNkyyaakiDVGNQM9OfZCRqytqRPZrZV802K91RXL4zGqDwJT94AwEzV7wdbNqgo5KVNcsiWPd2Z9m1z46qHohh9LSNVT5bneLdo0jAIxx3Kg/gTbKBh2GzpS38VpH+4DRNUU3c3TKGbY/x/fWqfPuQhEeAqdQ1044taOomJWmtHR4kCIKWuImJrU2xu+p11urm6Svyu9QX2pPgeVzqMevw9J1GNboEElKCUkSD7G6eqVKGdO5/jZ4qMetAQLyCmVKBl+JYhJWgUoytQoZeI5AJpEgQeA4RnmJv5GHXcw3sBktoO5UJ5/iT/bpyH1Yr1gxG0theWURKd7f0d2Lg64a1r4yjjOfvoxdDw/jtp+P0B+xL03+zXanxnfLyQh8yOGp7duLlpspQdksb6V93WafTRE4mGn6DJvAiBzOZlFS3oWUFefYlRbqddRSxHBlHjsDDppJApmbnf0tiwXx9WVc20jjup338PnHwnXsDjToUzYv2VbGaarOpS3YyX47HJRkvVbRzfzQkZ9cjGE5voETBOidBKk6AdT0842y+SKF8TXmypnR1LgitaawX2+UzWsl55Q1cxhdij5SiajsI4F05aLYzM6FrKSKorCKNijkTyeubD3ZQK08MfP1W3WRPdR4CJgq6iRgoKis6iGgrmu3IuVy9IqaKLImOTYH5G1Gw185579V+FIt4SMbsEjIldTyik54uWgGLEkWoqUuIV6SVWiSldA6SGWgasvFrRP85I7UJfp/kYxWIXWtQS3T8DQ2JuFU6HQzYcqnjr2pzM4u4MrVMQwO9GLPnl38hgKo+S0pqua3bhizl0u5UMDfff5LuPzMD/Gxn/8Qjrz1XWzey4KbpHIJICi50HpDCAloiKLmVybwF88+gn88dRrDXcP44P0/hYeGdpFFcpCK2c3HULIFCujocxU7nRDvpfLWadRkY31ssMep0D/rpvCN6khHVqDzrHIw3FYvYmxDhUyxk4pV5fcVGm8PH65jUyeLCb7BguFQv9kDu0rHFOYAajSW8kmTFNRORdAqCDsFzRzVK2QpZqDoAdtmKsK+vuGsX6sYBElBEtiTUBX5LDlrCZLu13cKK2v+XOBk63maD6TgNghEJn+wgGf+8DKiByO45z8dR9VbRILAsI3AJUo5Slv5LNYvwFsWVycIVvPoJZvRFNpGvkLZbUE02IpVsWC2spWsKM9rlLXqc7gxkani6WvTGPLYce8eTQfxMqFjOnsZYm2DLNBlltmpjipU7FpiDtfn53EuZUNXxyCGyFQtrFfA74G3rdes5dVpZOp7sUSPrUx/SqVT6Jd9a1i5FMvM9bOyUr4CmTT7Plt1UFbWCG5m4Ldm8RyNe6BvH8FDGqXEEu4YOIYXrV1kJA48YF2GRY5e+6CrX1OUX4JhAaLJmXmMjU1huM2N3b10+jKyQvkcw/rKNZNMVW4dRd4Xgp0KXatZaTx6EFbEqJDB+IXncf7aDHYcvAN79+0xR7QK1OgM9htFsqGwYTGDKjt1gmz4m8uzqBDQvHf4KPYqvKm8CxN9ouEgaKuzj1N0YlW+z+0OUZY9ZOt2SqUNP1oax/84811MvXAKvzZyOz7ylnehHFuEMz2NlhoZIWXSOnAEDYKNQiaLAo1bpphDMl+kc6/A6/PCq7l6OURacWeNYIDjqI1VGgRyWZAF06kFOodphhTS13pzN2oEzmUtAUvH4FAWePdec9x2dnESldQ6MWANztYOeLxBs7tejsBcohzwB1B32bBCXXJR1kvsN4GLodYh1CeeYvcQZO+8l+OtKSTqguyZ5nsVNtWUhcDTltGX/dFH1yqMr9wEApeGVl5kyJLb96BgCyGTSsJdyyIQIGkRQ98yzCpqg6b0lK8ioy3F1jtk4BXtEcA1X1IBBAzEgBXN0NkklMnEzDmcK0cxHTmMAMHB3vI0hh18ny8Mi78LuawLz//BGcw/s4wTv30Eux50sz+o14pWbEZ0mkUyTcekjHBFkMyWxXrvZpFjUj/Imant2inyFYX2feE865eCpY9g9Ob7N4t2a4wvz+DJpRRy4WEciFJXrXXqWwM9bvkDmLD9eFaA1GLMDocNab7W0ShhT34c+wJW+HuU4/IyaFACorbpXRABpogXeP0OrwV3RRpwaWr15iKbpTGjrhvwQTJwshTCkiOKEyErup3b77EgTX1YyG5gkfLWSKyZ3Je+vj00/S875WqpjNjKAodoxhzk5KM8++i8bbT52idFNsns87+VnyF7Kx0TqZAPZGPNlKciT+YaFckYr1O0VDZHy8dF5BRtVhTEyNJWXdlZEnJdKztIPRPQ0G6QZgWZOlPvlK2Uftu9cv7JrbtfLhS++twZvtsGa//R5o2vV/QEbVuqKICWmSgs8YYLn60wpgSbRtjMhd1o0CuLwjsbGzEy9yzaWtoRKHMAda3ZG/3W9ywvr+H/fukfMDl1Hfc/+GYcPnwYXZ1t8Pl8/G4GTzz1LEZHBnH/PXebxLv68iVjIK3+dlTofC6nSvjG7BUawDgOpXPYxQEY6e+jLeg0BwBZvVRcKoNFCRUSJrEBMp2GL4JkoUx2XoObLLBarhCAyUFlaeB03GcDYbcdToXfKYxWZf2bTRyoWAqrc+Al+JVKcwmcnUbZ5HtwLJowioXeryqDLufPn1pGZ4yWlPRWzp6goqHEkIYW3dGwGO2i4xYjExvmOwSG7FYHn1VCRsjR6kYwEEXZ5UONwMXJZ9jIdJV1q3knc1CJhI51jI+t4enfH0dmrYp7f+cABt7EcTEKwqLpHTlMRT/URhkIGSA9R0MnwVS9lQyoNfySCSeBlYvXlgkWCRy0YmEsZ8PT6MOOoBv3Yg429buW22m5l54lOSC4bKTmoDMeLEQWjZZhpOhIilRcdykJb6gVrs5BKgWVSC+XQxbz0f0yfgIpmo/fmotWuFx/k0LJOEs5+U4t38rMXqYzXoS3cwhOrZIRaiczqLDdjXAXijYPnojXEGZ9HgiwHZo+0BjpOWRYdTofcwR2WgmMa2ZjKRNZMAAs12RUBLi2ATIqjakiBWJmBAdVys3c+CV21wJ6d+xHuIPPJng+fbq5rO748SMIRxRW3l4smCMb/puxk/jCxFkECBA+OXIQ728bQET5IRIyRXdcZJ+UCUXwkuyH6cQKErEVbJyZRmkljp950504tGcnruSyuERj0ksjI/BgL9eQoBOuLZ9HOD/NYY7CpfNCosOYKqwjzr4OkJlu0HlF2f97CNxtBNPKx8gQFGTrHsPavYkrKCeXEG8E4SKhaO0iwFdonTai5O0ioZlDZXkMDj7TZiNAsjeQzNGh+/rgIqCzkEGFCKij/Xtol8i+k/PU6VYzLbOqjU8IYn06ipk676dR1rkKNYKqYusB2PxReHKz7AbaP4VPJbdixGLLmrOmLVAXKYJi5tuVDKZxkf0iMKnruF/KkHXwWHMcVeRsJNMCAMbxSuhZBCx1tr+bMqZx1XNlRwQABP62wIJYOe2rThpcRwBnplewOHUNB/o7cZBkiHiYRc/kAwg6VefF6w48/b/H4fLZcO9/uQ2teyLNXAqxVO1weMNG8B6BC3OUsYAOdUBM8hV2X6RwzOi6RdtPS++3FwKHuvaJoaOx6kTK1ygNMuB8YhkT9h4suDoJITl2/F6HbmmpXquzjhF/A91U+61XiN2LQFpoY7SjnZyXQJsc5UrZiqmcBX7a0yFPA16azgrtmG7VMmaRTpkWJWpaNE5m0yDaNZFaRVI2o1uvle1fLBXw0sQLJGgkYv4gKt4I7uzah4js0uYYxtbnMHPpSbq9AObaOqG1Jvd27kW/dq80NdnqK14vGyc2Lhsn2VLUR0ndW/5LPyRjBnTyH/IJmqPXrqLGxm1eJD8jW6m2iADL5lk0PcvrNEVrEsTZfoLsKolITdM2vMZK0KCzLar10ojl1PL5hpYHaF5kN5V3hAhFbL2hYxp5sWXgBB8kBPoTihyA5sFkJGW8ttr7RopGZ01He7KYtZxbQvnqIoY2Nj4Bj8uLXb1+8zpoO9VbFlZCSIeobT1TwvWVNNl+HMPDg+jv68MX//4f8fgTz6CttQWJjXUcHOrAhz7yQfTuOnRT/fUPi5lrfOriKfztteew1ijgpyKteLiTfebzEJmyDax3Q0CAhsXioLBxUMVgKiUyICqVw0UNpeGXs6/JkLDyOibYZP4KTWvpiMa1kCOAa2ZJK1lKWepVtrPM32uFPNw0LB6n1Zx6plO9lAPwcmSBVdWz9HxlfQrlao6f/5nlVDQ8iieUeHfUFcFqIWaSuvoIduT4C7UCFckJp82FK+bgCgv2UtESNJIFKk9Uc/2UC+0n7WP9HfxkCGZ8gRb43K148U8v4PzfXsHhj43iyId74LQrGkHZEBM386kUYIV5tS5abRdgUQaqrKlpAz9CwIa582/6UMjNKYc0rhZ3FFco7y9MLWKXt447hntgY53NDoAcZ3P4ixw+2U851G825SnScVXoIEOhEBxtNHpy+gRMheQacnT6q/UiamR5/e4ggmyXchiaBpAKJIOt9bFSNI0TWVqdDj4+cxFVPjNMRuoi8zRRFhl4gR0l16j+1IlkfA2PT60gTCf4wCidkpJ2imwL21inQp89fRYbUxdxZO8w2kfEmmigyZDNHu65dVhaR2ClPpmQIbvCEh3i2JEbZxOIaZldtoDuoV3oJBjVts7xeJwy4UBLC5/zimJBlgajyjppw5GpzBomMxsEUV0cX7ID5Xa8qliwwbFK0unEaGB0nPKIpxV+Mpmm3L3sPKbXlvHNp3/MPo7iXXc/gNriDJKTL6LFkoCL7Fbz5q7uEazwfeprmz8MJ50++RCypGrmiFcaxnSxDh2b68/PoLB0HhVl2Vs89IUFWGqUWjJvt1YmuD2wcbxqdJJxyul6bhXlmh2x2DoiVsqzTkck8PaS6ZtlcZUE/DqjIUCAtLW0zxNkH2+gaAma44jLyQW4OwYRqIodUT7NkmfKbIHjL4auRFUZVe3gpyibGLQMM/8tDSv5upErVpGavYCMdLbnIMo0tEVFHlJ0rlqeFW5FIBCig6mjFTnYlewqmG82ExJjZp8SKFbJ3pY9A5iruM2ZJfUUZZXMdIM65uTbbvOVsYNM35pgWyQXHXth1VJW6T/7tbo6j/P/dx6n/j6G/R/cgRP/9jBs7IvGxjj/Tobepr0VbmbobEuMzjHP9mpDLcni9r9LD+grGhw/nV9ww2GpaPi0/TAZqpXs3yIdeMWzN4u+kgMWuBFofyO+ZbNoeZsOAPLxE1sdQ5Zt7eIYWUlGCrU8AZCdTN+F04k541Jui/YjR+dYpp77CaRzrO+a040I7ZnP4TNLJH3UUyUZnsw0tjl/GduMmfYT0MhTpysECppqrNFeeWgf3ARlDQGe1atokCjEfe3IkfjaaPtlyyL8BJQTInZPe2mibgJyss2a8lPfbtk4+U6F+40jZ7+YSFMXx0cAQ5fwXgEXTTPzGsl1kbpeomy5dMaHplcpN5r6tUpOxfzZzhpt1/LaBJIUiiR1JUVC10+576T/WKEqW67FLjXyfKGdHbM/QjZkpMeG2soFw55snRxIOXODz35CUcWVbaoBVdjqFcjx9Qo7W8hW4SUlz9wwKq9dLl26gtjCOPbv34eW3s05uFcVCrOQrpZ3iXFpDnWzbGxs4NHvfA+LS6vYMTyMl144SQAQR3dvrwlDP/im+3Dk6CGznFDbi4pxy1GV12ZxOb6Mb6wt4vHTL2C4ZsOv3Xs/ju/eT+ROlqVwVF4binAwlaxVLJiQuGHzAgVk0FY5H+0sJ0MiwTDr5dl2ZXDKIWq+XWv0q1Vj3HKFEvK5HNxUXh+Na57sqlIscsxYJw6yIxSB2+fbNMa833z4u4ZMgqMlhZqv30wKqTXKqPFddjpaLccSa2/2n8aL9zr50a/6m4ykdha8eUzktGnQG0pKEio37ylj/br2+p+jnajjrn89guE3KQRPYZZsaDwknBpnhTqVzapKqu36KQeqg0j40eETWsdukgu1vEbRJLVBQIBObJym8+lSJ0ZrG7i3eAkVJbuFh+ncGnDSEFjoQBt8p5yE3UeQSMZn+l7NpNPLZJYwQeXw0RCUiMJrmXXspSFxyulTOZqJiTR26mOtKiAT0gFRublLhiF6u0bhaB0w7zHhUkUINKemflLfKNOWhjLpDOHxagvCrNMDtjUCMD6PaD9BJ5fbWEQIWfiiHeZoXLMb29IV0++Wrl2wKtdA9RALIKOqELWPj41jYfw8BnuiGNx3G+0338tSpJxduHiFOKqAAwfITKJbzp8OnP357YWr+Pz1F5AmsPzVvXfhw6PHaMDeuOF9/WLFNTqnP770BB4bv4CHu3fjVw4/gEg+h/jqLG2cEx0UdW+RjIeO2KYMaMlVsJt2jzIzN4FMPEbZjiDoc8IbJiN3BlEYe5b9fRZV2qYqAYcOTLJRZ3Tev7+922S+S+bzvHaNMuw27NsFSyoJVyxFeSCzdJOBE7AEKYImt0ZTLiWOjQCeZIF2p06HqgTQOm1FnYwtVyfYoN6FAja4KR+FdBzT6QrG3DuQyOboFEiW2HVujxtOyliV8qRkOBliO2XEQodgtVng7dhPEY8iWOY4E/jXw0OI016sU2U2CBIyK7N0XHW4Wwf50wV+TQCXgyOzCLelalZmdAT96A+64aum+a4MSUaV76KdMc632feN5DLqy+fZnyRu3dq9z4LZx67jud97iSYpgrv+wzF0HKFsqsgrUp4atFFm5YsilyINW/aTulnh32OUmaq/gzbCRrNkQ5ikwS5SppCxbLwiA3LeN+wuCSMdbF37/HOMbKN3s49Vwa2/6zfFLC0kqgWUY7PE+QE4tTcFaEf4f9Oc1ylFyorOt9caeAfbrRUg2pdGB6YZ0qD2yPdIHxW1kz1RZFD2Q/lBisYpQsoXCQRLTbXrnt57Ml7Ckub87Ul0O/gHDbByt/R5BRllK1KrxunLPllbd8JiNlWizZBdUwRFSXdy4BwPE6I3ZbN1spPsJxNNEujTeCgaTFZvpitVf1VQ15twP3VfQEm+QsBBzJ5+pFwq0UzmEV9fR25thTYvh3A0iJb2zibJ03QHbWbR5kaCfV1anoSN9/hJ0oLsp2whO2KpleONBlGKUL1CKzeKDO3iRdaBDde+wFLWN1JMCIyNV8KbWZrBxr6RUmanqfOcLWiIQbNTTBfwd22uos1+1CkeKpwY6szMLE4//ST6wg7c+ea3IVFxYGVpwSQE6tCTeq2GpYVF+ooNdIcciJChJSp2pBMJBMgAIy2tZv2+Qq5j1yfxzHe/ibC7gnve9m707jiIl146hX/6yjfNQSdDgwO4/bajuPvgKGw0/IvpMlZzNnR1daCjuwNXrl7B13/4CM7OXMXePcN4z4nbcKitCz7NtQjM0AEYFrkZqtEyNrOGk79rP3mTQS9jxMEyO7yJPSqzVvfYFd3gYEoojLGWIEpVKDhyzlpOorkgfSdBEhp38BpdUuQYClVuFTO+/LfGVkJoLlLh9/pV4EDP13s03lpdoXcLjIiZ67H0nhYtL1HoXkZDaHZLWFV46fgj0zQ8p9G+N4C7fmMXwr1qh1Au36nrtW+BNE+JMxJwFxnIVs6F3ifDoj6Q8gqYsK7KnG4osiSwRNTcoDE6s5TE1NwMDna1IBppg6OYQNjnIpMjN3KH2fXaqU79xbqZcBvlUgk7ZHMNKkFBZ7crWuBuMQDXLeC1yW7M6gOFFtmg8sYsKis06A0anJZR2IMtcCmbXNNcBAt1fwtlK4cVgswSnUOY33eEOmife5HMJPD47AbCHg8eGCRjInMtkF3p9DubtwW79h2Eg0a9tnzJDJ3ZXEjASApPZ1Sko7m0XECc3XBg1w50KWFL/UjWqSWiS4uLOHfxEhlQF44cPMCh2BwHUywo0Dl9cfIlfPra8+iiPP763nvxpu4dFJHt173xIt27fGUMFy9dxs7RYRw6dIBsXHLJ6tK4PDJ1HqdOv4S7I/14kOA54HYgky8jvzSFkMcGD9lujQDT3nccDjrrSiFPQFIy+Ru+ANlYqYBSqY5yuW7O6Xd4g8TJ7QS+DjRWLqHEscjnahRRO/xDe5G3BZBcnUMw2okI9VqGV0mEqdUlpBCEp6MP4bY+OAWA1TcC4pI7MVsC8GpsEflMBhXqmQsluBNjKDsoj11sVyWOx3MBPJdvwc7CrNk9MuSk8+IYuvxhc0a/WyekieFp5Y9kXNNbSqqi3uuk1DplzBodpi8geFU4X9NtmrMXUJTD0El3RToCk4wlNsjrlLyqiJPsoaJJ0jNtiiMdEYjWMjJF0whK8+yn2PVTBlhFd9xmIkOZpazRv4Wn53DnL3Vi93tG6aQIesw4SdE3i5hmgoBJekbApYhYivo2Sedf5ffzCfYh23Lv4DEMsX7G+UuX5LjKaaOHJmdl85kG866MEdlMwNY6hAXqoJd2op9+YI36opVLHZ4WrNNpT69eQQf1rq99N4FQ3ACMVncES2yvHHwPdUonyerJfsOQX6+wXuoXnfgoZy97q+ihCQtv6suNwvpTtxR5VMTRor1UaI9PZqxYcnXhRE8ruimnzXt4rYiJnq3pV9oqc0BOrQhb70HqKYmClNbYF16zPt68rX1X086p9rLJxomvmlVgBhBR7y0E8qZ1isQRBNVp9+okRrYSebrAC39vkBxZdOaDwIspzeuN3eEzq7RViWQSybKDze1AS1sLQSOJk6IN1DELwUI9xvoW0gSFR2BOjxXJli20Om+V8LdV6IBpkBqZFbIQGiTjyN9A0YPjOtiEHUihNx2zrVTpYGLxOFLpjAlNOtnoyekZbCxdJ5vppeM9hJn5OSzML6KbznVoaNCgnJWVVTpIGzo7OwyCX11ZRmzqChbmZtGx8zB27d2HfDZNkuky85xCmcq0raRWEHbUiIB7sEGjEY+tm7+3d3YiS6VXRm440gpXagLF1XHkfP347nPXML+whJ9510/zeVZ8/ov/gHg8hYHOVgR8Xtz9wJuwZ+8eOJ1OY2wFU+bzafxg7jL+afIcrpDRHUs78aHeQ7j/yH50RAKUEfaLwttyRmLWRRqjGn8PUIEUkZCwaDqAYCCVW0GSRixJVumh4GnvAZcEWRulUMO0laMSRLTUrmHsrr7j3yVABkDxS7HtGzLPMZBT5TusFAjtB2AQqYTBKMhWkbBTHCTsimDI6Oh5ckQyNiaCQOcrICCDYW7lTzlojbsK31Ekij792Wlc+XYMhz7ch6Mf7YZdk5KSCS0h1HOVPCh0LEeve6kYJuubAEm7col1WygrdWcEWa2mYJ10pKzmfF2NLLxE5yUCxX9KRlDJxPG22jRqRMeOtl5z+JOWe9qrRbL0FSwm5rBOkOQh49QcbtTtQ7siL6qPjYaFhtbIuQyuEmko6zUChdzCZTqGFBkdgVzPThNO1wYtZiy1RIvGr04DnmLd0/E5OKlkWY6Lt2UQPUrYSywgSWfTPNLXgX3pKZx+4Vm0dHTh+F0P8H10hGS2mtYxJ7UZFm/BzPUJnHvxGbR3dODg7XeZqI4J6bF+qbU5XJleMHPNu3ftMsMlh6w9LRSK1/1i+j+iEb5GA36czOrO9kGza5uVY62QpTEiP7FIbzXA2+VD76pSFxeQTcTQEQ4i6OHfOaYW9aXeL4DL4Ts5MYc//953UGwN4t1vfzvuJqsPUeYLG8tmv4vQ8BE4NQVDW1EVW5I8KCEwGacjJkPjOIuduej8dW5HkWIW6R5FIHWdjC+JRqibulBEpuZDrlCmDrfApzVn7P9aOo2N2XFY/CG0dXZtbgvLNgs8kpmbMacRblSyKNsof3RgSRrRCpllmysPq68L10thvES7JPU4rp3sSAzsEYJBgq4665WPLyKxMW+iCtFoCzwiL2YZFnXZTNGwwooYKQK1dtWs1LF07jNJXcXYHP33stmKFn6Bm1b4nLbm8l7N92puV3PSAmj6TtMMAtuBTWcj/aBjVtJjWhsoV63wJycRcJJBtx/AxW+lcOZz17DzHUO47ZMH4CGbNfPMik4JWIpIbJcBEQgtv9P7wv1Yob7H+V2pUICVejgQDLJ/CT5UL90noSOwMUBc+xpsOmc9MU8bV59+Hh46SOsw2T8BTRNnbnufitivdq1TP2lPAkVDaUu0GZvsqc1SNWF5Ppw+gnKl6KjsjMiRGPDNz/tJRXXWUjdF80SqnG6zyZfFSVtIe3Qya8FSqYETzgw684sEbcpRIkFTX2m60cZrCYS0C6nZiZTibqYis3GCP46R6qT9SShLWdlyOm8/becUgakOrxrp24uyy2mAjZfyp+DCRpzyRVluZZvSHPc6gV+wZQAJdliMZKdVCbbsi2opjTCvs6u/zZSobDnfJ4JEoqbpifqiNoNi/1BGTYKfCJumLSpJWDXuuk9t1RiqzxX2f23nz0HIx83yFbMZR9dhfkeh217YKDlzGR8ZHiVAzczOIT1/DQNdbWgZPISxyWl+N4vB4VHs3DmK9Y0YrsxNs0IO9PZ2kakF6Jy98FHxxISN8phQyc3VkgQZKWLZ/Ft8FotT44gjgJ7hnVTCrVDntqJsbXWCBkeC/xpCY8KtBArW7r0mvKrw0HUa4Ue+8wP0klW9+YF78OPvPYKr18bw7p/7eRw/fnTzzmbRkbWrazHEVmfpqDNk/QHkS1ZMJFZxluzUV3PioQP7MdzTScbH9hmET+FWGLzBOkrw6eDimSRWs0W4PH5cKSrz3I630HiLtDQ333Gb9cpptmuVRjFeKZh944fZNo+URGMk56wIjJyZBnqr3+RYeb0QplCsiRxs7w85fCV96TlC0HXNs1L8dBKVCTe5eLWut/D7Ko0VQYFABg10Q/kN5TINb4zDuI6ly+t46bM00rUO3PM7xzBwJw26jDafbSWiLaQTJju7mEqYtcFiSzaOuw67qdMpejw++GkU7QRLSttRXoOiP1ntplYuIhBt53B24KskceMrBbytw0FloRG0V9DiYR21Uxz7aY11XyFS9rDdV2l0vVSMt46eoL4LBWsZJhWY7W74WlgP/iRSrixPoGQnaxw4BLeWbipaY+Z5aZY0BSb55PPMToFa1sb3NMj86q4gygQw2hTIRSZwiaD1+4kNnJ5fNwcZBZ1lVMlo+lo7EaWya49+a6SbY90L11oGfW4X9vZEid3cqHnbiC2iJjo1Pn7dRKh2kPk7OL7KYQgSlLpkQSgYFjkwMuMyHcOp2Bo+de1FPL0+i8OhVvzS6H68jcAlKOehKRrt4GiEiYW3m1CsaDd/1mi4Dathn1sadooR2YNkQYbTwWv4Do29QKihefqb9EoATsZIsqZsco7fZb7/dy88ha9PjpsNr1q8LhzrGcbbR47jLsp+JLFIMFNErljBQqJiEh13jQ4iGOmgbBVMVMOi6SYZuBLbvDiBBhmzy1k3ORKFuscwb4WR3V4fTRR1W+aJbDZDp5zZWKFxp9xSxp10/DY62UyDgJB60t4a4Pjz2Zpmq+mgIALtXAmO1j6SwGV8f90KO5nrWwNZRGwF2AnyzLppsSbKcL7cQCxfQSlH10unHe4dhdusuiAAEAOUc9AyCW0SI7CsSBXHr66tzKt5JKoOxKseLf4lMJhDtK0TbfuOG+JiHKqYvVCHcgzE9mUnFLEqZdgHcj60c+zT5Po8ZsYvo273o390NyKOKua/cx7P/PE0vLQz9/7X29F2mIBBZRNgm0iC7IOeISdxg1Xzu5QiYwQuAsZKRFMkQ2NP1mp0RYBEUQ0VApBGfJqyQOAnkieHKoFSUZRumeOeXoNFW8u29BvH2ZS7zWu2iqbNFJGj/SSc5+vKBAuUJYFU2SOBH90jGRNYkl1SBELRya2NbsTeVVcdhCO7at7Dj+qu/lRCr/pUeru10mariEixX05dv47l9XXc1t2CzrbNnAY5THMt5Vq2TlFB5UPo3ZJ71XEzWqONtSyUZwv/ntFmeaxPUFMG7JcGP9rozAQJ1F49R3KiPtNmXw7+VFtNYb0VDVakgCC5LvDBd1nd2lE1RLudhQ5Q0jJWczAYr7fktAvgIKztI7RVygugH+XLLALRuk/tYP11EqX6zyIAUCqOWFYXrjWiLa1E88tYWVykQtGR9vXR0BYwMzNDeHIVg10tCAzdgdm1lGHgbW2tGOzvw9LCPCanJtFFFr1jxw6ySgGAApXNAp+NgygDS4O4VTQfO0lEFWflXOzA+TzZAzvvaHQETvWMzkjXwGkdqjphsxQoANMUkOuZzZAQ79lFI9xaYAcQpRY9nbgyNgEXjec+MvKbQ59IUeCVBKGdllSnmwVQRQh98bwJx8BsTdkENZIfHczxza98DelkAu9633vQPyhn/PI7crk8vvXId/Hj7zyK+47twbs+8EGEugYNcn1uZRKfHnsOT89OYoiI78ORXhy0h9HV24++jgjsFToBOVIJLZFjjQwqS0XTXvc6TUrTHm3KNjfz+HVUbQ0s0kifWZ+Bm15Tc7gt7Pe3dJFFKZAksMN6W8SqxbCVNGIYPBui5D81SEaaemOEWkVf0cgqC9QYGxkeCbvC+xLwBg06HaiOPS7y3RWdG0CXrJ+KNLhdDbIL1q3mQJVKWqWwlspE0j+O4cJfXmG3J7HnI1G4Bzvh9zhRy6VQ4uMDbS1mPtharcNGI2k2HRLIoKGw0hAqYdJGJbIZBSSjo6Lq/ZJBKx1UD0HZi0kr5lZXsacwgR6fG1EaYrtyCRTSpCPWkrer2ZRJEqvz7zJW+7X0RmyHbS7RqGfTZH1kyvbsEtzRbrj7j7HLqHRC9nLyUhYqkQ5rEWjS2Jh8BSWDiUWKrdExNLT7I51sxhrAP0yfx59dfgJT8XXUZ6jsUuJByp9YgqZjkmSYdMbH9x/Ew737sLcRwL6BDvjreUxOTsBOozCy7ygCZLQcTdjoaJtBGvbRKwqZAfstTR3R/hhZOrvnVyfh5xjc3UmmTHCmbWnNM/gzllmiLymaZZRZ6kSmUSEAb4eH158jE1Ma6eFoL4HlGsWlgi7qWpkgcmFjCV7KZgsNLE2NASO5dYHTBjoDHCNFhbQG3jgHG3Ks02cnT+NTV1/ASpzGd5ZORQCCxjXEOt1J0POrHT14IOxHnkw7Xg+gujYFv4/sZ+ggvPVUM3lJ4XQaycr6NLLZgknes9KJegmg3UHtm7ABm6ZnJN/qIIKmcmoDJQKAIp1ZudLg2HfA2yDYLJZNBLOls7dpiDVudNrlLHXQ6kYs0IfH1uzwL1/AHdVLRva1+5/k3k4g7iYI9wzfRiftxvrUZZOw2tY3QrDH+3XugubjteRPURDtZKidJBVlUxhXIWk5VQKD6tzzBIk52HrvNMsxLWKZAuq8rUFDXeV9Sj50kHzlqA8FykKErE3z2zGCVVegg+PQipn0MoqUuyG2JU5wsLhuwdyXkkify2PHe23YeU/F7NIo/deJmNZWOmkznUb9VU4KnYGmv8z+9BxTU6SDMTp1yZlWUZlQP4s2L9OJk3RAZo5bEUzZEu3VX6btjPQ1AdIN+eTz6HgbbEed4wraKY2jpYVgIHrztSp6j+ogm7T9+9cquobXC8go2512wbB6AkcDBMiCtTrI1FdROsmlADBtss7pFxBTsmeDMmOlo3/R2o9ldydORBzobtA2UPe1d4bJOaoSdHFMdRCU2TTHAClFIgiWLXWsra7TxaxRV8MI9owQV5F9qz3KNRMA1LSQ+lH9JXuqKRynQvn8t0L4HNMG+8psPy77oPor0k4ZN86e46yl29oeXY7d1rGbpIFjo+dr1YCeI38kmxTsQpH6tUzCO7cxhYVUzOyGe7i1Gwc7d9NGSDZJ/NzhEcvi6rWGh6jbmq+anfLsbg9ao03Gpbl2y/I1OIpJ2PoOoiYkwxfpxK9XOtjthY3UsimhLSX2mDWfLxdtiZgl+tBxiNpW1MuGRpT9aDpLHcXO0JyYBopFsrhEpJSn4TdZ7USGHUSsfm32oa04WRrBXkzPTiOTSmNoqB9Bzf3dKKynOl9z7FqGQ2XUuyVqmmdSeIstQpROLDP1PAo09IGRO0wiyHIubgxqFxWwpGUufJa7Y4d5qoryEsYIOr7wxf/LZ1jx0Xfdj910cGbbTwq6mOrly1cNIQn3BFiNBXR7NH3ixZWly8jUMnCyuR3eDuwcHm4eF6xx1La4Ulod4ylB0xygjJsRIDHjPEFWc/vNNOvnYh92B9lnBAEGBVOglOxm5ual7FouInABCp6KWe6nWull+qHn6138XVnfQthGB/mdxpn9VKMiFXJUAoItN424+s7IgLGimworRdR7xCboNCuZAl749Awuf2UBRz7YiSMf6eGfbbQ9vJ4gQXu9G0Qvo23u55PMo1h3jReNZp3KUChUTWhX4XY3wYPL5zPbKiuSu1D3YixjR28tid2BGm05ZUnv13M53tqy2GTc6jQ1ZcrqnAVfG3IEdOm5yzSwSVgJkPLuCP14ACGvFV4375Fx0lSJnL/Yh1iG2JLmE2XUcnRmlCuzZFLI2htFMRvHybkr+D90/I/FVkgEqWTKVfHyeTHWIc7B7hZTsKKDIvnzd70ZHz1+L4J1OmbqVDgcoTPgtZpm4TvESo3sigkIsCmsrvYY1mEz8/lPr8zjcxOncT6+iPd2DOHXhw9TXlnHrT7lJ8/+LPHjZV3tdSt1qkp/oFUpLvav2lfhEPO5YiN6J8dWmyc1NEYEyzWCsyrv08oULS+sVGuYIui/eOU6RnfsxtGjh80UmO43843S1/Q6vjB+EZ+aGMOcogEmIsU2lCjPimC1hPCfj7wV//Xgm42I1dnmjemrSCWSdM59ZLGUAVVffcH2lK1eFFcnOKQROLTElzfZQnQiGgu2q0DbUUitsItcHI5OyhmBAR1bnUxWq0CyBC9V3hNs6TYbdRmCQadlllzSYScaHnx3JoVaJoF7abJ8rZ0oex2YzdO5kRn6LLRTdOiBHMeiYz88bYMorc+hkqWMKi+hrY9yQ0dOAGkIj/aIUAKiwLSP9kBA0gCA9qZBXx2HVce3sk6KvtRdPjrhXloR9iH7v06HLAdilYOWHobZVo5hw+QNkNUp6qIzC2grtGS1SkB5/nMXceavLmLnO/px8NcPwNMR4ljXkCYwcG1MwE+wp4RAq5y99FyOJ7ZAW8Gf4e7mygbVlzJRjy+QJLKedEK2ED+UB622MFFUAWuzHwBlWYW2SFMdmq67cTy1BlXMVrZdZ7fIRsiBESzUN66jQVmydR9oOlRdK8Onot/Nh7+rHrqe77TQsVl1tLpA+FZhfbRU04S7qbsGUBgb2XxcLp+hTLBudPY6m8ONIlWRTJlg0do20gQFAgms+8m1EpbLNpyI1tEtG6JpiK2jzpXALUIm2yTZkZM15MptzpnYiCUI5qRHBQRtebRSbmwiUuof+cyt6Ipp4mb7pCdi4vpOU4SyVyrSIeq76SedzEn7bW0ZZTV4j3LpTCRWdp0fhfMVyjcATXafz0zHUKjUcYUyVuU1Apdl2qUdDp+Z7my4vahTp22l0oglkVuiybYgxEFLElVorXeEwpszCst66QSjlYt8UTusOlzijZT1CTaKAtuquTYK0xsqbJwcv7IbxbQEHJq9ZeqkwTSOkRbBOB4hsvhs02Apk59Cm8sVcPHiFbhcDhw8sNcYq2ZpYJUgpkYD1t61Gxkle7CE2M68BJqFooXK/EtGWRz9t9P4uczWl5onbdEyCbKIOh1FIBBBgu+S8l0/O4a/+Mu/Nol/v/avPoGBVikkn0eBnl1Yxle//ihKpSLe++6HsUu4SYaWfRKjEfz81Gl85upJZJMZvLljwGRHd5QcSK0soLc1RAAWgtnFTkogw6k5ylIJ2rioJkTKelspgDrQRDv+iYWY5VIK68rISmglE0JPRmj1b7JnPiOfzRvnaUJANJ42OhOnx0Wb7KTxZL/qpDU5NRaNQJltKtNQlfM5Ag4+jNdI/uwECTK27lCQY9Og86Nz5bu1kkCGVisWYhfiOPs3a6jmyUR/fRDD99IgO7zIF0vmqFotkVPUp0hlyBJsalOMgM8Bj4tOXnNerLOmF8wmTHrm1pgqcYvgJ1l34odZvwkbv7XbZw5W0hhUqAQZKpDm27QfuUcAiCypujGHRCyOmjuAlu4Bs1e7wt3qG5vChmqfHK76UsBJQFQgQAhb4TT1iELcJqRHQ8exqOVTuLJ4GZ8+9SS+triEeIDfJ3ntFAGCQFyEz9FARoIkg2E8RMfxGwcewJHeETrVGj91vl7HuNrMOd9mHH9C0SmcP1ocw59feVoxKvzLnXfgbT17yPRlaCQ0RnA2i56njxGIbb9vvUfXbn3PjxCY2KFCu2I3CrVqGknRErIsndHQICjV2OmQF1MoCxYLDaLmRwmG6hy7R9Zm8L+uPIfzCTprcxn/tyInSB3pbcF/PvF2/NcDdP6bdVVSZ375qjlISUtjQ1670VlFoDzRHtjzS6gQBKdyWZRXxzgsHAMCCe1Pb6Uh9lB+bQTMG0UlDFPVlFMU7qKDSKOg/fFJSDzRbtp0OhCRC0UBOaZq33dmixhPVvC21jJ2tviRps5dp84HyLrXWAVt2nRPuBd27dSXnjdnfTToAN0EI3Ua2wJZmdrt91OX5CX8vZQjggsBDCffR5k3iWaGnSpHgn2leujDUpt+nn9bh33whAlDyymZXAWBaYXjFaXQdKEcj8CfZLJMG72Z/Dd7pozn/mgM7oADd/3aIDp28+/SFTkHjoWZ2hILV1Iax8ocpsW+SedLWJyZhJP90N0R4f1+JNmjk+wTG/t+Lb5Cvd/A3ZTZqHbkE0AQINN0meRChkBOVBEO/VuO2MiPPgKw/MjBaotvTYfo2GWOdyMxj1psgn3P643zogzoHg4cJYk/aZ9oW6w6c4F93EgsmG2ZG3yfVu2YdftGD9W3/EnHp6hcQ0nLBElV2oZYKo981Q4fmbim77yhNtoV1lcASn0nWyEgSjJ5suzHEq894S6iu0LAQBugNfKqmwEc+uhaFemG8lRIULS8NpshOab+evh8C+XFRuBgwJl0ivVoOuV5w6mM3Gm3SBvboKkVjmc9MYva6gVY+KyKxYsq21gTyWB/ebX5lfyisUWyOfwpn0q7DQJsMx0jnVfd1B9aFUCQp+lIRSKNGrtaYGcbrQR51dQyVZj2zR98/Tl/U/jXxtyLpiOsfVvb/b5W4T2azxCDV7KLBMUYlZ9ctAZ5luhsZYNop1JGV9sQBoiEfWIkTcvx6iINF3LXnzUXy4Gam18wyTv92ojnRgSAF2h5iupnphRuVTgy6SUOwlUTOlFo5VVFQq/OloCzMyvs7Nm5BTzx5DO4evUa7j6yA2958324MLGKRx79Afbs3oEHH7wH42NE3ZUN3CZAooNM3Joj0i5WeTy1PIE6GcEDHi8CFNzrcRojDuAQHerk2GWkKRB79x1AS4Tvo3Es0fBpJzKBEwsZkVVHA1PwlCFd5f1+smI3HU4mmTLHiNaEjmkc7fy/k0ohxZKzddtr1FuyRzLqRLZi1lqXKFB2lwthvx8BNw0ajaaOZQ0q8mEpUqEqaCNzapCd5ijUyuT1UR6ydNxFGkcBKPemUa3q+5Sy37OYfyqFM59ZQefRDtz5G1q3XkOdbCDgdtPAFImeM8gQJNUoMxP1DLS/9/Ho6OZSNMqbnL7kSMqjcCN/VTJSKk1wxnqMFW24RsN9uzeL3f460vQtNRrXoNtOlkglLTW3+22EelHxtKBKwyVj59TSIE2pyKkp30Rhac3hyZjpnZJlzUfqbl1rIl98OZlOhQxxdvIaUvkiOncfp7OwI0W5C4eDSFNkz165iNT4VficZUzxFu37MBi2Y3e0A8fa+4mf3NjI0SDSUVwprRN4F3Fvaw9Zu+YH2WYad63CuSH6BH/Vuh1nklk8Fp/HAPv5bdFW+J10wlYCN6Mn0jVtcNIEgAKLJhK0vRAUCkgpXGmMCJ9vMVGfKn2IDLH+xu8FtuiwzN7jcjhiJmI9rJdFzE5Gn8+SCuohzUjgVmWbpcp/LpN9PbZ4Bf947UWcWp5HlrrdsPLd62l8omcE/+XeB9BmzrWQXeEz1A6CtSp/bsyMESAm0NoWQdBhR6nh5uspY5peofFWwp6m5ur8vSQ27abhpWwW6ATsBAtBnfGhfqRMJ+YnqNvXEekcgn2IdkyOSmCFBvxasoDprAM7bWkM+wlF6HAb1I28jZxc1EgAiKzSwz6wmYzyEvWXZIHgNpVcp0FdIvGkbJBReumMNBWi5NVcpUagnWHfsn9pm1ysmz/UAu2SaE7vFFEQKNC0BXVPOzma0/o6drHP6eiVZyKAKdumrjV5UQQGmjeWjJoE0Qayc+t49vdOYeFkAnf+9lHsft8ujhv1RIMjR2fmqamXmkIx873st7nTlI8MEr5hrOZ5HeVB024hAqh29sH1tWkCOD8BQhQZjs1eOqoQbW09m0A9MmCiAdom24AnrZoRoNnMCzLjqKXKlEvjsOTc5QSTBMMCPyImukbsmI7SbDzGcTRTrpI1idKN8kqZapZXXMCy2dYtX8P+rtE5L09dQTGXQld3L7wECKbPVR+Tf0B50/y4ljzy3pNJC5YyJZxo9RIEkYmr/6UfKvLaAiPK6TD15/u3pnSkB6qPpm3kG3T6qQCxCKv2guBzLGaDHm0Zrs2m2AcCFXq/LlMOBnXN1nWQ/sSFjelriK8uwxEMIdxBGY5Sphx8voiHQIAIpLEPrJPyEhQ5EYFVvRTOF4AS2JP/Vb1kvwgmzS60cGIplkYqW0DI79va4e9WHbxVrNCaf+1Pb+08BB1h+ZrXKyFGu1VJMNXg133uy0WOcCq7ghiRclDn6BOxtRBF9bSyYT/pGeoMoV8JtUJtFIBMJof5+UWydB/6+jb3KFAITkKizrplYUfRMNUXXqRs0kUK6GwN/isKn6HMU6FavdMYLf5T9pZ9dP7CWZwbW8HhI4dw8OBBPPrt7+PZZ5/H3oEWtkTzj12477570durerFojr6wgTqN+bPZNP7g4o9xlUzp9rYB/AyZ3HH2dysNVSU2i4uTcwbJHhhqRVeUToICpTXPOmPcRFqkVGTJxkhIOKQQJmFECskiVCzEuK1P+Y3ZLMNOZGlj24p0xMoId1nddKIUJiqmzs3XwRkK/ZvwHw2JHm1OHqQhWxZ65xh20fDFFUKkI4zSgFok/HxqOWcj+x/HhS9cwehbu3Hsl3ZwGGTIN4WYfVAkYKw3SmRU4oGKttBYVUp08jnki3USILJmshIdbFSh43dxaJx0ArlcEXEljZVtGE9VMOptYITAxk4n0d5HI6XNMlTZYhwF3ltvOOChs1EUzYA4OTSzzIpjqfm2NJVIG/GIFWorVbEK7e5F5jV27RrmllYwcvA29A3tRLnaXHLm9fAavkO5H4qAKDdBUz6BYAAVtxdP0GaEUcED0ebOY1slXiA4o+OqsB5Fjl0nDapXYyUF5hg2CPzkxCt05qeSi/jTK8/j6ZVFHO7ow6/suhNv7hqBX5EayZCAqZ6uaQOxAI3NK962vbDPzUfGctNg/rNK87mzs3P42le/RTxWx/ve/RD1lUYnR/1XtIlyYS5TH7MPtaHRQrmE765M4quzF3FudR6H4cPhti5seKy4o33QbDHc6hare1k+y+kUSdM4Ygk6RYLarhYv/B1DfD4Nr/b7dwQp1laUZp9HuWFH1RWFp5GDj32jnBE5ulKJLHDyHP19DpEdd8DXuwNWGn458Etow4/Withtz+Ot7iTtZ9xE62wCAHSIbjIvdwtZsvpJgEkhWuUPieBQ6Ru0ddXYkgECFToCc6CXwvf8Xc7VSX3R+RB12p+CZNnVinKNukQAqjyZcCBAk6zthyl7zgjZGa0EmWDDQ3CvcK/6UJsOqUuk2yqKGmjY2LfZgg+nv7CEsW9M4cD7+3D0g63ECzWU2T8rBHQLrE+W+ujn7yN8T7tyM7RffLDPLJ1Nzl3F0tIidDZ8e8QPty8AR7QP1pbhpl3RygXZEwEU6qBybrSvQXF9gf6uAK/fayIujmA7WW8LbQPvkZNVxeUsCVZM9Ij2QydmWhRdk85LOCizqdg64hvrCJJwRP20GXSgxmlqnbpycwT+5WBNpI1jLpskQCMF1jtkz6S3mhaVzOla5eHIMUt3pRcCS7RLxVwOU3NscyqF4aF+tPWPotiwIUeCcjpDEMX23uXPotvGZ5ro6WaEWSBNYFhjr+iFipy8prfVN4rOyF6ofmLecvx06rXkAsUvgdjGhplq6hjYCYuO5JbN2bSZZu7fTHFuoGT3oUDmLxnycMw9yuoXIBdwU56FgJEcjWSadkrtUa6Dm4TB1TFogIaRE4F5rWxRToA5gCxqQKWiZSuLM4in6V+Ddjn/LC/fFKrNIidVYqfJCItRbCxcRn1tDG29B1Bs6UOSDFSsLyylFstg0RpoxLVLHx8X3dEcmH9G0TkA5rxsoiJLfI79riQVnUn9kwoHKbPIn3x/oOlQa7U6zp27QDJTpRM+aKbCTQ6COlHM7rUMHttQXzrHziWj7DnCwWRnm97cXvgedaqcnARSLEhFwqI5GbV7E3WlyUw//8X/i6d+8EPsHOrBUjwLrVm+4/ZjSFEAd4wO4+5je+Cj3JhEEpsPiVIBz6/N4ftL19DjD+IDoQh6KRjWIBl3aBBlMjnNCyZWlnDl0jky5wJ2D/SgJcL7NRZEncrEbyj8T8dvYeMtNChWZWhTmOtkzuRKZBYSWC+dFYX65qKQGA2L1olKqJs9wHZJJih8ZjpCzt2gV8EHXsH3Guasnwqda/2vlHBT0UsxKthnr+Pil2ew6x2dOP7J/fB3U1lMqI+XKKKkUJl+53sUAtVuYbV0hl+V6Mv4bIIxsU5zBrsYA5VImx/p2N0qFWnZ042LlRC6cnMYzE8jwDb29m1mGstwSslUX2U5a4xkpEwIkKhazERKbMAtnQgR88TYRUxOzaNnZC92HTrG9zdl2k1gsj3npU5nNz09h9XVNQwM9JppIHPQEkuSw/A4/WGYr3qAePiVWqF/kT1v6lCBTPGl9VmcJNCbpxOdTG1gOBiho78Lvd4IXlyfo6OloyQwDJsQ5GvI8T+rqJ76sOMFIAUQZdDkJMRmFLJU3omAsAkj6738nQ5SJz+WKFeXCuw3bxAHW5xmjrE558trblk/Cwrs6wkax6k0AV++jKefew7fnLyA++6+B//+zp/GXq05N4Kgwj6i8S4l57FKZpYn0NNhN+VCGZGgF+0K7euUPgLxPI2noxSHjyDREqSxZL8qOlCqO4nXNfY08NQtd7Qdkf7dODmzjisEjIcDZQzYS2TmdNQ6YIuM20qjnK6TtVFHIhHKiyIFqpPCrpprVRhYa/op63U68jLbozPqNe1k114YApOSfwKzcmYVs+Us5swUSgVdoREMRnvhYV0rmXXqdI3ya2e3OeCjMbB6ws0z+1PzsJKtm30+lDWvRDH9rogA5TiXsOP0X17Apa/MYOS9A7jjt+5AuJs2ibo7S+M/x+v6aUcDGl865ohC/RpbJRjqJ8epSpCqraCtvhCCBJU6c6FOh19fu05n3YZcYNgstQ7ainA0irStNooJ4WiZYIefEseiojY7bfQxbfD4/GZ+XM7RYmH7BaCN06IsCAhoZ085J8pSlXK0srKO5Y00nMEoOnv7EIq0wOWk3aLMaYfTddrUGMH4fHoRlXQOB9v2oK93lH5d9m5TRiS3cvICmmS5yAss8W+0dVr+W6Q+59MJctMYKjmOIwGdV4dOUT4blrKZEjhJ5r9et+LBkS50+yXjKpRhvUIAQ9NeIrYKmet7vl+RERErK8FBZmkKc+OXWe8COlojyNccyNasfE8APq8PPpvFTGWalQJy/trrRP1gEiGpP7JRGZFn/ptj0cwVaEZ1DfgQCKMf0GFw2Yqd7L2MQrEEfziEtq4uuERI5ZdkmyV3AiK0V/WNSdQJQrTJmTXQSfPMcdDz3K4Ry2JqouGj0ug8ZYXeo7xJodwlsng5/y4i2+XVKTrFS+hqH0a6VVnsygsgUyRbiZdSfIcNbpsHydUrJiM40rmHlW4av39+4X3aJ0CVjAw37dLrFl6nsJMGJKBlLVtGQ/v6Lxs2JmPsq1MgZUjMNa9V+HdlVK5NNlFe+wgqbKu2dNScrD7KljTHhdIhmdCPkKkpNJDKhlU9lCW7WWpax0bBvUxH/dmvPIZ4MoO3v/2ncOTQAZO1/txTTxL5xjC0cw/e9OY3YdfOUcRjMeNMWrWqwrqCWimP86z3I6t0aFTYh/sPYDTYRqGjodJcIwXz6uQ8xmYWsGtoADv7e8heynx3jcpIg6gsbFbDGHAhVLFFGXSFAzWXLSHcKnLAUiwJj4y4kCcNvVEmDYaMuhlbQkQKak0syKBkvkAJiiY0RWURGCRTslKuNIunpKxyroHz38jhwjcS2HFXHbd9NApfBwEIDaiWlRmgoOxnRTSU3UyBFWaJEwTMkvnO0RgECZAOtnbS6G+GHYX6+dHBGul4DDMVD87butFuz+HeIK9XmwVwtMxTSTxm2Q+NEGVd4KHubUWNz9GYzs3P4drkEtpa27H38FH4gk1vfavkVjH8ickZXLt2DUODfdizezdJx5YsqDTvSRB4PR6vw2Mh849YzVTG6dgivrN4BWPJNUymY3DRSP3qjjvxzp69+PHKFXybf4vT4EY4Vg/17MIDZLpRw6Q5Bq+uCtvPsdQYiRWorvopx21ABftUDlv369+GJfH6raKkL42X+p5j2zBhSsqLnJymcCTPknHz7i3d2qqEaALw5JqVtsOC+9trLx/b+qqie/TRHfzIGUgGaVg1B7mS20CSxj3QcJmckTE6fDHjI6GoAXFildr1b21+HEuLK3T8AfR0UwfYtjLJiY3OzBntpBN1mRPxKmRGkiu70272vNLOh9lcBl4nQQOblYnuxw+KXdTNGN4SSMJfWER+eRY5LTOLDMFVpqMQAwu1oaWXZCZMIpJeYF+xvzT3TqemFQJmHl1bwZJZ6Ux8E3IlO7QpYY8/tR3t+OI1pNZm2KUeFDgO/Q4v+uQIZLsIWnQkb61MGeanxmeY5DJeY6MRtxCk2tSAdYKBbNzsKFf1dmBj7DrO/vUVTD9Vw8jP9GL0XVFEozVEw3yegAkZdpmyYKZwxDITc+agJZMAS2dpxlh/0zjwXWbKJ0/HLDYq5yPntj6F8vqMOYhJR4erfrkiXSlvC2gTsoYDi7RneasfHZ0d6G4LINyuJG8Ca51VokgJQY+WpWlaTWH3hjfcnPtnPXQ+SDoRR2x1GeXUOolmFUGOa4A2yxVsMXkjc3Lm7AdtSa1TM3sIhlyUw8wGWXVilfJGndIeIpJbRZzFpOkg09k88QdJnBg19UwOPtzWTTyghDn2p/peuiDgwHIybcFShcA6UEeHTo1kX8m86FwVPdPqYZ1pD+sER2XaojxBZCYeN/3nDgRRdUfNIVT2WgltIS/8HGvt5GpRIrZsrnJXZHOKJDWUF4tVfW7BKm39Sxcn8dzzL+H65ARyNHgCUkpa7+3uxx17unHP0d3oGDlI+8VxVV7M6izSBAp5gi8/29La2gprqAsVkqI19mWF5LnVkjRHule9Xfjuycu4dOk83vHgXdh39E5U6KvtltqIpb52oYFIL9VySzlVtpR8s9DQ1RdPG0Nh7T1Ow8AOvvkaFTkBg0r5HIUbbmE031ARQ6PBNyzdbC7E575mYafqdD/N2ep0P6GxzaI10os0FDo9rDtMAdFAKg9Bc023qr/az2vqS2eQY1smvJ108TWzp/4KhXA02IO9oT64yxRILX8z0wxb1u7Wzt/8u7BKGSFTcokR2szc/N//wz/h0uVxfOCBPTiwexRzpaABGksry/j2d36IHaM78IF3/zSixUkaGQdibXvx9dlL+NvxUwRfJfzOnhP4uSgdmtoS0VbKao/6m46Wz1nmcxYXl9DZ3oFIIICFxQX6VbvZs8DlplSbPtX1W59NQyBUKKOsr3SNGKC+0+OFrs18Ff+oj4kaSJFY9G+FxgQM9FPoVrtZmRs3+5o/imt5nP3bKVz86hJ2vq0Nt/1iN22l7nVSKWl4xdBVDzoeLT8s1i2Yyy4b3FLi/TKZO3UIiuYthcj5d6uskZyXnC/fnyLT+1YmAr/DhneFZQBW+O4qn8++0nSUlCifRIJo/ercMu1UGHv37Ic/QtkwjH2zvrcoYvnLy6vGELZEwjSEWoJnM2x2vZon66ujm2Brhk7lK3MX6cxnMZXKsCtq+KUdBw2Lz9KBPE1ml0gsoZcOpMUbQp5NCPpaMJ1J4bPjZ3CF7GVHSwd+c8dxPNwxCLccuMCYOuJVRf2sem+OhYoMnDFy+ujvr6dD/5zCZwksqu8JPjNkVJ97jPWdXcG/fOAg7tjRDW3OZN6n5Rjm1frfJtvRqgDJkRJOFaIVyDBZ1TZzYNf4zDSuV9P4QWUNP1ycRAvb/Vv77saHho+a5cGSjezSBJLJOMqVGr+j+SJjdWXmOQ52WKM9VE06YouHNbAipoPAMln6oSIC4SCiLRFUaGC/ObaO2blZvLPDgh2d5MYBylTLCB2h28wT5xPryC1cNZtJte69u7kcTlNTArE0ulU6Kx01rv3TTeY2dUQ7qAlo08UTjJDlq112P7IkEvVwt9n7oUoHLrDnlr4YZielIBilwy5bnAQvNYL6ImU2jXoxy7pkzVSfv3sQIYLeytoUFk6dwbmv5LF82omOux04/vF96NvX0xx9RcWkg5ojpk1saDqBANec+S9Hp6EwMqRf+G6NpQ5lUyRAkQVNG2kqVW3SGEqGpJNkqNUqiRD12kr7UuFYlTU9QlBbyKZoa5bhIjHs23MMJfZNjSA7HPCbKEiMipuuedFCMhMOEpwomqTwPtmqogdVRxCOSDcxCAmHiuqp+pQyFDGSUNpi6ZiSA62UuzLterLAZxJ0hDp70N5OO2xkkm3VskpNPZGUaN8ORHpgUy6CEsm1PE/2X1NrtFGFspYqN1/59HIaG3U7DnvKKC3P07bU0dvqQEVHzlN+QkECUMpileTD6SdpITFwGAlj37CPGtpkTc5eREt7qJA8ayM2TcuaYvYioA5Ljyn3S2tJ/OPXv40vf+0b5myZh9/xEA4PdaDTZ4WVz9hg+2ZWCFzo5I+M9GDHcG9TbwQu5VsF2ChPilLVN6bNeK8mS/jaj06hRPvy/ve8HYNDO5EnifiDP/8CvvfYU/itj70Px48cxnqShDhE5t+IX2uYRJDNkOZrlXpqBY3ly+aQEUvXPn6z2Ws3F4VHFFZSQzVP9PqPfY1CoUvM8qcG77US9LYKBdgknLA+fnbKK9hXs8xMzyK+voHBYANRoiRsHYBxq0LjUp1+nj/qyPceNpssaA4yXyogQGUNikFp72YlqajfDDNSeX3nT42icCjfoPniy1eu4Tvf/RHysTm89c33YXT/CXzr29/F+XMX6aA7sbK6jl19UfzcA7sRJvOwtO81UyNKDNMSr0gjD7pHk+SkMPwtl14qOYnGpkYhz6aySGWLRJZlrK7MGce4m6BDW6qapCYydTPHp30Btoy0HKEYPx2dEV4Kn9lzX46UinIj8cREBbYVGXUJuZC/MSS8X8q8eV0xVcaZLy7g0iNJAwCO/3wH/O28XtMM6l9e1iDLNzv9Uch1mmCNQKJOA6AtRmusSzpDkEZjb2PbtSLD7/fA7eZ7heazCRoV/nQQ4XpobPgMA2LYF/MzszgzNo0Wouqjt98Jr1/G0lTrFoUjz77W3v+p5DLSBL/PTs8gvrGGh3btQpBK+4XZq/jy4hSUNmuzW/Awx+pf770HHXTkl2kE52g0VyotGCZbfLC1eWypUTU5RIEngp4M3zGTWeH41rBIo3V2YxEjvg480L0THZ5XzoH//79sNV6drjpxzDRWMvgaayVDqk8lF8o4Jjg2DmVzaZWyGE5NErDO53B8pAvvGqBxUmjazMm+XO8S9XODBj9PhrlG5lOg0d8T6kWPErBuUa6Mj+Op86eo0u2479BtZHwRTHL8dJT1IB15Hw1tyRbGysyESfoMt7WjklqCg0beF22HvWMEOmFxfWkRFRrmlr5BOF02jCfKeGbDgi5bDHf7k3BRJhcLBSwV4lh2OqA9E45HRzBcL9MxkIWF+8zyOovsGdtTSlOf2DQnx0VZ29QEsvw+OOngzXkSmTVUqEfZfIHsisyMzq6h5YA6Spk6YSWZ0cZOzYQ+OiSFaP1dqJLFlrX2niCxTNnIw8c/+eAubXAIkux6PyJeJ3JpP059YQ7XvjqOvR/ag6Of2Ad3tHkiZ4L3Z8lyl+gcHXzuvq5hBJXQKuatvQgEChRSVy6EAJrapCkM9kFtbca0zUYHrPl/LbHV8jLhd4XntUd8Mlvh8NMBU0Y3Yut0UiH0DA3TlhRRWx1HdvY6X5Myy6kbfI7monO5ChY2cvARKO8aHUKopZ0MnWBLy+A0zSYdF1DRckHJmeTRkA/WVWBXtkh9JFsj+RPEoYzqYBuBERExW24NDV6raQqzu52ijpI/2SE64npijnbPYqYnCmuzyJBta9KhSpnUmRE+jwOXczYsV5040e3HcNjHV6uOlHGBHzpZC4EIfzP/biZbb/pMyrIBGwIedv5NCbKKEigCQTtpoqtaGaGoh+ojcEm9/+M//xw+//ffxEff8xB+5YMPobUlyCayfXLuAtZacaRilgw2ow6zC4t44ulnza6Abe46xi6fR6ZYxfG734q7jh9mVVbw9AtnUXG14L63/hS6In7kVufw+3/2WXzpWz/C8ePHzIF2RY6h16kjfVdPN0zG6baldbcs7PDa3EusVAW2frJ/GfdbFnaIQomKAChCoMMK/tnGi0ZRCXpKGFG91CGv+QwKT4HCLWbh0VwhO/wWZW5uCTUOUn/UCZvmU7SESyDjFqU297xRDlv/nex0DtgrCtsnp6p73cof4L9NYT3MygOKiDnwYqvI+bN+Com7FSnYup6FStdIziGbzeH7L103UxRvffMDZCSL+MY3v4MD7XW89223w9N/mwn/vdwHdlydP4+/vPokpok//9We+/D2vr38nu/YKgJhGgMlJZoxuKmtQpHZDawuzODq9AqyhQp29XdgpL+TSi1kLAbAvpQTENuXIAsc0OGaNsgZqG9kROQwpMQCYEr2EnMX+1dRc6Ukm9foR4XWM50o4fznpzH+KEHZWzpx6KO9iHbz+Y0SDSeBV4msis+w0fo4aNydfISFY6vT3cxWt6zfTHYZP14ne08mqThO4gbWicbCSXTvpiLZyAztuTRc8VWMeNpx4ugD6O0fQhMo6aOiPiWL4HPnCBqu02HP8qfC6HdT7g4Q4X968jz+7NmnqLgO9O0awe09w/jZ4SM4SCMeo1HQ+Q8RKrtHrEhGy5Rmf7/WnL8y4fW+789fwVdmLhjH/5v7HqDzPMBnbI3zP6foyVvv1v16P1+u8TFjpPHTGPEnld8s3xPoU0a21gyLpRNwmRCxxl4hVDEmRXBuPLfZpptLiY/9xnqzZe9ub8C1dfmNYjXt3dBSLP7npAHVxiMhypN3q0NM4UVifXoP5becTrK6lAU60onkOr5TXMM3V+mk+Oe3jB4yyxuPcAwSK4tILk4j0EJ2XUvAVl6Hp+8OFIpkq6lZ+NwEgeF+LLFpz8/Oo4MO8E6CTaub8NkVRJxOvlZKIEQnVM+uw0a9dlp9yC9dRyqxQZVmP1HWa3TKGhsHgXMg1Eaz1GIOHaoJILEv7ewvu5ge+7ZGkFTWdCENvssAB1aaQFX4tx4bp4OIwNqyw6wxVzErKASaFOnk9aW1OSRjyyg6AiapMxgIoZIu49RfnMXV76Wx9+EQjryPMudvoMIxvJRKYyaVRK/XhbjbiVB0CHcF6VAULQn0Up/KSPHvSs4L09kZfdUUhjLe6cwKDQ+ytD9VOrFajc6ffSI9c1E2fFQ+r4ugQREDfdQesucyn5lcmSc7Jbnhe0oWAnWrG9GgD34Ln1MmCCHQSJF4rM1cNUw8tON2tLdRP80ySDo45UdQdywEDMp211jECbxWCRQ1WbiD/dxGR2wTeKK9MqorWdbUBkGqVihYIsoNo43SnDflRqubtJx5fSPN9hTgsJAwCdiw3m0ERIEw73XYUWcbtPJCG4adjNWxSHBzyEPYZSkgno5huRhHR9sIev0DtEMCCfQd2rxJ+V4EwMo9MSBY/lNjJ0KoeihnamuqlOOq6Y0qgaHypey0m0trMfzen38eZy+N4Xd+9cN4+1vvJ5igL+E7Gul507+W8BBB5wbq8Vmz9FMbiz136hL+x2e/hamVON751ntw17G9NNF1tHX04Pjtd2AlkcXv/cEfI7exhN/55Edx5MhR5OAi8/8c/uHLX8d73/1OvPc970ZLWxtBYorOP7PYMEcsKjsyvJkZf8vCXo9NU3AnYVEmKD9sXfNPtyrKsNQyAyUyaP78FUr+BoqciLaaVH0EAEyo6laF12nDFYXffXJyMh63LrlsBitjZ+D3+dGx6yjr9OpKSZgqE89woKpwjNxnDP4r+4S/a5tOGUTTB9uKCZWxyOHeKKy3AScUCrPBzzbLKOFQxqiKoiTspOsTMzh96gwGB3pxJJAwp3hZdz3IZxIB3ihaVjaFz44/jb+Ym8PR1l78x4MPmp3ZmiyR78yTRQg9ampCjHp7EUpVNqiyhjeXSFYqVCSBETruyckpjF26iL7WAA7uHeWr+W6hdAm4isJp+ghoyZu/Sgw2vxBa1+9CxyZhiv2tPwkc8N2FZBVn/mYMl76yiNF3duP4L/fBE6Jj53vsupaOtWFlvzloHJRAqF33qEDpfBaPLlzF/5m6jPNkGjUBFDkNRSGUJDDH/k6mYRvqxqG9e/HJnXfinQNHCCYaOBdfwMn1eUylYiixH3TIzXsGjuLa2iQ+fe4xzNNB7evqx562fjqWPuwikKgTREjPlbijpLCm1Lyq0bcsNzt/ibX6QdMEX5s7j2/PXsQxjtsHho+i3x+mc1G/6nOrItnmxyAo9r0YuhJ9lMegByvJTH2kCmofBBoGI2OSOY2fwLgcu4nY8CJ9eHFz5p5GVL/TiWnfAalG8yAXFf3ks8TIxM40lnIcigDo3wSS35sr4eJKDg8N+nCgk+8RyOAzdEgXtG+EltXxGXqXklAVEhVYVA1eLqonZVX1lIMR0OT9pVLJLOFV8UTDOJ1aRI6G9q72YQz4o5hIreD5S88Ca2kccVkw2tOGejeZEA2111qmz/Xg1EYVTy9WsduZw/09bvhDYYqw5LiOusmX4KvUd2obDW2DzqKurHY6c82xV+tO5OmA7JYKgq1d0H4M9ZWrqCrBqn0vSpQRzQGXKT/BSBARn4OmQ23hmCiJS9MbGguBxVwcxRjbQ4bnJImy8aNDYqwE+BYtY3T7kap5aWvn4HSx75Svkozj1KfHcfVbMex7ZwuOfqSTqq1nslPoxBq0sUX2l3QYG3OwEMRoIyJN0Ou8kFgsieTGBlpDPkQ7u9leypFkRvpvGLLmr6VrBCGSL/aBYdz6t0C/xsbYS34v+0GHZMLbApYKpQdboc2Liiltb5tHjkCjnMsg0t2Pttag2agnm4ojzXYoetCg03R3jSLUNQS3wBlBVKWQxdTGFElQAi7WwUXm3Uvn69Y0nfrS+ADWgWPUINuvk/mnNrS3fpGua4AOVElyvI6XFLJJLJ17FrmVGXQPjCDa2s7+5XNIhBrs73QmZ7L8NWPoD/hwoeLBAp3/gIOgo5FAmxwwnbiddrS6kcPSeh5+nRkSbUWwrRtRN4FggaxefSQALd3QuyUPmnoQe6fjVxRoNVPF8jptOcG3u56Dp57EN773BD7z9Wfxjocewq99/GPo72LdFQHhPcp/qq+OkweR6LTvYs9rPAp45uw1/Pc/+RzCfh/+y3/4Dew/fjviqTzOnjpNeY0RoAGf/fK3kKvZ8Dv/+pdxeLiVVdnAH3z2K/jByUv497/5CfzMA8dg0RS5p0XZ/qmGmS/XDlQCACYb/jUKZaWxOobG+nWzl7ClfUdTOF6rSMA0nySB1Ly0OuYNFS2sYYN5vzU+j3guZXa8igSiWCFCz1D4eonOfRygFNGjJTGDEJneEhEkxRfdZPVZDpw2KgrzO+3oRyzL3/1GOLXe0hNqhVU7oW0W6dBGIY3r2TUkyIYduSS6B3diqHM336M26goV1uuWzp//1hpc1cBEBPjvrSLjrGiBwjfmb3yGKRQYrc8ke2/uibD1DhUyims/5OPKsO1+6039TGXNLpjtWefIULxE1/0UfCHlZmG/a18DhZVfNW3C77QntwySpideFcGh5tBwmKiLjwiRRu+lM6dpPDbMqXHKZtd+QWKPZlzFDLdAlH4ag8rfFQWgU9bWxfoYw7JVPzk4Exq20ghmcfazV3H5q8vY+c5hAoBBeFutZmMfUmpeq1bxJ517hR74hUwCn7rwPB67NkamoBexHsusqx7do3nbVtoqJ7oJ8P7F6DH84s4T6PGRAdG4LOfT+BaZ9tXkGuXHjy6yjlE6wD1k9wGBL4Xy2M+SvkIhjxdfOm1YkE501D7y/7zCurF/kvk8nlijQacxsFbn8Xcz7Es6gE+OHsa7afycCv/LgYqVC+CpHYrK3AwAjLNkX6ofFXGhg9Re3yYUuhWNuTH+zSJHq02O5NSV0JunLLnI0LRK4zodqIf6uCPYi1yZ+kXG72P/pijDizSsETrrbjrtDeW3OMkW7R7E2H/a575VJ+IZeZQg0LnQUZw8dR5fffEq7jh6CD97137iiq36SNZfWa+t0gQdKrp26//bi77RR7aA1xKU5LIpXLhwAbFkAvv37oGX4/Lj2cv4ytIVnOXfHLksfo7O/l0dwyYpNBDtQt7mxWIiieW5JdjyOezePYyudi/9cBqJRIlPb5j8Da/ORqeTLuXjJtHL7XFTRPlu/m7qQR3T+Q06w0In+RGWmCQ8c2YFL2soF6Vjp1kqmF6ZM04u4CPb7eolsPAjE1tDiqKgJYZKlrXaaiYXRAl6ruQ0vI0CXDvuR5mGXH3qppOxNrJ0mk5zUNa1r1zH/neEcOzDXXB30lmYrmmCLCMzAkyac3YGoIOqtJe7QtCaYmjIMdGJmi28db1012xcRbtEndX2svqDOV1U0SsNm6JBula7VEqHlQ9gcjSkvxx/OnCjn5p2FSvXv7XpjgCPzYM6259fuY5CYpk9Rb2iowz7HfB6XGxf1UQ2agRZYYJqB0FOw81rNK0c7EGNbFryYWfHWhRWJ1g3jF+AVfJPr13hWC8v0VbRPnSG7bCyL6yUkUa5igSBx3rJhnAwhM4ePlNbG0tctXcHQUu+VKMMZViPIqIc+yv1EJbqXpwIVtBpYXvtPtQdTSrlsLlNXkN6fcnYpWA4AjdlRbZTiZIW7e6n/ldfKY/DnNjIfuG7KhsLSKwumuV1nlAE7f3DHIYWpPI1fPO7j+Ozf/sFlJOruPv4Idx24j70DI/Qn40jtryEsQSBw8oK7r/vXrzt4Ydx6vQp/Pff/UMEAwH8p9/5NziwbyesqWV2C22HvwPjkxP4vf/9pwReKfzOb/86jtx+pwFhv/+pP8NXvvooPvzut+HB+0+wnhbhPTn/BPuYtRYDFaLTrkNGsbcU8+bCa6kM9YXz5npr7yEK1Waixq2KjPhmWOiNRwDoFMgqanT+bhoqhcY1322PDlBhbgYQfKDmVIREFcrfnCIQezHCQ7Soc6BlAHUOtJapXH/pKayux7HjtvvQ2Sk2rmJBsV7CAlF5NV+Gf3kGfjLeMB1IM3Fqs0jZ1idZRSqAduC6UfhvMfwG+1BnZL/CePN+5TDIiEQGmkpkCgetQOWTMzega3ufU3gmn6Eg00iM3NN0DNtLmW2mY0pbfHic9ZmjYX5Txwj2m2VSfK7Z1IjPNZsa3TSWZu9uXmNyE25yMtL61au0DVQ6rdrgM8QmVldWCfJrCDTyKCxfIgO2EjGTqaof1NdmGV0FNasH8UwFhUwcUWcDfpcVORoW7ernDbTRPlE5xDRkLSkbOsmslKvh3FczuPDVDfQcsOO2X+hGy74w4nzuQq6MBTrLyfQqTl+5hucmZ7EsGq7QXTvlTlvnqn+1BIeAz8063Te4D/9m3324t2PQzFm+XPgPPtMckiKZlEEMaVpJkZqX+0hAR0sIW1pb4dUmSq8oVjrRAmK8X6cNOonsWyknAT5LMMWwYYXPVScaylS1gUfjZPlLlzGXuoShYAs+tuMOvKlrJ7w3wLAqqY8s7vayVfnX0sXXL1o6m6XMafcxOfa6IlPlDGwy9MrpkBEXcxNQ01wmx8gi4yX9N4BCct+slw4uKfM6OXWn7rupqIbPJiy4lrHg7kgDewKvXWflrKzSwSYIiIvS20oV/QSa3WRmxtxSJqqFDC5dncbjL13F0hrHi4bfY60h5PfgyOEDuP3oATr+EKYI/CYXY2Yjl46BLsTJlvx0SN1uJ87NXcRfnnkS4/E0jpCZPhCJ4GA0CD/1T87H5fE2d3gk6K9QD6rudrbRZkL90u+ukd2ItHXBWsoTD8+SOS+CdyISbqV/pfOV3IiVUva1BW9mYwmJuTF4eg/CRdBRjhFgOdn3Pofp5mKFPIuyYdG40w7VaI+CVGu3L4oqHdn69EU4ug+itYc6S3ssZxmfzuPUX17EzMkc9v9sH47+CzJh7RgpuyFZE2hVVMfkWfGnwseKuBK8VumMq27t30HbWUqRkW+wG+m8CAZyBER5Oi1vJUs2WuYQCOA04GDdTOIk5docssX/tPRQW+I21+jbze6Z2ZVp2Ph3sWGrCIRsO+WnudkMyaTsgqJTAiTBDtqxErKrC8ilN6h2Tvg4doQAbCP7QvP0JiOe70uvEUzQodOpmo2oBFJuLrQdmp5QMtvaeo6YfRi9h+4iHqHs6j7KVFWrPUpZOMJ0/Kq3ppEpv+agGz1DOkBCsJXfcjJlxVLZihP+CmWH30v02R8N9q2mxhQRzRRy1Pk0OZU2SGuY0/m8gS4C4jZje3TQUS3HcZNda7D/6BctPu0pwr5gXwkQGOCiyBv7XrY9QxBy8foCTl2knMdSlBFex2s99SJ6e/qw//b70KF8gHzMnFL74qUJBAJ+PHTPcXS10v5pqkGRGYKi9UweP3r6JHnbKt56zwn0dbWRV+Tx/MmT+OHTL/LvJGMkXU6OU61W2nT+KgrhJOgwNJcilv4qQ7StSNjXxpsosn0nG7TlzG5V2GDtYazOVojJGLxbDOjrFQmzwIkE3WzSc1Pd9E8twxEq1HaQr/d8Ma3Vy8aYFYMjhhF5iPCbx6FuFRrC9esGdFjadsAS1jO3Cl92S+bPAX5N589SoFIoHKTlgZpLVVE149oKmb+0EEgYtrRVWJ/ZF/i4FCwDdxim94pS5vMoJ/NEt//9wo/xTHwO/+Hg/fjg4GFzBGZda5CFhIkIzZwTf9dct4NK2ZDzp4BZWm/l/FkH9TWNqJlu0dz+Vn9W6NTHnsHFa9cxj04iz73YMdJLZM52k1XWqcgrs9dx8qUXES/acNfenRjtimCBj1pMpBGqp9EbIV8q13B9ahXjMbIxvw0rRO2LcysoP1XAwPlBHO8bRe/7W/FE+Dq+F5+Ep6MVox1duK9tGPfYa9CqhXR00MzFyiHlxAwWxlCkA44MH8XuQDtCLm31uq0/qZAgSjabcyiMquzuV/R3swjozMwuGGUfGOgzhtNsrapoCI1JpubEWcpjzVom7vAYxd4T6ibIoS6IFZF1VfndJAHGN2Yv4jINZVvkIN7RvRP3hBoGjGyvl+RQvatcgTUadL2/nQZcyUhr1DONpbbbvkbwqGVKeyJDWKaBjRMQdZOJBtnmJGXLTiMWoJGqkpHaaMjtZhqHbebfTcaxIi3aZ11TUmJ2pgqvoyevKLpY197ieumeWA+Nbol9/OhMiqpexMMDATI89ofepfsN2KODoTGqsh9nsmyr04cWgqsCbUOAdieocVHSE3Xrez/4ER79zg9wz90n8I63v8Vs31xnn6ysrmFufgldnTru++aoFsVgcRnTUzNoa2tBS0cbnpq6isfmrmDWmkdP0IdDkQ4UCYQW8hnE8nna7AJZXZoylEHO5UCM7DNOILmTTutftI3g/lAvfDT0FTLxbMONAJlki6PKZuRhD4QQcttIkKmrtB8WLb0lwKrQ+JokVYJrbcPs4PcuyqyNTs8ArmIJlYbTbOrisFbgIqip8tlLY2dhczrQc/Qt7Koapr99CS/82QU+24fbPz6M4buDNJ9UetkqJQzK/lJm8gTl2o/ATTC1TBYpA98d7UO+ZsFGcpEg04bWaCfyii41bPBpA69cCuVKCQHlyfDv2VqBQJbMm3/P1XLwu6PwGUJCB15Imb3+60llwZexQX0uWNxoaeuEr7WP2IMypSlGbXkrOVOOkYCRxl7ETPZbeVYCCCop2hdFHQS86ZhrxbRZBWECCpSxakrLzGvsX96jaAL9i1RGuwvKHlotFSSzJUzPxc15Lv39Pegb6DcRyTrlUEvZKvYggU6VulCCq5qCTbtIsk3GF8mmacdOEQHJJR/+gpx/0YIT4Qa63HyZEoZlB9muBmVhiTJ9nUC6MzqCJAFcNjaBY7zPXyWYEyGkLGsPftlbc7gQ262E5YaWezoCuDQ2iemxy9g72IHhzjAm55dxbXEdnWE3Dgy2UT60ra8bLhflhKAuma3i6moBYa8De4a70AgSxEjGBJY5dmwo20NdUVRabaA9aCZMkojls+wr+QfWjYDD4uc4kgRaNC0uckybwrZvc/4aJCpl3deKDI1XgqhE69tDNHBhGjZCOFXUAAD/9ElEQVS7UeJmqRPhNNh4a3TU7EJlvNAtixUZdli5FEeAhqFmD6DAjveQZXjIENfy2mWrSmMXRknok4PhVbiIz0uzITrrPygWIsYsh6UQZ1QO6+b3cbCU0arMSnW+wuuvadjYDoGcRhkZaxjnL14jkgrgENnEy4UiSONdn33OPM82oFDJ5jvV0VvOX6GkG4WSm6fDNc6fAEVo70Zh/TQHr4QUbSKz5fz1DB3eIPQZ0vzcTQBk9RLHJA1Lx34KLJWJpcL+KpK1OCpJlDlGqzUHHludxUuxBeyPtODtvQewK9SHYlJhv2ViuU6kPAHE6EjCZHVRotH1xasU7jKx1CjHmgyITDxI4bvRZwqvKftWiFLzaFvf06Fg+qTZ3tcydILokaj17Dlcv0JGO7pDZoLInsaoUEUoHMHhbjvOTT2P71UtGGebVwgonHzWR0dvwweGb0eaDvXx2XNYYPs76LCV2NOScGLjiwtY+uEyht7aA+fdVLBeH/bt2w9rUTKagyPSiSXeI8zUTWEuTL5gDvHwjd5uDki5Ep+Hn2xkX2QAa1TgUmIe2tKj5m9BmgrjJZpXgp0iQhH2q4vKoGTLS5evwklDuH+0Fw6xFzErhe/4DrOz5WbUKUEHVmTbZZC0lCnE5zmkUBxnncP96evP4UsTpzBEXXr3wHHYfKMY8HpuuclPloBK+2b45UWLcdSLzQx0Hbpj5N2EYdlQgWcptwyWiqIWvEbh2hqfoS1pq7y+TLlz0im4TF01blufN1JUO34U4hXArxaaho2Gz0RrZGy2s34ZIK0CUUje7cNyIoe/++q3sUwj+rEP/AyODLXzadvfrefLjmzZkteu16f+5C9w5ux5/Nvf/CSZ/iF+s1k33lNjmy9fuYqLly7Refmwo6cDfVEHfK6Gmb4w+7vrUsprPkUnv54kueQ4U89fHJvDo5MzeN5dxrSrijzZkmGp2grcHFn8ctF+J3d39OOXdp/AA229CKpP2BdlZxDZah2l5DpZcAZFAgGPo472DtoKylOFANPeIABj/5WzGeSdUXNEc40Oz+Ow0TcONOf2NU3oayc495CtLZnjhHVGfGbdjvEf2DH9eAY9+6u4/UNBtO4n824fIQOnAVfbDMPOss5B6IhuRT7N4UyG/UvQeJEO4VGmpZysiWBxvNTlms+XTTV7QbCIWBjmzT/K6cnhUfYtUjA6U+MsKE8N2QO+r0DGXcqmSE8IXCizNjpuOXuLjh6nvbAILGua0yRW0xbKvsnpiv2KAAqEmiV5ZPns03g8TaBCFh0KI5kvYW4lhkg0gpHhQaTiCZTpmzz1DJKJLKwEJF7aOfumk6zlcnDSd4QiEeJGPzlsCqlsHrFMmZjBjTayZ63+cBJ8mVNjtfpIYE3HqAussy90PsWptAPLBStup5/s9PA7OlWL9nEg4NDujJKr2Sz9IwG1poHrrig6WzpZD15HndS5FEmCFu3UGmjrwdT0DMYunkN/Vwv27hiEjhQwh63RwZvzFqhPmooxiX7s34X5WVy+eAlhjxX7Dh5AumxHcm0JPf46bamIisaNuqaEUA5Lg/1nofxoa3gtgawTvGpFnvTVTvJuFSkP8lq9p5g1eRF6RrFUNtn+7oCy/becP1lriQ9Z5ZCKuegAjQoHrYcGLGJYZ/MyU8Selq+wEfy+ay9fsKXMzVKuV8zRu3LelCiUaLTc6XWzY2OZgqgEFzEaGV89180K1igY7EKyIhvrQaWkgit7WsyoTrfiy63SfPM9Joytnthe+G8Zx3U6ZRnNVmV/vlZRD1BplLUp9ExhXlxYYIeU0NPbA7cy3VX43sbiWT6X6KnnKJ+71QdUHLNunG3zKQqxBURoQJJLTYVU4iRBTp3KpPCihKKQWESQAuBvHSAKjVA3N9tg1glTWdSXEopt/dzQ8+Kz5rQvM12gnqCg5TlO9loCHiL1hoOCwb60GHBWZ+vkHDbrqS1IFWLSXPaN71kU/qXQ1NmmukthKSs/ZAkbG5iYnEYymTanSsm4m+0oafDF4ro72tHp0taTROYtw7AqIkKmkJy/gnwuTaO2C1bK0YXLl2mkemm0D+MU2cKzqzMIOl3YGWrFTrK7Vva5M7MKi9ptTkAUsHm53dViFeOPTOPkn5wlKyzi7n93DAffPkg0vIIqjVvUbNlLiKjsax3DnFqAte+4WULVfA77Ymu1g34qn0KGiMa8ybMtBJoVI1vawdJCWc9og5flGQR8TvjbOa5iKRqTm0XtpiJ7uUJ9+MH8NSQJCt7cu9ssS2sQQAX4yRfyeHyjgrA2+QlS+XWDYJJ5LsdGYVFlHcnJSsZMaHUrkvZyn/z/XvhCTe8pGkDQaKYmBPLky/UaGX3lEwg0SG/1U+FYhZRvAP+fXB9FLL69bEGqasc7uixo0TKN7fdtyf32IiejPlHyoupFGZ+fo5N+5Hu4cH0OXd2tGGlzoSvkxK6hQSysZvHlH59BC/X1wL49rJ4LPred8hvH4soqhkdGcc9996KltQVXr41jdXUde/bsRIfWg28Wga4nl67jM8//EM+MXUFOu7oF6QzWCDBTrEc7x0E7+7HuYRr4nx7cg4/vvhvH6CQdOk1UU4zKp6EcVosFFNcXqf5zKBIMRaN+MnQr7aedjoJ2sJFHKV/F8grBgs2Fnr5e+PUuOVW2NZUrIp3RNsRk1WfSuP5PaXKxCo59uAOj7+yizJMH8x2OSsoceezoIRCm3jREHAgoLDoERuMooK4xJnBtuCN8F52XDL+mCKgHDk03isQQ8Ft0KqpxQrpe9pB6IhDkof3TbpoqAg42yqRywSQb5jAbyo5+l44pMmD0isCAQL4emzGbHZmENeqcxVYza+HrnlYy4Dbaf03z8V0CkpqnFkgTk5VT8zSPri5RX3RSnk58tfP1DQvpAuvltJIYOq1UFzpe9rnmuRXt0GoKq6KYJkKgt5Gwk3xof4SAvQKvle8QmJWMibjJ+Wt5o2y0ZFHOnaDg1NIGVnLs82gdHR62X2adIEH9bFUknNfK4SrRtcE+W4/FMTUzj1C0DYOUw6XZGczOLqCrvxf9A71we0iYdVaBdFpLw5X3JVKqaSLpIu2a8aPVEquURoU+0uELwqHpOH5n7IHGQ3tF6N8ECmappvpL/atVInL21BszrSFZDPWSBPB9su8mEkCfKH8okMPnp2OrWF1Po1ixKsKwzfkr+5usqhKi4XP6TQivws7SXCZl76ZCNkSUapasEMkp3MHaNv/0moUNkTFWcuEtDP7rF96r3bO0xGJzzeOrC0drZZwdw2s7dOzuqyr9clE4ZuM6m2GFpXUHEnR2MxzISDiIwcGtUCLvlwPU2n05QLPVMOsroU3NNesQ0rUcJFPUvhU6+VVcmI7hK995DM+98KLJKPV6vQQyFtrXnFkK0z/Qjw9/6P1421vfbLaybOikLQqXpY1obXu9CQzqC2fRoMGx9RKAbC8miTCFKvvjO3Sufzv+HI4Q9Pzy7jvRZXIw+JzkAruFgiMnrazUrf4We1QkRX2leX8iX5VHvv2oSSjJZYu447ZjaFH4i8ak7g1hfWMd1yemCOLLePvhLnzo/Q9j+J53wabwXkVC3ECCgOgPzz+Gz59+HB8ZPY7fvOun0ald8rYXKWGS/boFksQoNBfJfysxyRwrWiuYsNX6hRW89OlJLF2uYe9HDuLQh4fg89H4iJUQMesUNaMYeqYAqpRZLFXjpu/1fCUgNV+8+VOF1xEsVpKreOnFF0wI8bY7biNLUPRFjnf7tbcq6pcGFgnOPnPtGfzdxAW46lZ8tKsfHx3Yhf4WIm9Nb7F/U7YAHs97EXLayfwpb0ZP9PlJ73itwnfrXjpZ87mhd/xeBkNGRT9l6OTcaWDMyWk0Aib8bxw5x30rsuDgx3gO1edW9dL7Nt95yzpvfadrWPIpnJqYxQyd6NFgHv1e1lFypvfSiVr5Me+hwVY2s6ZXTJJZnf1FYNdQvWj0dGKllfWt0ajH6RyVrW6n8/JTlx778eMoECS8593vQktLi8lHOXPmPBaWVnDhwiXoeOFf+NiHCUizOHfhAm6/43bs3b2bep6kka2Q5AfMAVjKV8nTMTyxPIk/vfw0Xlqfo62zwc2x8/AZNvava3UVjqVV2uwI3G3t6Ko0cCcB/IEDt2G4d4hAVlM/zT6qk0AkZyexvkowSrDbHqJMkgRkyE5dvCbgdcNG4qBxMASALL9Me6jTMvMJB8Yeq+Hqowm07vWbxNf2/a1w0OnJadY4RgIxkts2t5I4y7BqmkQJfZqPVyQos0AeEUe+VGHb86hYPEZPxIiDwaCZOjEkQc5bzkGMXftfSA7ExuXkjZ3YHG9FFBRN1ZSw0TE/MgSDmq7xcaxmV6+ZZL9B1iFnt6JIfQzq1D7q78r0aTiSK+gcOIolgu4KbWYfwckqwe8aHVGvrx1V2t8q690VaINDqywKJGS1IvskByWtFQslM0tbJ0v3eQM0wztYf8qJwvEKrauOAjCyA4rUSc41FoowbEUt9ZG929Bphry+dYRyR5a8dNHsvWChv7O2DODFnAczlLHb3Rn0e2pm99XpuTVEKV8jo4NYjWUxtbBOINqB4b5Wki/aZvoCRVuslJkGAVi6WMb0zCzSaxsY7g4Q5HVTtsX0+RHQl83W5nCymcaHNUHd+toqkmUrWropTyGOkdqiNiiyJt007aO95L/r9CGllYsklGlknd2I9u1GVOtlKyKQvFfTZgIAApZaHqnpGE3L+NnftNEVbanNvrbZ/COW86tXGnIWLXROVrJrM+dm5tW3lPo1ChWjOvUcf5ZhH76bLyZC+Un3qAg9Cb0o3GFQ0Bu4RyhT2ecSRq0/lqC/qqhzteSPgu2lAG4Zo1sW8r+ENuShEkU0jUBVImIfp3Nz0hnvHN0M59NBCtGaTFGz5zvrquoqhKXHC8Rse8/c1BT+4s/+Eo/+8Ancdffd+PmP/iwOHtgHfyDIvl0mckwhY6EjTZdMnkFHB9GwhECCqcFtpfPX3PFWoQDUZl9kH9MADOhERQr0ZqkSyRdWp2gsvfg6HeXv0enuoSD/l8NvwSGClWw2TTu8Dr+lAH+U/bFV/61ClmpCh0KFcrgscv6/+z8/heHhUfzn3/lt7O2lQaCwIUgnynplCWR+9NiT+JM/+zSfm8N//He/hRNvfjvWyXjGp8bx7eIq/pGsaLhkwydCA+ihLEVaO7Bz724SiM2xlowJ6VP5GxTy6thjHLIKrO2j5rhRCxmLvfsQ5bxEkso2Xj+HK9+O4dITbQj1OHH7L/Wjey+VZuMKlXaYsncP9YMKIjagPAeiaItPUz9kQ8YobxX+rvdq7p7jkMrx2QRigdZuuH00xtvD2a8qlD85WjKfHJnNyZVZJOh8DnT24jrr+RIVqssbxm1tg9hNg9xcHdIsr7+3/62KnLM+7CuxFOqKjJXZk9ssO+UT5ExNe/idWPr2dioKp/ebiAJ1YutaM/Zb469/6x3b7tPflCxFmajr/PNKERYxBxpZRUtsNR1ywn4nUNQ6alP4Xm3YoiVzdYGMStWsNf7Gi9exERjEe9/50zjU/Xo6rvfrI9Dx/72cv3AFzz77HJaXlnHt+gTuvut23HXXXfj6Nx9BX28v3v/ed+OrX/sWJicnEfB7MD12DW+58wh+5p1vQSBEw0gDnGJfr3OsZifmcPHUS1hfXDNLO3fsGMaxO+7A4K6DWCKg/Pr1s/gewd44gfeQvwXvdvbgYKADQ6NDFLmgiSR562UUlq8jFk/wuQ6arYzZcKWjqw25dIwqlTa7jgoQ6Dz65atFvPT3JcTmrTjwgR7seDOdZWUDRTJPTc1pYxwrAXZNzpoOU0l4NTpkmyCB0ROOVXQY1s5dSCc2TGJduWFDpqQd6EpoCTnQot32BKzoTU30SYm3AltmeTLtoACYHI7Cw8qPUUTAJJJRfrZWgfFdSdq+WiGLMO29duCs83s7yaK1zPGnjbYI0MnxKDxNfasvnuGzCKT6tDcMbQ11SCFyJRVW2ec6HlrHiN+QRLYvl8mb5LZMNkc7UEZHaxSRUAv/RJmVI9NpdpJvyZWxY3Jycvz8+9ZqAwEJ7RJrogq0Y74oZTuJ2vJlfken3b4bVpEkLSenXf3+TBovzMTwpn07cPueHcb2VJPLcFuqBISsnfRPBIOO1Rw8JAAlsMH+sXjaOSINJDeWKTdz7HNNAXURZPL5uk7iT7/VIKCtk/g0Mvywr82GQdTfsqsDNRInnVbpiLQaMGeiIyokM43kLPssj+zaEjKrs8gigJS9g8PjQKevjq7h3bArh0E+UuTaRPQ4dg4/h5S/sy3aJ0C+Wjsm1qSrHveIZSE11Wh1heGyceC1Ta6Wnel8/J9UxAiVFa5EJGWF/8Sd+DaLOjE+yYFi46Ij/OKNKD4FkAbWgAYdY6nBfFVhvbMLBHlEi75eyoEEir3OcZOZe2Xhl2KfEnyxQ4V3WTY2YmZL4NbWFngUtp9+3txsHbqzKVim8KcQHJGfQZUGKbN/yyV89m+/iP/z55/FO376Ifyb3/oknXvTqZoiQ66pBoEkhek2yyJZxXcf/Ra++73vYj2RoxNyUDbrZDQR/PRDP4V33r0XHW46KnsL/vQL38U3v/197N+jfeStmJudMhn3b//wu9F3aAjf+NLX8dyjT6KnvQM9Pd1kR2UsLsxj/75d+PjHfxl79yp7f6uwHdrfQQKsTYnIeL/7g+/jd//XpzDQO4D/9Dv/Fnt3cHxKFCiFC11UfvanmNP/+v0/wuc+/Vf41Y/8DD7+a/8ajzx+Cp/+67/B7Q/fj7d88GEMUxAzk4v4vT/4I+wZ6sd/+o1fJunjWMiBas9vGRIxbAKe8pUfoLp0obkPNhmBvecobDvvN3+vzbyIGhG6rf8Osp5OvPDHZxG/uoZ9D6Sw5+48/IcegG3ojqaCaUmpIhjaolSCv70IQZskI44b66alXxeuXKUvdeDA/n2GKb6yUD5kAJWjIbBKIxun4ft+fBF/tziBaTK1e7p24OG+PTgc7USrO4BSrQEnZSSgvjLa3iwvO39L0/lL/uVUt5iKnLUUtNxcjqrTIi1SfO3CJuOrsJ+Mphy6ZHAzStMsmyZTjGbrp1jOjd/5TOWgaGpJ4XSOnSIi5tzzep4qTJMlo8BSoUNfYz1qrjZk2X9KDhtuHUJbgMxIDuBGmzbfeaNs/75hNqw6S8Z0IePAkYF23NUp/eA1qo8uNZdv/qJ5V80pl1jHrQiO2ifQYsLXMpysn1RPa/AFfvQa1dncw841UQv+ZDvLdDyJRIL+zUWWlkYincCBfcOYW1rDp7/wVTreAg5SFw4cOoQH3vQmtOjoVgOcGpiZm8fffv7vkU6m8Z6feQd27hpFpVrF+PgkJidmsIv/PnHHMSMrhnebfqubDYuKrMc/TJ3Bn734faxMzGJXuA2fePBdeEcbbRVlqOhuZfOKqJKVp3JVc/iNEr1sdM7XfpDF2S/NIdBSxu0fDqDrcJSOqZ+svo3ONI3S+pSZ23WJPYosaaqS78wXa8hVtR8G5a6wjCrZsCIQvu5dZhOzcj6NZRr7ef59neAjnlrF7nALbmvth1N7YchBCwyQPBg5lONQxpyW8Jnh4d+1LFlnECg3gXUx4yPba+wevzfTR/wbwanZytZk7fMjfcuvGlBitkMk4K+b8+X5fDokw96rWRIX3qPf7QFYFbKmrCmXRhEarYrIZtLwuN3o6+uj/aAeUBZSG5NYXr2sk1UwT50p8fF39B1Ej05A1DSyfIRkSaDY1IfOmoBdEVTJmg6LE4hdXVvH2evLNMc+HNk/jLGqD/OpEg7ZY+j2WnkriZmiCuoLRUm08sDIHmVSNp/gw+SWkEUXFTFn29zajZM6qlUcNoIrbSpkZV/k12ewMXsRNSUKN9xwtvXBGQwjlUghSL8bZdMk4rbwQHPnw2qar6UdMOcBVIy+ZtcXsUG2H6/54Ap3oq8jBL/LbjZIsgqMm6hCDQ2OvaZAtPmPzk0QwdLUk5Jadbol/4hSsc5hrI5YMvm1hubWbUIMcohiTErKeCNOmYYKq9dZa3a01vy/yjDcokiAtpbKmYQ59e5PKrxWwilnbQ5v2MaObxQrUkR6q/PnTVhl1RuAk4juYHQQnpudgYoMobLUpQBmm95me3NkhNeuTcDTyGCHcxVWfzcdzN1sGjvOFLZRwpAmy9Q8k5IqWMo06H/16b/Fpz/zN/gXP/9B/PonP2HY/Y0iBVN4XIhVG9awxOJx/MEf/gl+/MMf4lc+9E687wM/h3D3sDkN8Lvf/xE+89d/h/0DHfh377sT4Y5+/OHXnseXv/YIfuWXP4Zf+sVfIPvO0v4RGFBJLy7N428+83ksX5nCb/LdDz30FvqUBv7xy1/Gl/7hH/Dwww+zXh+Gx0tl3yoyrEqUlOj5O3Dh0iX8z9/7I2i/+v/4H34Le2nwzBJF9Z/ZRUvZ1uv4H7/7h/geAcu/fe/d+Ngv/TK+d23DtPvEW+9mvT5GNBrB1SvNZ+3cuQv/8d//JpVXTmB7IT6OXUf12mOwBvrJ4E8QbJ2kkUjBtutBs0a5tnAK1u4jsPUe4eU0eKtpXPj8NVz6+zFEo+s49it70PuWY7DWKBuUCYumYbTiY6vICElutHTIGUDW6sci6+/3BwiOFB3aXnifAJocPu9R1n2FRvtytYxvLI/RsVvQ6yWzo3Lf1jaAwUArpVLwkq6Af5NY6xnm9Qq7K9egTAdUruGJuBVhOqcHAmRoWjstJmUy7zedulF9FT1kSx/0oM1/G/ROBkCWoyiAlghZatQFGp4GnYpZoy3noPl5iTHHVczK7BpnQpL8nkZemycpMdAwI8n9puPbKlk+r0bGqANYNJfo5/0v96bqqM9WHbfsA383gIYGVyyM9XwxVsMsxV3JUwM21k9OnjJktsjVUc1KvpJOa05ZgFCOSGBQkS3DeOTQt/rkjRbT8Oavm0Vh/7/+my/ghVNncWDPHnO0ald3J97/vnejv3/7Lpwg+P4evveDx/H2hx7C237qTZvfvlyWlpZMLkw3QXVYjO6momWVMbZ/OpPEYmIBo+y/rqIF56fX8Gw5hYu+Itw0OTvqdoxyrFrm3Yh9p4b0RA79D0Wx5wO9CIUrNEkrZnMcS6MIbyCE6PBhJKpOLF8fg99aRk9Xc2fBEm2IVSsFlEhl99OgZ5FZGIODTsBHlm9tHaFdCGFRq4Uos3WOq86071XkJqu14ZRPRQGUIOhvMwfDNJcgb9q5EsfMbM6lOX72rYt+QZnikm3ZDAFLOsFkrohUoQ6fP4hw0E0KxvtY/+Y9lG+BOIEKjavRCQFPsl69l/KlTaVU6jrFM7VEHF8msBIMJrnkM2zUM2/fPgIaJb1ZkKe8jKfmycbtCEhmcnF0y5bTQfI2WAmOFOFokNE3FGXgf9ozoGjRccRFTK8lUfV24uCuAVQTK+Y7T3sfTpcDGJueQ3D2PHZEbBjREezUFS/JoStEUMI2VZNz7CILMVgnLaEd2WIV2VQGs2OXyC3m0N9Kh++k7NpsxjHXCuz7SpVAIAoP7bezrYc4h4RQURN2T5IgJx9bgy0XQzAURkvIy3qTkAkQS5TZNSJEVjWsdRD1QDddTwzWRoXqrpUZsj3UGY2JP4pkxWXIq0UnINIvp1m/IsG8fIov2kHAGMfE9XPYWIsh1BYZsf2P//af/5uZs1LYWQBAS4E0J3GTIr26cEBZ6Zoy/2nEtDvVGyp6l1CjdgCUMMgQGSP0kwoHWI0UMt0W/n65NDgwXmTF/CmcnR4/2jlw2o//lk+XrdByCDVTTHTTmGkZmdthgyM1RfvogKPnAL90v7KK6nAhXll8bexBVKiwsZeGbXpqFj9+4hk+1oLhIQIPAgCT3KfH8x7NceYrDgqdzqLP4UlemyuU8K63vwW7eon6ea3TFzbnwb906gyFrIHbD/YhFPXj5NVFrG4k8I53vA2HDu6jUJRhp7E9SyDyu+eexCNPPIn2ihX333UCI8PDrF4Nl69dxZlz5zEw2I/Dhw++0gmLScpBajqFznUtnsGzz71g2nXixHG0trVQ9zdo01OY30jhBz96Ap/6o/+Dq+MT+OVf+Aje9+ZDJmw6m6zjh88+g0dj4/CR7R1rH8DYlXH8+PGn0dvXa5ZrvXIppQp7SGtuFQ7TNpZrV1DnNbaeI0S/7FMieEu4D7bOfUaZdL29wnHtmEP3Litiq2Gc+UoWa6fm4O9phW90mGB/02FITgRkdeCFHI4OfGKf5gplYk672dRDrL/JLin3WgKo5EolgioUyPdOkvn87rXn8d/OP0ajXsC9naN4R+9+nGgfRlTyrsxdTSGkl81BJZqnsyi6oKkUOTvpB41bkQBxxhomToxgsI06Yo6D5TvkhOWMZQXozLXNq05Rq69OoLEybpbSCiTX4+RumndVf+idvM9CQ2iJkCW07DBZvdaOvTT2/D06ZJiNtYU/dXxrmGyKOmD2kzc5EnyvDLIBw6yf3i1DQyMlY+mkPrhzKbjyZJqUCTFOzflq3XQuvojlxcu4NncKK4lpeHmfS20WIBfjEhMmaEgUCHaurRNIOHFwpN9kWlsCHbAoQU5Z6LIvNtVBgERAxGeMoXH+JsKwpWhSzH/O59VFyVNy8trAR8fSutz898AARkdGzPx3s/B9DStaoy1YX1vDE9THtfUY77UbGbGRZSvcPE7n+4PHfkwQsIrHqWdf+eo3ESSIjBAIxFdIBNIbiJLN9hL97fH60RHtg69vF4Z27ca+kVH0hijnNMYTzy9g7m9oN5+0Yda7gWf3X8DUgThi3QHMs188HcPo692FUDBKs+OheMZQkVwQlFrIdxV5i8eSsGVX4LMS/KkfizlYCVwduifaCwdlQDk0ttgkouUEIgSz0dwifPOnkZ6+gkKpZnaeK5QaBA15Yt055GZOobpKmaMtsZQ59pRxc/qeyJYiDnLm2ktA4XSOYY3AWKcnKjSfj69RTBaoSzmTvK2jY+lxmrImWy1waiIHfAYBg0Xr4g3Y0Bp6AhAx8nrDABbbwHE4e/bC1b0b7o5dHAflRF1FY+ESf86yTTNoT6+jPbWKIHXcT9mz0hmXve3IqD5xyl6CH0cL8s5WZMp2I5NFPl99297XD08lDh3vq814PB0DxMUki5kCCXcCx0YH0bePZENH/gYpt/WKOUypWuZ7OKYCSVW7FyVFRui/nBtX0d0Wxq773oXormNo3XEUnbuOIzxwgHamDZGuQYT33Qdf/y5ip1aKutdEj1wuJ3wkYvlyg7riQNDrgs9lIfunrga7CGIIyLyKAu0G2nbTBhOY0w7rpL4666JlgZmK2ySr57VCztfRxFu0715bxewiGO0bhYN9eHZqGn9y7Sn83tIZvJBNYoGq//1M4k+2rfMnwtNBEy4aCDOXzSe9bqHScNAaSxebA9p1kF/dWglvWYT4lZCmOUkl1L0GANDyPy2F0mYw1uwqnYgXdtXvNd/F5xB5m3kgPVeI8ValWkU9s0ZIYUXJHkSZA1mlca3yex2vmZq+ionZOQQG9mDXjlEzYBosj9dDIMuBz2oTHdbdT7a5tQyQ7567ehFfJ9v++mPPI1UsEwD0o6urHQ46sOTGOlbX4nT+oAN/K37hX3wIY2Pj+Mu/+hzG6VBHuiPo7xtArNDAtbExcwjDxz/+i7h7Vy+sG9fxp196BN8+NYPf+I1/hYff+bamzSOKv5RZwF+OX8P3vvQohtYb+O1f/VdkLw9SGGr45rcewRf/7gt48L778LFf/AUEwkTv24ueYc4kqOPqcg5//H8+gyefepqCGzKH5VRpbArZDEFMAIMju3Dnncfw1rc8gIHuLtRmCBSowJcaLfh/Pvfn+P63f4hdoQ4cGt3JcbIYQ/mOt78N/5JA4dWhdVY9kzUAyE+m4vM1p15M+rxCa6LQclL6PbVIP002qnHfdBB13rf24jjOfH4a82eL6L29E4d/cQ86d9pgK9IpKzyquTMaH80FT1yfIOvrwujoaBN40klrHbxFDNzXZvb5XsolzdxvN51UgP9epMHKkM31ENxF5NB1MiPlVobRLKnSlrWGRRNgmCKeIdGmzJI5lfJZxFJJvLCUhIeM57BXLJiyQnClnchstjo8BJu+YIjsopW4NtQMnfKZZvtbw3+aeqFu0e/62qwflrGUMVX2viJwytZWuFMhcDE4gRtt7ysGJ13bfE6joXB/lbiD7ZbzNcyL8qypL42R5lX1b3O9bAAdBNtzMT7Jb5p79FutDRxpHYZdf1bFdAvHq1au4tkXz+G7J0/jNsrsO4/u4CP5LHWK/qd+UoRC4F/P1tiqSJ+UGGUexPcqWmH+IAitqEqzHopGaN65IXCncVC0YesZtyoC53qQplbkhBRx0HfUS5NpTu03u0dKtqw0qmznGpn3FerklZlV5Ep13HVkF+44MGz2tvjU575G4FPA7pEhAxS8bis6OzuxZ+8B3Hb8CJ58/rQ5l2PP7h0GdOzlT8370qRj5fQGzn72ElZPr2DwuAeHP9gFy2gASwQ95wj+LsSWsD43jx11L3722P0Ei148e+ZpxGnLhnfsw57hg2inI8rPXUViYxVlkqBMgW1nc1rayU6pnyU65lohgQDxvZWkYG11w2TI99KulKt2FOjgnD4PAi2tcPs4/gJcyjinzOvwnnhOm8DYEXJbyAdSZmjdYtKUSSuduYW6bSJVtJWlxKLZOrZCgfD4tV8Bx4m22R2I0jQTUBpQyHFTPpGmCTS0GluRDa0+EOiWDinSrGcKIGTiTZAg/QrSbt+I8DYjbM3fNmXE/FtycVNRpRNkzwSsJqLri2JheQ0vnHwBPe0hnNjfx0bxncpr02M2y8l0HUtrCzjhq6K7ndfI9kg31if4V76nbccrrm8WfpFeQ335IvvNBmvX/ibI3ayruV/tEWgybWJ9TGTr5aLoRiKZMhFnNx23QKlLR1hT0S2K+CVmUEyt48rcOjKZJPoHRwjytKQ0gGAlRrBVh6NzB4mTE9OZGE5ev4qTF87hTGoGAy0h/PzAMRzfcQSlAAECdbuTxMPJn8VqY1u2vzpV2fhSrKCMrBmt1y/aNWzlGurJGbKPPURGmvfffNxPLOwYMYsiDbE2FhIb2lZ0vO08HXiCQqT51HGyqgGiwHspiHZdL8P+Wu9SJqiYnFCxEOhNRUtFcvEVpGPr5lAMGSWbnWxfBoKdrl0A7Vq2wjo22kdNQkqZTrBSrnBg3AiHyOS0bl8CHuptOoCtumiNbHyKnUt2ijDW19eMg5OxcuZjiLZ2UI4OGce6lWSmvcuV4LIyN2OQa7C1E+09fYjQARumTiWqTz9rBr/UeYwOPLo5pcAx0hQE31knGi9w6MQMtCxPiYsqZaLEQopMppQigG+jcBJ136w0isCIfVMJS7Ygq/pKg+oo6Kxtu2GRTeerwmesjpnNT75VLmI8sYQTHJudoR60tQ6wz5TZLmf1Ko0xJZVO4dz5SxR4GsJD+5rtpOKa5Usy7JpmoAxUJ5/l1VXYR5RUyn6W8SBLznN85/jsKTgxcWYN2X9YQOhiBUMnunDkE0fRcYzo2dF8txyxgJCzmodVa58dVEST6+Eyo3YxuYwvTLyEb89eM8zl3x94AO+NdGFjY4x2yYMOsupFMowVGuleAoUoFS9dyVKJbAQJQcySgdQzK+ikA17Y2EA+XwRNq3E4Rfb32XoEPo7HHVEn3F6fiT5IBivVGnIFsjcCgghlqurUjpTa1CeCWTK7dDmJATpFD+UuQZZtp26GOUZnM+tsmwdHKJtxOoSNYpZ1CsHN74oEKgGyaZfmPF9V1B/Sa40/P3KECv8KgCtCYnpDH16j409L1E/NdbKe2lPC4ATeo7lVna9uksSsTjpjOuEGn2P14GQ+jOWqFydabGbu1Dh2yYwMmUl+4vgJ2Ok9W2LIf5YaVTqvLFwcexeffTa9YMK4R8N9BP8l1NhuD22E9gWZTJIEEHgNU/eSCiOzL0Mck+ZGVo3NJcabRdEt6Zl5p9qun1tlq70/uSiXYZ1jq1UCG2vr+OrXvoFQtAXvf+/PIBwO4h++/BVzeujPvu89WFhcwiOPfhvRYATeJJ3y83V0VNoxcl8HDv/8CNoOKBLjw9ziCp588hlMjF9HOBLBHSfuwKFDe40DWM6m8Py10zTmFzFGUBcjMdlV8uCnOndiZKADsfg4/WcaXeFRkDDCUc8QB9GB6shZssp8YgPFdJxyx75p70BQbJq20OkP0q9xTBSt0TSNmLzm5uWcLHY0BCDZjyJB2uVSS6AV0vc6Cchyq/w7bRn72hqgfmkJHH83MiKboZU22XWSlxzilMeUpYJachbDziBaO/fAHHd7o785FtQ7kwAsG7019WrAGW2akvWqRRR4zwJ90RxtlPbQ8PP3fRx3LafdvveMKWxTQ3lrmrrS6qxN+yoHK+eq0wh9Fsq16mze9/LYn+QrlzI5nGjMoYvttYSU9yaDyn6SL7DRlmlllOT55sLn1zemmhvfaRda5cBt95+yWfEFE0FDlCDKJFi/LIeaYkzR/mdTG6jlEsin03DJH1HWy1blDjTgJogOdO+k6fLBTv1gzTC3chUL0+PIJizwh6KY9JXxTGIaEdq3+/v343Z/FKGNa3DQP9h7jpi6mbFSqVq2O38WzXcKAIgtCwDc0M7XK1Y01ifRWJ2ApW0Ulo43Oo/PIkaibWg1SGF19vb7tBbbQvYVM+vaM2TjYbK0XTSQlFrAo/ptH3x1pv7Gj7Z/JRs2X/l7aLSaz93qbp3nnZq7RmNDRts5QuYVJFGyG0eZ05atNFS+2HXoXOV5axsuXrqK3t4eDA8PIJvLGucaEE5Ik5GyTgVXFAUacSE3s9usHJjd13RgW0VCrVwHIdO2EbaZLIrt1/u0c5m2kXXRWby8BFHLJ18ujfVpKtYa+5j3mimWzbHhc3Mb0zhHJD7j8OFwSw/2aQnQ9iJAp6WSFjcaXrIAIv0a2+ggWrwR/lbUR/0UUBRm876tQkMgQCPU2jzQSaWBjamL+MzYs/ir9AZaKJAf79+B94zcjo0VnQ5WJSPaZfp1e5EiLtI4av9zJSV6tAuc+QPfrQiEnESoDw0a9drci9C6VVv/sSYLoAE0GzRRAcsEGdfpyG3sK0c2gWxsGe54O6a+Esf8s8vovr0D4Qd9WLPHTPTlYC8NlkLc2guALEmkWEXO4rvzl/H9pWvYH4ziQU8QvXymh+CgSj0QExKrUXvlZDSPiNg8tPlHMw9EsuU2rChHIJAsk9GTeQfpJLRnRJp9+yP2h5eO7y2dZEZi5TK2mnKi8c1WqkiSiTr4zpDfzWa6WE8Cg3zGrHdukDX5ol006DKcqrTe93KRWOkjO5iV4eb77FQrzXdrG14dV2pVcqFAtu6VziliZZK7+GH/GhYsw20yvPkOdY4iEMrYNnsObAoEx84YMhNt4Lv0PEU/CB60IViWIOu7S2WKSR0Pd1sJpG4WJD1fgIFAj7+X+Twdk6w9P/wc3xzlUntO+Jxk4fxPeqsqCkSae81ns/2SWV2lOskG8bpyne/mNcq4N2vETOeYq7cVfbHVj3q4+oHXGpD68sU59uUG+61IpzZNu6i/3E7j2WLGgeXG8+tYW17AxfPn0N4aQTjoxd9/4SvITdWxI3sQ8+fi6LyzA2/+d/di4A7pVvMdAqT/98tfxbNkpB94/7uxc8eoIQA9nQSXsnGSM45NleOfKtERF/MmVOwlK5yhTfz009/GI48/hQrHt/XgKA50DsJLtLRCB7POsU/niiYJOcSh/tkDd+KjR99M1hdAkURDe0+4KIdagmxO6kssw6KpJUVKxdLVWhECAWW1k9/VaD+0gVfV1ULRICkh+K2vjLHvGrD1HoZFssJ+lQzOr02QHCWQYX21KdE+OiPNazejAIrENvvAjIOy7TWWxt+8stQpU7mNeYwvXIarpRcVX5DjUsQhOnZF5raKklZrKTLw+CKKtLvrVQexaw6d3d1obW+lva/iyaee4xDb8Kbb9sKq/U9UF82/G1nYdP5lC05U5tBdJ0BooT/StIWKZJ5gvCGg5O+COUBocxxfLiSKlBOdfCtQbBu47eX7TWEb9V6N62ZEYuvdN4rW7mt5nqcFVRLcLEVztZRFks/toCx2EKA9yTH4zEtP4MzsFGxs2/HR3fhISycejHTCJ9+ghMEb8q3CemUSzYRHggBr36EmiYsv3uT8ZVx16Is61jiumxv4GoWX1VaumW1jbR276aAGt73aQgSvylhoW6Rg2wtbpyxF7dwmwOEio3/VO7ffI0GdM2G/AgdhrpjAQjFJ21VGrytIJtAFr0la4TPiBCSaI9WKAoW3bnquVirIKVrb95iQjZywOedYoX064frsKXOdbeAYajQQJSqSkvp0fKuHbNCnLFi2t8Y2lImC5bvk/O00ntoBsVyzErV28r48kZqNTJ8Kow2DFAIiam34WzejCTRYdKpivpq3M2xLIVh3iLalYRiiEnasVP6aBtDl30yAa7ZH4bDTBAZ/+NJ3Mbaxgk/svgfvHTmKgD9gnlmi8apTId1U1jKVbCFXMwyhM9wOi8tOH9Bgez2IrS0hTcFqa++BPxhCQsk+LAJcZTI/yxoVUMauY59htEv5NP7yhe/hb649h43NKMOA34n/euTtOFgIU+HKOHhwn5mz217iiQSWl1cRJdPp6toEKVJ+AUiyUB0YVVfiz8YkrNFejs8utpXPkLPUHLvkRBvw8BZFaCSvdY5zIzIEG5WtTkVfPr+GU391HnPPLGLwRBeO/VwHOo/1wNrajfliGo/OX8I3py+gg4Dr1/bcjTvEBHSwlcLgmuMUQ9kudmQM9VXWL7lC1E7lopHUfJwJYW9zGsYX8H8WzZfT2KkPFvINPBerosdrx/28VSfamUiRxpj9ri2KU2nKMOUqJBAqAMhnCIhKPpQr4ZYRpQxU6aSLpYqRUy311JSBX2vHNSUh581PjexHkTIl7rkCfjjcyjmhrJoEK+kBxV76yD631ItmOs30r8KcEuIa/11iewtpjnsZxbo23aJMsw+kG/6WdhMla1QbqGjcyOTLdDYJGtuXzl3FNx5/EXfdfhj/8l1vgetVUz18r7pLxpTtk+N8ddEz9SfqQqPEf9FGGFvGftN0gDZtEfigYzQhVrbVLPEksDOOTMU8lu1Re4UeXlH4cPYxlYPX8UJF5TRlon9rbASU+fUi++AUnUkH5SGorG32065gK22+VmWw7toKV5FF7Qqo+9ikWqmB6ZMreP4zVxC/koN/H+87Dhz+qf04fHQ/x6EpVAL72h0zXyjihz98DE8/8zweuO0g3nbXXqyubeDCFGXH5sLefbsxSlAggC6ZUO6BZCyfSSE5dR4X1hfxpVIGP0ouGeaINToWTXG0R+HIVOFJZFBtIYBoCWFfSwc+MnwYb+/ahVYCGNkqPbeeXKBPSJHAtKJER6/NujRFqQQ0gQ2ncq0sdrNnQJo6n/x/mfsL+Liva20YfWZGI81oQMxggVlmip3YiQOOw9CkkKRp2pQxbXOg7Xvud897v562pz1lboppmkLaMJMTU2InZrZlWcwwGh4Nfc+zR2PLsp32nPf+7u+udiJZ84cNC5619tprjxzDhC2Bdo7JCAHwUnroc0obkdO4huxDPUE+VYGeVIjAQfLsquC7qNeVT0bDliAQiNnd5OMoWSAB24SK8STgKKJRFeDMTJ6JYPoDAaN3nRxcVyqAtIAXwUQudbxFulJLd9EQdUqAAJpAmTrTShCpfKl4NILqmkqUVVSQL2gAOXDhcJDXU8eHe+nYUQbLqFuMD501/sDqZBeqLZQBFZMztmSSOO6IkFfMGQqcbzlYUwBIhji/qs1Cj1yOtKWqhYZWicW6efKH7J0AD417ykv7QJkbCfiM/Sn3FFAm43jo1Wfw+7ffgL/CBVdFCWbHHLjMWYUr58xEoSeBEY5hDh2kEuopgSDD9ap9oG3ZpiS79NfkO7NEmVNtHi2vGB0WCU4z/hI0KUEpE4PQ2MkppAuNMeJP1awO0ZjZie7zbS4cGiMTde8lynMgWd2CcU6Ck0bNactHF4VTXkituwxDVCrK8FRZVT8NjI1zXSSvUwpIk3F6/fx8xPZoexoVXIQGoC82RkCRAxffqQNWvFKokkKRpEQhICk0JXxJKE4Tn0NwoMzTZEEjAvSwtN7vdruNUJhx8HdT4R/mJNfBQgPU1t6G/QcPY0YdvcgF86mY6bUMtBsmc5fXw1vozQgmlUlwgACK5Cyto/6h+FDRiYld+W6ORwohGpGgdK7DazKH5f0q9B8MBWAdaaXH6ECisNGcr52kgvLSGDtoaIKKVgx1wdMwH/kVMyhAEQSDARym1/sM0XEiGMS1HPuZdY1I5VlR4ipgt3PoXQWQq5MRowQT+V4KNZVoPJnJdNXhRYWFvI5KNKzMYApWfoGp0ihSVq2ywK3+Xrg5V+mCWrRGg/j+gc3407E3EVKSHJlR46sRvqFmPj5QNheLK+pQS88+S8odOHRInoIFLfPnGKNmSJ6+OfmRv1OZJ3t1YFQ0sy9YTCoDIf7QmqCWWLQ+KFKUSjkjSkYyFbgyf9YkHDlyFO0nTqCIrDy6KYbuAzS+qytReVc9HrEfx4sDx3AF5+wDlY0mOcuuRDQhZvLraeK4p8eHkNKaHxW/zkEQGDGGI0tGINh+Cp2JCEiRqB3kx1hOEYL06IMc/7fjLpSYIj9aSDpDMgABGs44laDb6aANsSAwPkac00e+TqCwpMzszlDuQECKkDynXQeUMN5tQcTMlRfeYsmqleAtjJgBsHYUFLiN0guHInT6x+FQuVkreY/v0hbQXI6rp7jUHD6iLVU2KlOPzn/P9yBMTzMUUQVEC/UfFSDfqUiR25UPr7xFvj9AQPB6V9SUFF2eH6KT4zJJUHuHYsgjL60qlwdPaEzQYVFNdW3VkiGWiy5BEWm5gfx1XtJAyVjq0uz1+qPx0vXvqSM5lbLXvgPpEukF/WL0QvZZk38z/7Wc1nWZv/BStddQ9i8ZSsSS6N8ziN0PHELf20NouKwGSz40H+WLSjIGP9t+k++RQNeJo6YGwcDIOOqKndh7+DgaWlagtrYWjz7+NEpKik19gYGBfly6bi1WrFxOnj4BK3VoaVEh3JFelLmo9xqXmsI6Owbb8fOjW/FyTyvClGvpVGeU8+cbJY+w3QrbByeQz/mcO3sm3r9sHa6pmQt70I/gIPUc9aaDoE5LY4P9/RgeGqNOKEJ1uQ7BSRJMsu30Zr1uzvHYMQyGyYuuZuoyoDTSAXucHrqnyThJcjqkU8LKpB/ppYNLj5SypkhfcKiTOGsCVo/qm1gRImBUxNRKm2Al6FRiqpftcLkcxhhqnOXAJOl8RPhvR2wcBXbKgPJIBNTlBLDtiv6MDA9hkO0upsxUVpZwyDmDHPupy4579x4ir4ewdDbbpNCtEg8nbdxp449BVCeoOLSsbBLBpxOf5x+hbqDu0ba68+WrcfyTfQcRH2lHonQOxuBBa18PPIX5mFFUjqNHj+EPO17BaxMDiHKMcwIRtLiLcfdFl+OqmcsQojwe6ziMcjpocxoWIJgMcyTiKMr1Uj8MYWy4nbJajsLSevQoost5rXWXo2/4FMe9C7XUZSnqzhTbp5ojim6eQwr7p+KjvDXbeAqC1iXkZUmpskFTSUdRhqnEJX/yOkwvSafv5ztSbdtMWNNqCv9oHfFskqeqOzQ5Kukrk2FTtEFUQi992jieQ/5JD1D7YF3lfJo8Y4nq9Bv5b+UUqGSocgQU3swSm6CDe6TQ/I4K0xavR6H/M4o9FQ1g4sRmKjQHJqqXse8TVH5us3Yk79Vut8FJD8SLMHFSNZKuMlPGV8WCqD7hsMQRyy0EZY4oNmbC+vn5Tt7v5xAPUUA88NITzeFztJ4YJqpUkpxlpIPt4vtp0LTmmcs22TjgMT5X4S1X4ISpUx3yNhtjoEQ5p5Ponp5YYISeaTiTM+AsqaHdTPG+jAcZo3eZHO2Fs6AYuSW1VPARI+xeeod5efQONV6aBxnb4qZzGVqokkzYTW/2qwffwO9O7CXapMTIU+TYZSknlMS8nij+9dLrcdv115m/aXzHaYAk6IWFBQbsmPlRsQl/H5IUZHlD1sHjCNOYRctmw+XwIJ+eXEoZ+5wwG42vIjTKs7AI5er+SeHPkk4d7O3qMpnQ1SUUFM7Jm74xbN9yENanAig7RqPY4MGsjUWYvdoFbwO9DZOEI6U+yZexTDgz7esxoUxrxZwMUjbfTxLHQNnxyrewCPgogUg5K/KeOW4RAkItD2nukpzn1/3WySI/fD7nREe9RkI+Duk47Ikg3NqlwOeM03OM0NPO1xHD9LxyCSJC4bDJj9DyieZKdcRD5LOQbxhWehkelaNWFblojHZlAh7ygxIoEwTT/nDcgHSVdaVPRh1hMREGsy6eS2+SfKaDbeyImWzjON/t9/kIBOi1Osl3FPFwgv1JqLwzlb/DjhzKjMrGRgm2XxuksYiksa48FzUeygnH/5SP8kCFPbOcwJNtNrsZFFHUyxRl0JZXrTUTDJsXSJkoEiAQJYAnAyuQoO80ngo/a+xNkiBJ3rx4k7Jg9JUh/lvgIof36tlaqtDOhmwkgAY3s8bNZwmsKmJkQAd/yktSIinHOjPHU+b5NE2+TwI5ScrTCA3G0L65H0cebcXYsQE0LM/Dkvc3oXRpFZvAd2s5RR+T68Cb1AfxCb3OBOdlcHgUQ0MjKCD4Lq8ox6bXNpvqhY31daiqrCQPeFBdWYGXnn8Zrfu2Y3WLTvSrRElNA8JJG9q6aFypU5YsXYKm2c3Y0XscD+7dgjeHuuGzJ5AgcHNxnopSdMI4xBaOc5C85uc4L7Lm470NC3HV/OWoLK82SwS+cR/84346H06UEFBOjHQjHCRwLKuj4Soy21zDoz0Ixeg9ulV0RweIDSPee8iUCc8j8FdHFWa3UDZcKT6rsAIhq5cyQUeD+sOV8CNsc6PTN2G2XnrocBUVeuBOjhkdmSLAT4jH+AzpJeUvyDFKcBxzyYNOhyKzBNccU+V46FwOndyasSuaKc7VO9Dg0DBSox0oLysmmNdSc4aHTht/jxXVcdkYeviK7mmJdbouFIlXdWAReTrmLMYY+UkJwrmUoUjXIHZSP74e7sR+H4E8AVl5VS2uWbQS75u5CjV0NnrDPkTGB1BMQOMprEMe2xJXJI7yomUrFUISwFBuj5ZBzXJclvSdnGACWIsiFDpzg6TjuzX+NuqIwGif2fVWQDtp0c4KOVvke1OimLrc4sxvtsRiw2TjJFoDw1S2eZhBtDDSf4QGx4qi8rlmkBWuz5MgTg7whYnXdO6iUqdXNmMZG+WZ/Ps7EQdWGafKEJXAKkT5TiTPQfvz5f1o7eR8E5MlI3wUeCohk/yXJRm+8DB8hLThdB6cZDA7GU1edkohKzLeBI1xsmsvx7UAnjkXkxHtJuym4hD7DxyGzndfuGAe8uIKTUXMGk0sRmVLBWhTJisBio0Dr79rWSLPnBlgQZQG0BYeRA6VbdhdhpOjRMhU8I35pSii9+cy1Z8sCHpovMmY+doqyDtlOHOo+HIjg4iTeScIWuwlZBjqmEdO7sFbA+3YUDkLlxcXwktFmHZVEFgQWFEwdG+MxiGPDJQTHUPSloccMoTQtwCAQE9erhPWIA2atv2pop9RhlOI4EOHEykc+eeBbnxz/ys40U+PXUqV3rOZR1KTtwifmbUad85aCbfDgV2796K/bwCLly+Bs9RrRK2A/Rjpb0MOmbDQVYie/uMmO7mm6SIa7EKMEywV8Ep3sIfGJwZbSROFvgCnaJRTbENd+RyMqg80HGUyvASAQv8nDx/AeOdJ1M2eiwN5Nvzg6Ha8PdyDpQRnn2pejVUhJ3q39OHo8yMY7wqhemU55t3ejJrVVZxnAo3BQ0iPdtHLnwNrWWNGYLI8L0Qm0CnjpfwDGX0BD2NgzsiFvHQdyJGikcm305MnQNs6rj3WOVjFpiaoOFXiNr+w2Cg7uzxjCm1IiL6/Fw56Nt4iD+XaRmPK6SBPTXDuyBTEKBR2CrrKIMe0FEMDL49bilI8pnO+BQQnqGiD4yMUq3EChAjybQmzfTXKtigpNJe8rCOZFXlXwquzwEteyEGUfzDnyJN/tD4qW5eggklSJhSNsmo8OM12GuYkDXqPL4i3BhOotMWwwhNFW78Prx1sQ1WxF1evaqFnUgZJc2qsG2nylTkLggYkFR7lj8xShko7a6ukCaES4JkTNI2HnVFkBhgIYMrR4JwbUGB4LcNvZ2hyDqQAtftB0cvsJeZR/Ic+ZolD/dC/+Xe+WwBU86raCOIjGRLb1HwFjoFyP1RQJeZPontHH4482Y3e/SGCyRLMvW2m8fa9NS6CQbVd9062579B2m0wSoPYcewAwjSo9SX52HNiEAf7Yrj86o1oaFK0bwKPPfEctmzdjrnzZlHG7fCNDGP9kjm4bPVyOlBViIhH6EioMl3IH6CIJlBIQOkmbwQCozjSfhA7j52A01WCtfMWY3QigP3jPQZs1joLUE6eKiAozSfAcJXUmUNz5EGHA0E+b5iaN03H22t2PykjfejgFoLUCOKUy1TKYv5ekJcwxj+VW0AnqMhELfJkaWgMkwSPEXqxVuojJVBHyV92AjE3wUEP5SdMl6qGujNlJVgh/3ry8ikneegLjcFFPT2jsBLdoWGjG+o9ZYhzrpULUGAnqKKB01HwHs5VgjprcHDQLJvp0CX14eCBg+g/9CYWLlyEipY1HHXyF+mM8QeqxbTKy1HOg5K65QhTP0+Qd3TmjGY4NZHEPjpTf2nfiS2738ZEzxDKZlTi/ZffiPfQwOexv7QylHfK38AJ5NEmWqsXmEiBVYA3S1quE/9RFkzeQ3bZWkS5jg2eRDAcgJ36yE3daqocinQJDblxUqSHtI4/xXk1xLnJLAdkchXkhGmpxCRE2s/K9s+QfGitJ1poCCao2ELOUioPO1xTw50XJCnQo0iNtJm1dO05NkL7jsSBkEcgT0rbfd4pi98Qr1fihZInFJYxmZPT36FkQXZc2akxPwJktFyiuHw+fzTqJzKKo5DKuYselB9kdCpzreQFkhlGK3UXYDg6BHvHLtQW1CBCIKPko3xlRGv8wiEcPdZKpZtEU7mH3pcNDpXQpfCospKMRGqMCNnqQpreqQ7jkPJUGHGcXn5/x2EEiBJLa+dTAFUuMg6vXQliZKuBYya6kCqfDTeNqtVmRcDvNyF6bQHR8aK27jeotPmu6tXYx8n/9pGt6An68NnmVbi6vBGu+Cic7EOc4ChAgZVXrR0LCjMnKFxK/spzFxHYVvGZiiyInUnaOhUhc8jw6+jhqfNApahDhqQ0J4g2Hybg+NbuZ9FG9KqS0FYq7HlFhbghrw7LUiVooWIyVQYjMeNlKkKh4h1pjn8uGZJ+KJJaswtSKKpayCtEsPLA5Z0JhIiR3RQGKl0pdIN05WmrkqTWzMUHhtKmqlt36wGkLCHUNC9EMZH0KI3NsfFBFNLzmcP+WUMjJgymfbTi0/5jgzjxdBvan+nBRIBKZOEE5lxXg8qrViPpzePTU3CyT3GVuqWx0ql9Fu2UUKLOadnlL/II2S5zCiI9cR0X60ceJtI6F90OFWF9O2xBKT3BSwtT0GmMOfE4h5FCTgVteJeeWYIeYTBJz0phUGvaeF9aY1dSprx1FT9Rwk4sOEqj7jPKRZEoG0Gl1g11tOmEwvnkF1VFy+H8xuk15HAu82gMBP70bBl+AUqFYQMBP9+d5L/5Lt6jE8HCfp1UN0CPKmEiTqFgGJHwBJUzryOgymV7wnyPlgYEBPcGPWxDAZaUq8hWAK90hFBaUoRbZliRa/JXnLCZLGMOla+bdt0BGxV2WpnZNOryIFXSWclUqcFjUHlhDgCVk2SN8y6eNJno9OnoAeo7nSqp2v/yvnWAkpVATDUMVG8kAyoUsqdSP58akRdOZZjWsagEXqrrbtEBLLwnc0NWl2QnOY2JUBxDB0Zw/Kl2tL3cRcOXg9k3NGHWjQ0onlnAPunaSaWs+/VuRTsUIWIfzfZOPkf759OKoEkJ6/nKH6BzkiY/ZKIR5AsaT4udKJHK3qqoFHlXfVF0UEt8cjD27D2EnTt28I0p1FcUY9W8JrQsX428Ui2zZYyZSCBG8+4PBhGPhDkf4wShBHc06EpakzcdZzt3HtiLV3e/hTFvLnzlDoRGBtAYsGAjAXx1XTU6afBzCQhnlVWiICUnhPrMW6GpMGH04b2v0bGgwW25hMYxk8/gJFB1xYYpqiVIeGvp+dPbJMhwxkaRoCPmt2rnRsrwnhwjAd3giLzZCeRo6y3lSpE89UJLTy5nvtGh5y/DnZ0rUWbSBeLGx0bNVuo8vkPVTRVJ4ADC17obKXrXhbNXGFkTnW38zzxvKBrAttadeGHHZrzR3wNfkRtrCxtwvbcZs2fOhKOsyJwDUUm74aAN6w+PIVpQjWoCK3NsPG1bPmXGPj6MbQe3IekqwrqFlyBi03JKEt4cD3VFHGOj7XCHx1GgNXvOu3UynyDFORqlQzPW14XiuiaU1GrHwZT+ipdUX0QJvcpDUM7S9DC/omxaphDA0NKpAEYiKuPv45XTLtZgyhsXIpE3/ncN8hQi86b66EER7UupW0r4sr97L9+nLR8SGHqsGY/rHUgdlvcvBUpG4Y2Zv58mKq04DSgNP/EfL+OM2j0Z+TbEX1QnWx6HkoZMVubZbTTLEt27KI9k2hrVpaYhnjKoff0DNMoBVBbkwmuht0wPX4Ze2bR+esbxsX42rQaeyhnIOSvfgMRJnlBuBcGLlYpTSxeZI2F5nSrqUUmYPIVzEkoyZArAEElaCLDGqOz2jXUiRgZaQq+pwlnCie5EmGBg3FJgIhoFBfx5ekz5Dq2VK2wlL+ussea4DLZm3q+KjWct2/A+jbkQMedojIL7m7dewU8ObkIPjViDKw9frp+F9zSsQ9hRTI9/twEVa9asojfK55DRzeFRQrpE0snRo+apNjO2mbCVWaZRQo2WaXQ0s8Zbnp8QuMLHKh5yFggluh7rwx+3P4ffdB5Hm8eOi2ua8L8WXYklxTVUYl3oH2yjl10FL8FFV2TUCGKdu9x4DSm+K4dAbLA1iRM73ejY3E/n0oKSq0ox94pCNNfYMcLXpShUxeSzSCJkVLxbHqiMlAy+/qLqZ1oikzZUZEDKXhERjpUODdrUF0Ehgd36Wq2pTy5BZQHXaWMjEoPyGTIEyo5W6JGUIH+GIvTmwzTIBB/aYiZwIO88w7d6hlqmD2VBiF/jzD6qGmBK3i352IT7FDKkgrUQ0Ot41LTKCBtDyecQuJplDC8NspQIwUucz49SkareRpztSkTULy0XueCkh/jUoBXBeAo3VaThoaf22ogNMcrl+lKCJ6vaxT5p7iXbUtyG3yYFUXwm4KRkxLwpYfqzSM+YMkZ6lvonfsiSwpkTfgIIP+WV8s7/paTU1afpRFChObDwfeYkOnPgC+/Xu9lG0zLepuqYoz0WnHzTitbXdUb/GOoXxTD7CnqRLR4CADKGxl/3mfFje+id2jS3CtuSF6yKhBJ8ptVvlX4ln09ttiowWsRLkn3xtfjHULbdk/+WI2PAH8dKSj4WNkmYvmRm904RPXMl551N7In6r2VcP3lJY0hDbHJbBKDYEOUhKalOBZDyCc49HuoJJdJJTieT6w4T3P95zzY8u/119MfH0LKgBR9duhHXNSyEU3PJxyZPbGMTI7DNWgvraZ3BL6TLNEY0lqYPOg1Ryy3mZFaO2SQp+c/nC8I6MYLCgnzkemtooxMY1xIUx7eAToWcl79HilRN8LUaNa26xGMTplpqDp0PJdNm1v8tOH7wADpPtWHOgoWoa8yc7fJWwIrDBDJ5yV70jLTD0udHSy4Ne00hDtPR1PbdJdWNmOdMo5Rg2l54xggHCBAGxwbh4ftLbHGk8giICQBUsE0ALLsUkWI/0737TaTJUrUQ1rImY5N0UquAEN0LJIIjdDYGkUvwoOJYxmCLBBBlj1WxVH+XLjT8Il7hQ2TgA5w3RcncNeQ32rypIIDvUNVUs2yqaGkiROMfHVaMa/KKqaQHUmFIGUshaCvHGev5zpRmp/29mTP/FcrQqX9TG3I+EtgIsHFmixEbP1XgzyG2Qx0Ro6oUsbyE85GQo7YuSrCmb11UCNAkD5IpzzGCIn3Pe7XHs7CGIGb6VkQODwf86IF9fMcA5rQsRYyG10+vLIdGzJsOmoQ/U5hmel8Ec7VlTYrXnIlwRhCMkAdp7NQnc8DS9HFgu2h0kr17kKQRjZTPp2JOwkWj5qBC1wwl6L35BzuQpBH1ltefm3WtpRCBD3rs2lZyVr8U5lISifbUm6TPKZQkP9B4wKZs9TyM0Pv/+ZFtOOIuwD2NS3AxvYL9+1sR9tSjpWUOvX23SWQzhkzZvmRorTunB46YUJWlYm5mbsiYIFgyeQXa86tlBCkuramJ/+gpGlRrepehRMiHo7u34EjfAI4UF2LMRc+6ejYuLSc6lkFRSV/ybLpAfCsBzBKfS/CV7DtMIfNPRh0UarYiNhpC72uHcfhv7eg5GIO3xoN5t89E41V1cFe5YNV5DopWaMsgjaOpVEbDkfH8x/h3zp1HhpM8bAyzlQraik0+CwrJXlrz15q94TlFuySo5n72W38XIpeSJIA2oUZ+VEPe5x83nrrG00MvJkdr1QJh8iTVTwJZmmaOKQ2bLccMXdpKw0IeslIRGS9avCaQpbC32mZkOTvvk6Mjy2TaJQCToMfoQ//ogNleFrMTUNOLLEk54Lbb4ckjr1EhPTsQR785vteBSncedg6GsfvUAJZWurF8ZiXbqv7yPQSpRl5FfJ55jwKoWhqkV2jqCkz1aEQyrMbAqL8cW/1bQHrS0GYiAlkDyY9kWv82nrj+wOu1rVBKUv3VdwYQqD36t67TR88gX9KgBnrHcYre/ZG/nYS/J2S2jM5/92zUrKpCnod90OXT9MAZ4t//np47a6zVL403f2rrJMGLARLKiVH/BHzJG3qioiNGNwosqL3mPed5l+4RqDL5ThwzZdorWmUckMz1cmyC4TAN4ziHxkIgV2DOMrEKzAokKpoq43+arGzaGF569Tn8bdt2lJRU4cplK5GuKcGEZQKz/N1oLK2Bq2k1h1j943s0ztoerP4ql0u7hxQ5VIhajs0kKUSv6KQiph5rkLrKgmDCg1AozKnPMTzvdE1Zsr0ADXMIf9FpwcHxHDTzFRcVJXB1qWo+TF5AkhbQ2QEBjk9/20HExsZR37wEcWcufvjKE3iEIKemqQEXz2nBFdUzsbxiBkpoRM8ye5ov2RTNnYywjCyfm9QSM/nLpvwSk8DM+S2uy/DoNJLMJnUUOWXRqm2ScghOzyVfRn2Z5pha5NhqCXaqDVCiqoohSS/KaS2kjVBeQPZ+gQDVSNCuAj1Xuw2mOkwCgwKQuUU0/v170mZb35RBOkNsiJC2QvJiUEUALmRop5Mmv/WNzP0zV5/dgPMSGyCjI0NojM7UET8PickVopYiU9juQqQ1DykXtf0shibJCCriIM9DEYeziO+nMKT69nOCi2kkzl/BUCfdBQZOwpVfAEdpPbudoBefhFVVprSMYQofTSMxxshJYwgtEoypfdV4DVNopOi0b/M0U2SJ11IZJk69iROBYXzDH8aekW78K73d9zSthF2JIQonyrtXCNSc0zDtGVLGOpZYeRxnHUtMkhFSiEjeiBJNpgITKRWNlxg6pxCdRzbhFTK6bcYyXFlcgSqi1mde2YGYuxrXX30ZnNquJWaTwLtL6WW1QsdAm4JQZTT8kioacQOyJETKnFW/Ffo3SwzkCS0HGJ6b7AMB3VDfCfSO9iKffasuq6OCkIDx2slcCzOf8nLOArWaz3GkBo4iFaHSU1nc7Nyw3Rne4zO0lZBCExyMoHNLL478tQ3Dx0dRzKbNuLgEdVfNR8nsYnoWfJeMPnlCe/EtWoIyhkjt1HzyI88/FMAmGkRznn8Jsb34VgaebZzguJwkoOoh8LWlrSind9jAcXIJlEng2R8dBhMfHzQhU20jNV6ElkRkxHm/zhu3SLlr3My7s3OtNqg9fI6MrhLh9F7TRv2Zv8cJHijXZgnCgAJeKy9axpOgQRGYcRlePsfO5+s0Py2dqWKdog4RduX5gYQJ8V5TQW+bfTt48Bj++MJW1Dc24P3XXkaQwGcpGqL2CfQItGjeOachNiVAACTPRx6el4Az35bJgTB8Z9o62d7T/cr+W3yZ7S8/GleT40PlJ7k2EQJ9aAA1Bnq/rlEbpItM7oCGOI7hds7B2wF0bRtH9/FxaFPHsptr4bm4DLHSXJS4XQQ8uegYHUUuZWcGPe04u5Dm76rPoJE2JMOnpRwpaMmRDK7+pqWhCPstw6GrTc6BbuB1ihTIudKcyuCf5qEzpOGI0Ngo/0qkWgjyuk0xIwEejamUvYC7wANBYJqGw1SinPYskYy/Di3Sc5W/YRUfa0eNljWNI8TnTiW9wxTPSSApr51zv7/1GH72+nN4pfOISQqsLCnB+y67BncuuxzVrkI2iTI2dILTTANEWTN5GHLYZBwVejY5ZBkya9GcT4ucsTT5TMnOmjsO0j/i8Ys6OeU/p0rLJy8X5sQRTvpwQ3kKVXQ+3LZc7O06iT/v3IzX6XSNenLgGY+hviuM25vm4sZLV2OHxYNeawGuqStDFcWBDTbPPT9xPGRTpOMF3rXeLrCeRQnsTjowAl/3cYQJarw1M+EqKiPQyvIuiXpMy1yp4RN0PnQi47zTPGmeLydLzo/0sBxvMydT55LPotNpnDhFAcz+/infy8Zoax91ngEA1FHBQMCAKivHNDWRpPHveTNtGq4HnIdRTpO8N621CxWa/ZjvcK0hK1I9e0w4zla9NKNM3vEediZKBhYjmtOkphnq6SSGlAHTM2XAJsf9bNIgUiCUHyBP1uQHTCEpiqAiAzIW5/HQ6bek1YeYD5aaZbCct01ppMY6sHXLdgxNOLF23VpU6LSwEAdejG6eO71x7CuNv0muK1UdgqmAiv1RjW21pULn+5+P+Xl/xy4cHTyObwXDOEIP9ostl+OWGUuMgTD3yJjJm5AxO2c7FdujEsjyOE2VrqlKgs8W08mQCtlO/U7tlUdBZeWLWfDzHS/gx2zH+5Zdin+ddylcQp38PseSNIcDZeuCp/1Eul17kMhzI1w5l+PopBJNwubvRx6vMwDFhJ/ZdoX4tW1O79aSTHboaJRCI+148sBm/Gj7dvRSAX7s6pvx8cWXo1jIV0hYvKNoifG8J9tMJZz2DSDZe4i/x2Gtnp+pTCYjIIWnfgo86l1Tk21EBDspoujgYAJ9R9Po2HQKvTv6+Oc0AUAh6q9oQv26ahTNLOCQ0BOW8Cs8J29cHhSVsC9H5/m7UZhrw/qibAAwTVWXwmDYh3HO3fhwL0a7j6GJHsjMslrYqLRTVJZSivL4zLkZ2nEgRSBjpo9R/BwvLV9JbsRrfKbCjMbztag95Ksc9klzIQOjezSHUraSx1wnUhzHMY7b2EQIvZTvgdA4mj1lmFdQAaeepTEVgJMx09MTvF8RBt4fjKWxdcgKVzqCdQX8u/rPeXp5xIk+ixcbShOolPEXCJNREp873XwUDe74AHqCgzRiLvjD2nGQxIKiUlMTIxMKl7HmWCp6p7kiWNFxwjoPvjPItnLccl0OLCtrQLWiV9IHImOA2V/zT/KygI0MKv+tsYmH4xS9cRzlXHZt7kW0LcLn5NKzr8CMy6rgWuQmC7lQ4HBjQmvifLf2vSu5NMpxVzBfVSCHNSbsU4EiYPTYtWxXIgXMcT8NsLIkllJ7ND6mXfrPFD4zZL4gnf135RW1+foQ4BxLE6j+RjGV90waVTdBlZwN6UuTt2ASpjP3XZh4gRw5gWRFqyR/ympXKFgGefr94hUZEd2jKKb4iW3MbK8bxdDxNzg+YQTLm/n6KtQRdO84sBe/2v4cTlr9qKltwDxHCVYQVCytb0SlLYIg+TTgLM/0lGOi8fWwcy7yhFL//JT9iICS3s1xz+V8eimbAoUnQ8M4TsM6ODpGYE2AQblbUD4PJyZm4rGeNkQC2zES6kY8GEB+/xDuaVmLT11xs9kCOxIOmIJuRS46ajSmwmlKwN6zew/e7CGAqa/B+gobqkspb0b3/L3B5PdaXjPhdMq7jLRszKTTMTYyRts7iqLcJEEt/6Bnanlw6mOpY5Lde+mQcH5rl8IqTz+ru/RDW5o1/sbLz45/lvgg6UrxoubQ6L3Jr7JExyJFkBKIJTEctVGsCHw8BQhH/M2W1MjhtC8yirE8LyK8sys4jCK+aHFJIxxSFlNJa75C8WZdXuGndyI1bIwAYB8bVghrjTzn6S2bRhJyrRMJ5Wid6BxjPI3ksemEKSVi6XOOQJH0CB1LK3nMU0RhyjViLp88TLbLvG/6/Vakh48SxfXCUtqSWYM5X5vM9rwY4pw46X5tgXHER+jN8R9awpAyIkmZG5RL5GxVPwWmihuNQjxD5BJ57WIqofBpRXJOExnCVAMsqGLbBBKmtp3P0HZNMpQZFxOamkZa85cXL0Wr9fXT93MsdF61QJOVRlVee/Y7E/anUNrcOOEbxM92Po3Xxrtwz+INWOLLQygYxMpVy1FaTEbkc0wSl9a46MnHKuai1ZpGJObH8LCM7gRWN65ESVElh5/t1RYsJa7Iy/eyzZNjZl7NOU4RFLw9MIxHR2jIC124oX4RVtFFcwr5ig8ENHTfpOCZ0+4GTyA91mqEwlq5KFOFTF6SELN+KqFqusDofRIohc6Uc6E5V4jPhNlcSNGjCgzG0b97EB00Hj07+6loYsRwbtSvdKFmiQvFCxuQW5kpLuIjS2/qC8BLoHpZ7iBs8rhowFJU4Dptz0/jFrfkIemtgIPtL1G/OUbGo1BjZNTkscoTkHzIiKsIEecvLcOodfvJ0KM5JEV9MDyanU/RZAez3rEiAQrt85OgPHcThLSzzykaLh+VYR3btdKUR+Ucaq1akTgTbtZz9NHzqcD5qOf7dbqaBddU8tnmuzSOjiiakcLcEjdqyEIZyt57hoZpyKLsk4MG2k4Z9BBUyKs9m7L9sCJGGRukrsq1upAvwJcOwSOQoG0L6pvkWMZQAEf9TFmMZz9GY9+9exSdb0cw0hbnEFpRvdSLGas9qJrvhLuc71WoXXkCAjlSsJI/jZMAv/ouoGUMEt/D8TGgItMsEu+Td6/3K9v/nD5cgKQLxIda8pDikNIXz2W9PAEZ9iFKANBP+bCzLRbqChvHqeJ0tJPXnR6jC5D6IV3AueVL+A4+X1sODVhQW89/v8F7NGzaUmp0kbZTniY+h95vun0HJsg3+wNuHD52DC3z52LJwgX8LoC+vpNopRweHRxFz8E2rJq5AIvnVuC5k2/iyWOt8OsZlcWozvdgTTQHS20ujFcW4GnK+67WE7BNxOEoL8DaWQuwPrcGjvEJdBE8nEIY8dEAiuIW1DbUYym998K8MvSxPXZLFFV5DnioR7Tm/o+Qdsu83OlHb8KGhbYA3EMnUFXgQGEFPWYlpOpoX/OodxhnfSWdqyimdFhhDVLiE5I5EluyqsiG5ltjyXnUTprRWBhDnJu+ngOw9J/AnOqFqJx5Ec3rFKdLfKIcI82hlgJk6Ke2xTixBHNaNqIdN8ukZ0VLKQsEVmnOY1pLoZx3WzRAzz/QnR4fOopeClZMhoq8UObwUGjFXJr9KURFFB3tQld4EBElmtCTK6BH7b7gQNP7793NRo3S41rGDmtt451IDMUOaC+iGNNEGN6JeL3Wx9VOsz5+njaoC2On2BROQJGSO6SkssTBUYhbgl2oEPe5QpumF5zu48TQCChJ4/SATiXlKujP3mqcaG3HwSOHMbPchQUzdKIZGYjed5JejJYItN9VR8q6VUVKa2wyWiZkM4USUgYUVBuVOgX9vEQvJNK+G91UCuHK2ahxFaNE67tZ1Cgj7WO76EVGxQzst8OWCx8ZQFX/Cu0e5IX66X31m8I9NfQuRyk8E/yumN5MzoSfKDwHNrZP+2gNJTk3UgQ2zg0VbLJ7P4IqY1zZYuo+aDuPycalV2/OfBjtgLVspklsURJUe18rAj6+L98F1exuKqiEWmYiDbpPHu6UUKU/OIbXTmzD7rEBlFsq0ZzyYN7MZtRVcMyU3EJBsugehfhNSI1gTUasX+v5Y7AWN5hyyBYJobxlgpEoP238XbX689mmOoKjSo5/roxsgAImr10KX3tjZQCUZCMAZKITGa/HkDyh8UEkAz7Oax76jsXRuXXQgIGYfwJl84sxY7kTnsYIDnsdKKmvx7qmarZF8ylgI8bkM6Rho5xrhW3ZHyWHWeh1pmmAAjQ2IX5ivEbHi5bRa3DLMGnrDpWqQKRyAcbHfZI0FBao7jefbdbHOR4yJMZ7pvAbr459NOCTv0u2TCVDjpm6QxnQVzqa1sa/KcyfaSN/yuBJscjASqkIGArssh+Pd8aRsrtwa62VYxhELBTCo89uxqa9J3Drhktw7bqlvIdtkiGbriP0Yp0xLuOdHdcsKYGNY6EKbjKsFo0ZedtkzquPZi6sHAK2R/ucDVjMoW9iweiJMXRt60HH690YOkyw4KZnv1KefQ0ql5XDXZVPdpwq62qX3q9P9neNFfsvj86ALvKQIhdmDPl3AUJFQQTSzC0ab7WDY65//8Oki6d+RNm2/KOk+zRfk/eIp+RY6Ax9Hf1MJ86ST36WwTevmPps/UFjkUaCwEnyb2VftL30+KmDdACTmNe8GDHyrb7Xzi/dMRgaQrr3EMo4HyNFDUjll6OMTl6UYLKnpw/Hd70NlzWO5WsuRWEVjd1k347s24PWY0cxb/FSzJwzl3/JtoU/KdPiOCWsZezJ+cYg85xzvhPzKkolUj//m5TN9l+SE0F8oMdsb/dyKieoewpdDrgLaLu0vKZlDPHyedtG0p9Vi0bRODoXUdrHcCJCkB9GmLJcQr4p4dzk8O9B2qwjHEcHZVpSOMbf51B/FfEaa91yWKkfMzI4ScqLk5EXGJUjMz1SqV+N40KdJTmlXp+gjtOuAx3mY6GOmRg+RRnxkf/Lle0/TneMnhOVvUn+Uma8oemds1IRTaCVN0fGeuClIop7ClGeV4CqsxIWplEsRGW834QJLfS+zurM+UhCpNr4mkzlImSN2XmJAh/jYEiJ5gmsTBXoLNF7GWmjAMfpIdMImWjGlGf6J42/1qEucH+qd5/ZomarXsLJn+qliyRoBCBpToQETG0hqeJUZLgTJaWVyC2qgT8wBh3wo73dXq+XLScD6T4pWXPflHGR4Tfb3ahwzLLB+cbAgpMn9+Cru1/AG6kY/mXpRrx/1mrkmvGyYJgoMRXsRamzwmx1TCNKoEZkbYyJDojJh93XQb3rp5GciVzO45iQIYW5iIzjGzpiyrd6S+diZILGhc+t5N/jNDxP9J7Cm50ncFnahkhHEPmVTdh41fpM4RhfN8froBFAa80SGjIKogDDSCf7yvkqIciSARMCVrhMffMqwiGjONlPAos3Th7Afx3ajlc72zHXVoD7L7kG189dAKcp5coxNuh5UpnpNhriRNdu/pqCrX4ZrGaHCslsHeQ96QnEiZp7icDT5DE5V1qjLre5kRchD3F+LaobIaHScoiiLwQiiYIKDMSDGI8FMRQOmGNu59PTLdZ56uKZKSg8HfIj2XcMoY4+9HUWomO/Fd0EAz5/HGVzitC8vAxls9woqgrBXWZFXkEB2ZFjIiOtcdJ8i9/I+91UHmOcw8JkGuFAP9z00mupeCxawpGc0jOI0mP0hWNIcS4LikrhIm9lSLykgZmqKGk0xefyihVFkHxpiUglSwUUjZfJcZXS0DyJBzVPAg3GG2YbDbCjIZQnpOt4y6FwDrb4LGjxpLGuSO+zoXs8gq39CdQUOrGOw5nxyilbWRBpSNeqXZmxEykhSzqmOzxCD38MwxxzD73NpdQDpdpRMUU+tX01Ph5CoK0Powe7MXxoGP2H/BjuTMHu9dCzLyL4sqFmgZ2YUrUR2F6BHbXbrCeTDDjiTzVBfaaiNIyhfp41fqIzvyc4TrpFAEneW5zjqmUBO8FYUACOD5VDpNMQY4psEJjkTfbdLOUYw5bt//lo6rt1DRupyIIiD4rYaD74HL1nlI7SKMFzjDzbFowSMxVjVVUdirzUydlQ/ulOnktxfuWPy2O2wkN+D0bHaV8IasdGkHI64K2aAa+rgG3WE1R5hHOg93XuMfKRSyMVYt/0dJ1NMkw5yklZ4B4fxrBvDDlFtRxOHY+cYw4qSxDsbT76Jt4cbUMpAfWswkrMKKtGGR1DV5w6VvrTRDWy/f9HiKaTPBM/tgkWyrd97vqM92to6liK1NJzx+Kcff4kLQmcPHkKAdVhqa6ExzoBG9+TpyVKJdpJ9rNRmulEvRMea0M3HaycgmY6fNTxlgR1qzMDrBWtpFyntQxAx1LgW8Cb7has2i4/eIxO0zxYtPRrwEaWOP4COXLsdDS2SejLQYAyrUU/N5/fp6RkgoRa9jtMuxshH+ST13No+0YIPIIxP4FNQbMlPjGaps9G5UmDq0HSaUbvYHB1vK7Z+xwaoddVSqxQZhjnwkTjO5TZv2uSvLQGfb7BmkpRIicpeAeZwDDvO5CSe0Ratz8vsU8Kl2h/u1kXkfGWMIj0HZGSanXLA9fWnHOIEzVwNFPOsYKTYdDYFJIgBvmdsordAhAZ4+/3h9Bx4C3kU6cUNcxFhApHJ4K5PR6T3KRjWZMDx41MJ0qakLAkKTy8mAa3i96x3deFanq10cIaqu20KWE8QeQ9yolzUxEX5xXhSNsBfO2tp9Gak8S/rrgON9Rn1/xFHOMIPeo0+0RUzrdk/jyVTBa+LxNKEqKdOi6q9qdwkqr9yQiQgtEAHjm6Dd8/uhO1iRT+pXYels1eDXtROXLDfUgOnaBn6zZnUOvM+SS9RR/7keIQFtBY5wgAUhlaFFLXu5XBr7C6eJvNNYfl8DsLEW2AgPJkNIyRoVE00XNvyLfQVlGxapnD5DHoBqojFZDpP0kjSkGomsM5KOLf2Vd58VoP51ilPaUZEMJ7BHxSMnZjXaY+eC5Bgs66N969vDwZfZEiQQQk8jk7hlupDLtA8SHPV6GqrIHOZ0aZywPUFholMyoBzFo2C1YlLkopUKC17vfK3h7ET4XQ7LNipC2C0dYxsl2ULEuF2FSA0pYilM7yoKQ6DW8ZUTpdjjhBmJ/PS9DbtBFwOmm4XOqjkZ2U2R6lqokyJgX0SpwSQYKsFPuUoEHQeQ7a62/T0kYoQGxPhU6+sykKoqS9PBcdWQdtHvlW8m/mXhMxSeJrgTaNpf5sPHDytpVjzrk3Cwz8/0Q8jReHVSjKiqvLlfyWRn8ogTcGk6i0xrCmkuMgo6tohF4hHhfIUFKcPHijOvggKu0UFdhQaIwKcxSFBDdWevc5NAqVtnL4eyIYaY9hpDWGoaPjGGulsvf56PQnUTy3FKXL6lC6oAolc8rMmv3Znr1IBl8N0Phl+8l/Z/spkCiQkt1NYJZZ2E5j9dIYD4f4I4mCfDd85KMUDX1RjgtjNHajybCJuhVxrgYjlCeCsXLy9Tj5SZ50IWXCR4A5Hh6is6SDtehZpwkIVTVP86Eoggy7aQ9/mLGSvPLd4iPtjhA4URe0a8IsDeSyJ1Z0UH6PSreSN3WWRJ2rCItK69nmSYDzjsTnay4UgaRB0fY/fyRBAGNBfmEJPAXFJgdDRl/Fn0xG+2g3rGOtsJXMQLp0DmITUTOaKhIlXlSIOydEGZZepnGPE2gfP3ESR44cQ2NjAxYvmoc+OgffPbAZvztwAmF/gACiDMXFJajl2DfmF6CpshFLS2uxiv2ozPeenq3TRB2SGm4nnh83yXJmWYoDp/LkkkPxtiKOmmqtpyf7DhnnxVpK2SRYMcs2hg/O0PmM/1TSQUytra3o7OpG04x6zKwqhFXr8eIZHXWs9fyzjHSGknQYktKB1O9WjofdmSmYlKU4xz5Cfk/mFiDFdpv6HTTgJoLZtZfNTLDNdKKmL2tLfuThK2pKGxyjTkzxuXm0l5mlM75DydTaVSbdp50HJjo6+e4E5PlPFvnR+m+SDKj1fLO+93dIRlPhR+OFyLM8/dhzSWHg9p2ZjjSsIuNO8fLOR/JOdGRujpL01GlJxAVIa/40SsZjowBekIjCzICdVbqWP3WvQq4aIBN+n/4uqrNAH1Idu2HxVMOqyoVnXcNnai1HfzNLB5NGgfclwn4MdRzGweMd8FQ1Y+nihQYBq9jK2LgP412HTXjJVT0HDjdRNL+LBMPmkBRTEEPM5CwwR2oWeskck8ZLE6yT0Pq7DyE22Mpnz0aAhlRZraWmquLkbGhLisKS2uZ4TtKfiIwrYKQIigE/U/qldWcpIM6tUTykZCKEU2M9OBEkkBqPw3HyOBocSdTXco68JRmjr/fTsMc5L1qSGKQijFAxxBJhzCCwaWLbciUo2eQhKsewbwA7Tu3BbzsPI0qjf33RTFQGrKik5zi32sVxEbCiQVXURVNHhZMtJqWwv62yJTN3aq9Z+yJvypgrl2Hqsok8Pp2aRV5PU1hM2Uvxgrxc8YDyIJS1b5ab+HcKrgQsLQCqa1UkhENr0S6QsQ4DgE1IneDCquUF3aeh11YaAQ8qY5/di03JYhTS0K4nvlLztVafHPebCMFoZwLDHaBBG8HocR/Cw1Ea/1yyKUHBPIKClmKUzC5iV+gx2CIEQCFEJ+Lw+8b5e4TGyEYD4qIHakcgMoFwyoqUIghUwjpV0EOwqRoBPgKFzLb7NCIEBg67HVUuB8LkUZV2LXXlI0r5UFa5kq+cBJtxeShUyMZTUURQkRaBSCp57RhJ08vd4rOjPZii159CYzHHnNcebu/GY9sPo7GyBLdesiBT5+E0aYBEZiQyv5Jkq+KhOJ2hEEaOj2Lo0CiGD4+Z9foJfwzOUqfZZVHCMSlrKUHJLHozpQQHKoyj8Lt0l3SbQJkeHecDY+R9viKt0xcpBya3RF6b4TteQz5SER4BRFX3M/3Szfpdy0/6aO7Vf301+XXGOeIvRlwmfxdgkKwJQAo4TCezVMFxIPBKW+y8y0JdzPvMs7IPnkpT/63vL0yqCGpez//pmWbpzzxW7WJHNT5aThWo0BeSE0Vw9A61i3ybpJwHyCcqTa0IkhwVfa/iYn6/DxO+QaSG2slDKRQ0L4a9pBL+gN8UETpN5B83dJJgGDYaRIvZXn02dXd1Yte2V3EkPIwX3Ra8IQM6xrYNyQnhvBSTzzhOjlw77p65DP+8+HIDaCYH2/Qhcfx1I/u25nWwyTMW8Bju4t/p+bMvOXPo+WuJORlB/PCLSNHLts9aT+NL/axQ+WkH6Qz9PeM/lXTokM4PGR4YxLyZjagqJI9ofJ3Ug4o4TNlWeZqkS7SkKF3mLTM6RVGiDoLylMZ4vJ8jF8ei+qUoM6cNZuZQ/UwpH4C6zFq7mMCGPEmdqa2Aml+Li86oIpty4qRTzwEJ7KsAgvSeli3kDGjOzzL+ushUASJDKJx52kBegNQ2rXVPBBGlx5ukApL3QTE5D/FZsRCSp97kxDpha7iIAqUBugBli1nYORMKXb0TmcQ2KlqT2CYDpmCYPBMrvWpl6NIDojDnDR1D62gr4mULMLOkAQGFcimoCifm+3rR4+9BTvks1JBhhdZV6tegKAkoFXyqY4cZNKvaPp2Uo6B2iEldpbw3c1SvDmPRWmle3A+71qXpDUQpXDpTQNXbbKEhBAkCEvll8BYVU8dkTg/Mk4Ki1xsbH0Ye0beLnrWZDn6yKV0a6TCtxku7n8Pf/CNYt+RK3N24DA4TshRxfBVWV3hJ8ymPeCpTGKICiLDdZslCDDdFKFSQQ8aQAhPn+G0f6kCffwgrqeDy4zmw0diVldGACmVKqch7MFEUkva/07iG+b5RGtUoxzfkH0VxYTXqKrX+T+aTAtLfCSZ+2deGnx3chyqfBZ9afQ2uX7oQToXipXSV4SpDLuK4pgaOmzV9GW5r9UKY7UwaewmWrhcIFBDQ7+qvAJ8EU6BA3VfUQEZMSl0enxL55P0IZJ423rqeAqNrzPZWGlMaBuURpHr30uOImq05QvKZqAhv0hq8EglNJIXv1338zkcjuYkiVpiKYn0evxNgoHI2GdYCGna2Pzul9D4TY6MI9AWMZ6tQ9lBrHGPdBH2+KL3ZJPLKvbAV53O6HATzBewuPXivFYncBIcphaIStseeMCewWXPSKPJSHcc4D/QCCrwuKlU3+T4BD419qTMfCfYtRTBut9pNtCHOscjWS9cuAFF+jhOjsSD/bjcniZmIENs6EE1hy1guytI+rEWr8VbIEDjeOYg/HRlEY1013t1UzssJhNNeTKAY0VAe2SRJdkkgRKATGgyTBSPmZzwYQW5OEIU1FpQtrkT5gjIU1js4nGnYc2TANTl6BXmOfJjSjgr+alWOhjLeKf8GgJk5yQ5qlvTvrGxMVf6ZZ2bQAH+XUZQXLt43iIQeMcGhOcGPANqcZ0+lbbHxnS6+S3yme0zbsp8zlKYjZVFFSmN09H61Y3rbsvdkvzv3Oebfeo/yI8S3yrswbUzQBrCdViebR37VDh/pcoF9jYMiLQIzChFLjsTThjQG1JW8NhwJG12lY5kL6GS4CBqTY700ByfpjASQ78iF3VuKcF4hJtgfs2xJ8KiCZjq/Qlgj6htCHj1xl5cecUElkjRy0lVybqSRRUZ3JWm8B9sQiqfxeNCP7+x4Hsf76cEq9V7Xqe1KLPS4Ucf3fG7BOtwzaxU8JpLGLtOJVHjfymt05Lq8bWvlAqRG+5AcPAJbUSX5IkzgUQV741oDtFNDbUgLrHPubI2r6SwsOGcK/jvGX6Qoh8qmp+lQBEKKuCVRRmxnNzusJNvSMbJxU+ZRfZP8a4cR7YQS705qeTdNb5/zlQj1oorX2wgi0tShqg4Y5ryoWJHOcHAXqJok51JMT32jY3rT1LmWumWwam61e0m8JtAlu3Wa+Dt1tEoB690WbSVOhacYf3OBFBgvkEIyqC0zaRcmNkLepTx1XS8lObWzZ5EFqa5dZm3GnNg2PWNxKknxKx4uJGUG8B1IiluZkBJOY8ASZttSmB5MIQdEd2tfsoOef1JnUJfOzoQ++WoxpcJlaSp6JUFYPZXIcaiwygS/SRnvOp4is/JZuX0HoGQ2a+1yPjCrRCZJCNtPY6m2FNTz/jR8vswav/Z1OxJBDo0TRzqp0IdHsGTJItTV1iI0Pgr/yKAxYPkFheZEwdzcXJMU6PONIIcG2CEGL5lhSlvmERGfCRlZiDlG8dudz+C77Xuxbv5K/NuSq9BkkJ/mjT03iJBcrWRIPeec8ea/dfCRrrVrOWTye/VHB+qQwX00cL9p24mfHt6KOgKlW+yVWEHlO7epDkXFfJcS6cQ7xpgpSpAZ8Qw6zRhDi1C42mWUstXkPxxofxtRKq7y/BnIz/OgsIggLBqCQ8ys9VmF0mTYRQQKaZ2h33/cGGhLTUtGoer5mntFEmT0swZf75f3pRoPKi6i9WItL4g/BTp0j8CK9lirXca460/dZstdLEFFIwSv9XiOQS7H0BsdMMVGcqrnkE/4rOxSlzx8gSxFyyQDWlbKThGVtW+kD5s474X0wNfXESwpOiUFrPFRdItAQ5XepMRNSFc8rH8b4dXHyq/SSFBBD3cOYOBYL8J9w4iNBOkp2yh69N59VkyME6AGE4j76b35qJR4p6PIyY8D+QQIrnI3bB5ye2EOHQ8Pm2AxIFX8pmOEzyW+Ww9hO+VV68AjHQmqAiWqXqe5aQ3noSeYxAwrQYetCJFwPiJjCWKxCPr6o2zLBAo4hHZ3DnLdBLaWGKLWKPKK84wn76K29JQ7UTajHFXN1QbI2HMnYFX+kQyw3FnDm5wfeUxZ3uc8m+2AMmwirbMTZKsMsz5SjFYqfW0NS3OeUlKYtFBpeeb8t3bjGE7X8odqrSuqY5Y/1GeBAP2qe/T+SX5SOwxN1Yn8TkZfukoRBJ0nkHnyJPE+8wj+R/OrULjGU/2QIZAxF89qPCVzMuwCVtrhIx7Ro/SdXq9/m4isrufvMpCmzf84KTF03979CPiDWCQdVFeLOMdJy0fBUXqgnNs8AiqHZQJJ8umEpwb5heXwEEDqBFFdpwRUOS5F7kIMcJ5iAR+8fF6MelfH1+Y7tBvBil46PG4amWZPFYHjKIchgZK8EgwOnjTbFivK58BH8PKbw5vx4J430CcD6mBHuymz3ZzDxlpYGmuworIGX158JTZWzYWV/JrseNsU6DJLa0neQ560lsxCms5iirrDVjoTyeGTRqfm1C4xQD0tg6xkwvEB2p6V/EiHTw7KJP13jX+WBAL6evtwvPUUqqqqMLupnjph2OQGKSJo5Hnauwx4064AfWF2dCkyNsk3BBPxkW6M9HYipqVY6rlUPA7ifbhTSuKkTTF8R/6x8j4XHUNFWbJLa1oK0HOli8wJtdNIgFE8lpM71fiLeJOYU2vYyqJVqNUg4r9D8tKNklVjOXpnCcAUIuMkFf4nA9saFf6fFN7pJIMiECLEahLxpo/eVKJwCCzIixVYOC2k00hejFC72pcjQziFyFRplfmUnJXqjOfpz+D7x7qRGqFBLKojs6na3zTSoGo/JhVpJLfInMZmM8DFZhL/nJwIT2WjCasNDw9zhHSSoBvudMjU7LeYOgsZEqJWff/00HHeZ4ezZhHlfRrgEFEg9+5/FS/RaJXPXIYNVbNQbZYujNbIoEzVONCamAzkOfPCuZW3bvICBMakqUi6bExJlza02QvwdPdB9PZ147KSeqybtfB0SPDMvPAG3SPwGCHT0+s0ys0YZT7XKDfKH43+ppO78YvWXdgX9mFOzI13l8zFDQvnosbNZwmUKadCSVkiJbGY7XqdZs1Lywoqk5oJY7FfAhVGcbP9IilhGXYtZSijXXtu5Z3p5Urik6HWVlUt8SjRRgrV/F38Y8GmnYfw1W//FNt3vG0eJx1tso5pMNTnktJizJ41E9dt3ICNlyxHHS2bCcMJqJjMW5LkR+1TNIhGy0dvdFOE4MaaxvrcMVgUFs4aNS1jSMCNEuffNIbyCmTABCR1nS5Vxi7BgD8YxgTnxEHFG9UaLMdYZUvlhQWCVMAEjYpUqSJfLu+bGBhApLMPkb4RdtGP4EiaXp5OlMtnb9l3gQ3jSUwn8ZrmVrKvRp2PLGgN0vthO1oq6P1XOo1Bd5Y4kEuA8fLwKELWCG6b60W5K8eEh3/2h8fwXz99CMMjBITmCZMfgurCQg9qqiuxaME83HrVOlyyvMWcKW8qAIovsqBS46bfT/9bpDZeqJ1TKXuPBpXX06NPUwmnAwP07qmQ+SeLQvLGm9b481rqKIvyHKRYFWalk2E1hYjozHB8TKEu6RTKnX5aBFJk0A3f6HV6Z5bMHyY/f4/UH7XzPCTAoY+Iust8zOUElKY6I+8zr+B/FHlQPhJBzY63duFr3/4R1aAfX/nE+7B66VwTaQwFaFDIY7bCCkS0C0jHRJOvJthn8ZWSK+25OeaskQkCPbXKS/uQIviO0aDGcjxIsf86ylfnSuhQuDN9nGynSFsatTtLW1PpkGSS3Ag+qO96IuPoGmzDkZ42HB8cQ3vQh1PDA/CN+bFh1Wp8af3NWKJcBj1P+QmSc4Ins95vdB7nwoA/yhj1h6mOR97W0lxahpgOmypyWsy159L/1PhPJQGBo0eP48SJk3SO6jG7gnwru6AIoSJSCpGcJo6PHDOzI4s6TSH7SUdXlWPHetqpBnphcxUi11sBb14O5ZqyKnngXGWikAfpYBFouIoznr8Ox5NjIlAgp0LAIqv/ppOO9D3b+IvYKCkurcUoi9+st5zn5ulk9qazM1pXkVd2ATL7/iMhs36R8UbPR+xkmF6dGFnJaqdDVRcgkzVOltQgn2O4J8mgIl6nfANz3VTBYv/6T/BP/Fk5a1KxTCX+OzxMQ3SI7dHato6unE4U+PF+2pZx+NJUDkRzhVReESq9MJnalWtDfkWzCc299fZehIl0VyxfDFeM/ZScKBfhtMCIOAb9BzhJRGmVC/nP8xh/Cr1JCqEnoKSQs/tEMl4uhU1ejNkKeR5SvQF5O6bkZqbfWo/s8fcjOd6FGiLLHG8tDh09Yta6VNtbR8SatsqQaUuR1r3lxeicbRN25bya5QeOp1hH4WAaxN7xIB7ZexDHguO4ac1luKy6Gk6BDylPrUWZ5+qe9GR4/wgsSlSpnGeWHpRpa6eA+6hck64KFFKQZQDD9LryqMidNOKDBCAp8mA5wYL2sOsgnLzICJ0pCqKXQEEo23heVO6qK6CkGJN4WIbXtmzHf3zt29i6bTuuXrsMn/7YhzBr0TIaS6CjoxuPP/E0nnn2eRqvUVy7YT2+9C9fxLIV9CKy/TQFiggktGtAEQWOgY9Du6lrCIXhQayvKswk7gisqA3mJhLHThExBKm4BLpVr0Cg4rThSJtlJAHKfGe+AZK+vnYkRrtQkGtBrhSyKqiZx5EHOCYmtFdYCSsBkPldRklyZJ6ZfXf2I9Lf+J3xUMlzAnKc17RqO8hjTefyVs6vplXgnN891xtFfywP19Z5UJmffQ7Q3tWNB57dhoijBB+7/VrMrS0jTo3gFw88iG997ycG3H7wrvfgA/y4CIAj0QTe3r0Xv3voj9i5c5cJM3/uk/fivk/dC7ebbVeTZeB4n0mwlF7gx6KJUX+Vi6GoktqXYj+U2yHjKDAo4KDvJdPmGeoP2y/QJXA6PTR7mrLjNJX4PPVdUSU9y+gl+mEyRnIu9JPjJW/TLAPxGRpuiyIIvFyDl+b7DPY7Hynao3byAh2yJHgxvQlmfd/ME9ustqt/ZlJ4K3WbybkxDhhvVJsERhU+jkTx0BOv4IE/P4tbbrkJ933iXo69B75QiAbYYnRVnGMrPnNwvHRo1NTEtNOk/BjKsiItGkOLZCcLfN+J1GlFR6WLvDLiZkAM9fcP4OVXXoVviA7G2rWYs3AFpzMXQY7jiH8MI+xHmMC3hu+bUVtDPMZn/AMkmKIMeFOR0vzkuJqlnElZMbog86wzxt9C46/xtJjl3wTnWYdlaSR0WJzqZ9lpfEdpuFVWvcTkWFmpgyaQw+nQ9uFx8ph27Ix092Og4xSaq9yorGsmvyliOI3X9E9V0JWMeaZFzwUOFL1UMrucQ+PksAH+XqT6aBsIcKzafk79nx7tNM6ipbgWlrIW6iHqE1Mun3yuqOjp5eBJOr/xF/EF8obkXanBJgHhQhw7SULJqpbHAYCLSva8xClQKHrgMJ9bDUvFPP7tDBOcRVp3FSqSkArBXOg6kTxyfV+iffzTOnma2DBdJ8VWogz2qQzE71TASEKthEezh3gq8XsirWTPLs5ucaZi4fRJnByz2FgvFb4dKacO2yA6piJ2JkLIV2KSJkFeJ8dSJ9HJuy9KDsHlpGIum81HaPCyxPb9HeOvFhw5cQD/te8lHOcjPr/wKtxUv5DGgG0xF1DZBHsQIWOFHKVU1AEi7DFUkGFnk5lcAkISSEVNvHVUAjb00Wt/suMgfnP8LdjTcXyE17UknKhoaEZDM4GRAIU8U2XMa8uX1rfkqU9HtTQeibEebGrdiQcP7UZZWQPuXnUt5hdVwU5jbOqIyzPX2nhWAZPZU8Nt5kTEOL8LlzZQtxUij8p8rPcQhTAHRdXzEeS1EkTtec8heEgFiH4pdDpHIkIvWtsyneTdCbWBvJtHgxuWGuD8emJhWLVeKmOo9X8hZo6XwtmvPv8UvvaDB7F973HcdtN1+Lev/BPmthDoqTSurx9dHSfxjV/8EQ/+7QW0tMzCv335n3DDddeRdwiUdRiKwLKApVHg7A+VgG98EJuGlZFfictrXGw5/0eQaeWcWMTjAj/sR8pZgqQ8NBoUs7xEJWUSChXO5rN0iFRgjOAHEco6vTTOi7u8nsrerdw7Kmqb2eOvvBGjs8/hTxKVlQxnkp6ftiWq3zpzX0ermoxzGU0pRC2TCIRoHiUnJolO8pJDpcZn8KOIyKujNhziUF5ZmkbLNLy/Y9iCXXzFRSUpLKdCjU1M4Be/+h2+9e0fUvfG8PnPfAyf+fRH4XJTeRp2TeO5F14x4GvX7n14/53vwr996X7MqBcoJpk+6aP/ZPqmErA6/U1GSrsvMrkA2QvZJ/Gq6RdBDMdQh6ck+Z2iKDaOQ04iTL7hPQINuk4qTvMm46BnCcxybJLxJOJwIE1dlEP+MvNjeJZ0VrtEmbZpjpOT71VZV9XAOK8xPQ+ZtipyRspED893n/6md2gMdLyz1bTrQu84ePAIvvGt7yESjhC0fh4rVy41JX59Pp8pcqPoo96rpUdzVK+eI2eIY5Sm46NlDYsYjXKWWUITOM309Z2Jz5GukJ7R2Mo5VE4TSXkGL7z0Mp558ik0VxagqqYem3YcRtPMJnz0Ix9AHQ19lnQOgTmhj/fOnKmtyZSBC/Q3Go+ha7gLSYKURCKAIPtRWzQDFQTVdvEy9ZyZ32wxM/LJm+M29MasWJQ3Dk9iFPl5cuDc8PFZbhpXt+qgUMZs1HUllPMIx0WRi3zyg3IZ9LvUrhaSByizpk4AQXfvSD9y+bvDN4RULIKyWYtgU/Rykk8yxBvN1j/aRulT2YnT/WI7aXuMMZdjRZ2lXQ3QDrqENCFJ23Wz4J7gXZEqw8t0+Kx0xMyyB0GaqQKZfe+Fjb+IL1djFAWQgtaLz2qwSJ3W3zKFQQJjA7Sf4/AWVbKDHgxovZf/q3AUYDgmJUYbl+tBnN5/nF5jbu0Stlla43xNmHy/BFgAhBN9QVLdaSFxVSWbvh5/mvh3VfNTFnvhDCq4aVEHeTrKoJQhoyE8u01sC5VDqnMnf6Ug16/i4yaF/zTp+b1mYsKOIsSoLHWgjjmGUs/VOiYZELmZcfTR+Hd19aLQEkBdFT09teksQMLf38H4J6iAe2g49p06ht/s3oFjlgncv3oD7mxYAqdBiJn2R8c6sXfwGMYIRuw01qPhAOYV1WBhMVGmlMx4p5mbbZEk/tp+AFv6OxCh8rusqhGfa7kUc+1FdPADKHbn0uuUMuRYKNnJhOanzxu/o0FTSdzRgA8P9p/EQ8f2o8FSgI9cdBUuq6yAS0svMpIK10npUrjMth1fF+1LjvH0TblfeXJmKYU8IFCm0LoJnfE1+reAqQRXYTyF+NRn8QCNtIlGKFEwG7WS9yPjLIVqPBUKiviE/VdeQmrwMGVmAluOjuJrP/0ztr6xAzdftxH//Ol7MZuoXZGRwZgdT296Aw8+9CcMDI7gA+9/Hz55962g05vpR2EN9h5rw5NPP4Px0WFcd/FilBUW4MltB/HCG/ugI3nXrliIdZesQqKMno/Ti1WVHgx2deKpF17F9u070NefOeo435GHhnI3brhqLa66egOKiwpptKyI0PtO0wtQtGPHjrfx+ONPY//Bwxj3+2lgLHDnuzBjRh3uuH49rrtsBVk8o6BVwnVsZBDbtmzH0y9vw/7DbQhxvpU0VVhSgoULF+DStWtw8ZqVqKkRcLeg7eQp/O7Bh7F52xuYO2cmZjU3oau7F4eOHDfAtaigAHOWrUDFykuwbn4NLqvl3BivhRPEOe0bGcPL3QFUOa24qsaJGA3NLx76G77104cJBOL41PtvwifuuonG30kFnaBxOo5f/ekZPL99nymP/U+f+CDec+OVyLVTzsRz8hwpgxEaqt0nevDoc6+ZKIGOMpbhLywuwvJlS3HL9Vdh2aL5cLjZHvZbRZAOHDiCvz32FLZt3c62++jNpUyOyYKWebj+mquw/rK1/Ld4Rcylj46TTeDIkRN4+pnn8Pprm9HRTh6lMdfZ8FVlBbj8Yr7rhusxe+YMNi1KtZCHYCyJfezHi5vfxpt7DmBwYIjfJcnKNFizZuLi1Stw6ZplmD97FnI5VxNsxwsvvoKHHv6rOfp6yWICd4KxvXv3m7HOtdtMftAN11+L1atWoKCQckO+VS7RzrfexmOPP4Xdu/ciyPl3OJ1ontVEz3k1Nqy/FI0N2rKdGbcUx+2vvPbHD/weV1+6Ep/5yHsJRgncyf8RPisaDMBut9MvKaD9sMNCY60zHyTj5pRHybryb8Tnf5f0Tv5QFFiJuPGQqWRpDsGSrmebVF/j6JFj+MPDj3DeD8JhowddWoaSqhk40XqKvNaAD9/7fjSoD+ehjvYOHDp8BGXlFVi4gHNNeTHvFJg2S2YphGkv0nS0ctjuJHWzzkHIkVG8AF047C+QQBuk3ChFOwRkTG4R+VHjYiJ80rcXJoGqAfJCx/EjKOcwzpg910QABdgypIRYAsV4HDmBEQRpG5PUd958L3rZnxDnop52Iyc4iOHoOHLoDJfRSe2nw6oE3bJIENGuXcZh8s5YSfxegPRwK3VkH6ylMzl3HHdFeKXzzGFDlNNE7J2Mv4gTaY4JZEdVqc4YPNtkWCNpDuIYohdHXwCVVOYKg8TGuuDg4OSygaPxAJ9gQXGeByF6OgpZaa9ykChn4tSb8BLFRGoWEqyn+CytQ0rwssTfqUTg68woa3MM5PmayjbJ+EvhK3Q9rZStgj3GG6AStMhYqPKSvD2dH3AW8ZoJPkMRj1wK2XnWyNOjXUgPnaSBmmEqxxkGOE1shxLQlMwhA2OSOCZp9CS9ziDvoxdzuogSn0em6G49hlTEh9qZc2Ez61HZd8r4HzSIGxULzjH+Ij8BS+/wKYx1HUaMgjWjeQUap7ebXmls5CRiZIh4QbWpT+6iAVEobBf788jR7Xi56wT6KDDK9lU3bmiYiy/OvgTJNo4F+7hi+RIDYi5EKSrktqE+PN22F76RXjRNOImyqzF7/jyUV5TAHvYjV+vwLo5rFtVSkRovn+OpgjxWnfCnJCY1neOhdVjDDxIugQUhdc2xQusct8xhFgIDvIZtN+v5+k4AQQU4qPjNnCpMqZ0LZrmHjM8/qZCUqg8me/dCiYO26kWmdsDUsL9Ci3nyimlULeRnLXnIaNXX1eLmGzfi1ivXYOHcmciv4DMNELLg+eeexVe/9i0cPd5hdkJoDbtx9hyE6XG0Hz5M9N+FD955C9713ruwqWMcP3/gN9j19GMmweqWy2hMLl+OKirBE0MTePiF7Xht25tYc9Fy/PM/3UdPbYWpkbCHXvH3fvJLPEvAUOj14NJ1F2HlsiXmWFflBHT39GPxwnm45uorka+QeiiCh//0V/z4Zw+YPcozm5pw6aVr0Exjrm2n3d092Lp1B/buO4DmpgZ87t734Ob1K3Cqqw9f/9kf8fhzmwg+CrB+/TpcR0DUMKPWrGn+4Y9/xRtvvoVUURk+cd9n8eV7341ipwaXw0t9sf/wSfzsry+huXEGPvW+G4yBNmH/b//A5LyoIJSSDTXHmvJYTOfep2nAF+OO996Oqzdcgfr6GuM1Z+ngoWP4wQ9+giefehYzaBjuet/t2HDlpdTFFmx6jcDsD3/BqVMn8b5bNuCzH3wvmuqr0dbRiZ8++Dhae3247vKLsHi2QG8Cz760Bb9/9CVEJ9K4/xN34jMfeBd1IpUkecofTeAPf3kMP/75b9Db3Ucw0YKrNlyOuvqMMRJI0574K6+4DMsIONTuPXsP4Ec//gWeee4FjlcxLrn4IrTMm43CQq85QU/RDAE8ZYi/95arCRzfhZqyQvzhsWfx7Z//Ed39PixumY/33LAeq+Y3IMB5e+q1HXj8ha28J4wP3LwB991zK4qKC/Ag2/293z5CADeBG668GDdtuIQqLgfHO4fgCwZx5drluOxiOiiSE/7/0NGj+M8f/QpjwST+9YufwdqLV5h+ZEhzRt2icZbrOjkfmZkU6V9ZOvNXQ+b5BNxKpIwS1Gs7G3nULI0on2Vyx8vU2zRWu3a9jW9/90cEfkX44kduRyXB1IOPbcKxkx0E1e/F8qWLKXOZtpgoyxQemEop6qs+gqTDB/aiyJHEgnlz4SiVgyV5nNruM6RlAG2xG6LDM0DH1mnLQzPbeSiah74Jyz+45s+2SVdK12tXkBI15cx4qL/PcQqnkoV+SxjbNm8xsnjx2kvQTCCo2ggBOgdRGnmPIpdacqWRd9KhsNJJMPPBVyrPRHpRTo9yxNJyYDmeWkpP+nthoXOp8uH+kQ4C/jwU0LmOUx8mOCeKQtuUT8RnW7RsZnX9A8bfKFa+UGhHpVQvMKgZ4jUK78iLVqKeJv68xE70HmEn2eCq+Zn91ud9Lt9vThTk4BrwcT6ExXfKo1doRABBBmGSZBz76YkLHfXQ6Ns59cvJGF4lJqri0lnGm6QmmHoAZOCiyS1pU4neofZcqh2Zswo00dlnsB1m6YAMoXESYMmS6tYrvKtti2Y7IgVmkuRRRNoPG2XmbGiZ/OskmbUg9V1CNOV5p8mKJA3lroNbsZ/or2XuKiwtqTUHj5wm5UNon6/xpjPRjr+278c39r2KY2PDZAzOlYTYhHkzOuC2phbcP5eMybbm0muRoj4vsW3BgXY88NLj+Nm+t1BJFP6h9TfihtoFKKFCtmi9Sn1XIiaNeIJDBAJE60g3Bjp2IkWgUtl0EWwEh9phkQ4NIC80jnEq5xRBQgHnSEyf4N8s4300yGyHKlrJC1GbFQEQ4JKBN8l9HFsT9eCcCKEr8U4he4ExRQEEOGj0U0PH+QwnbJXkPWX1i/i81zZtwn98/TvY+uYuk49x803XTHrC/JreU7C/Bzt37cOmtw7B5w/i2o2X477PfhzL6LHZ+K7nnn4CX/3JwzhEz/Tmm27AFz//adTWlWNzzzDBbS7W15fD6vCYrOpf/+IX+MaPH8R4OI5LVszDxSsXUdg5z5Nrfh1dnXj5ldfQ092PD7/nGnzhY3fRe7bgOz9/CH949DksW7oEX/qnz+Gy9WvJptn55mCdliMrDX8Qv/7t7/Gd7/+MBiSED9x5Gz79oTtQR2WbWRfXdUkapxAeefZ1fO+Xf4aXgOJ/ffl+1NbW4xvf/B6eePIZXHftVfjKl+7H4sUEoZO0bcs2jtW3sWnrLlzzift5z+ew4jSettCYx/F4u8/I3q3VNuTQWP7id4/gW9/7OT3XIDauXYINlyyAQ+urnORY2oEBX4xjvxtvvL0fxcXF+NAH7sA9738fqqur0Dc4hB/88Of41W8f4ndeXHn5ZZg1S4ozo2wTiST27NlLELAVboKer3zpiyY6o7C4wtoyIjohTiBufDyATa9vw49/8gAOHTqM+z71EXzh858y+QUJytGDf3gY//m9XyCesOIzH78XH7njeuoMDpYMm4ZYa9xS/gqDUwG/ue8Yvv6dn+JVvnv9utX45y98GhevWWUApOZBNykC8PrmbfjGd36It/fsw0c/8kF8+pMfxosvvYRvf+fHbKcFX/6Xz+P9d7+X9kOCAnSRBxSq//1Dj+BGev9f/tIXMH/eHGzl2P/nf30fb+zYbcDS7bfdjCs4Ho0N9aaPU0nG9oknn8Uvfvk7AsWL8fGPfpBAkfpvGskojlN3KWQ9Fg0gQkM0g3qskR+r9K8iZzHKmUC0WQ7hTdSvKkcdo0OXtDhgJe9a2ecczonWxi9EWtLoJrjc9vLz2Lt7F9oG/fAFCFquuBQtdBg0Tj7fKCrKyuApKDTAc+XypWYOzxDHXvJNp2JCCYd5dG743I7OTvpJdjQ1NiD3nGx3reMn0UEDauM1xXQUreRLD9u/I5D+nyf88RlJOlnjdKZiyEWOt9xEdlTlUeH/81EiMI7EWB/GwhOw0ssvr9R27uy1/Gl2BHTzd/KPKTimvkhg+Z0iELI1yjdQTpxYTEtVBAzaiWPO66cN0NxHQmGEggGarBxMUH/kcmKKC/MpAxPNtn//v77077z1wiQDp60lyq5UgpeSSS7QIdM4GRiFX0z2v67NCOd0UnVAk5UtD89sb7qAgVHIwpQkpRHR75PvTpJdffybORiBQnlipMvUTnZ7SpEz+c4gB8THNhc6VDkpB162rUZZ7cr4VghE61dTSY9WjoGy1fVRsoR5n4XPiiPM7tnjQd4exCk+O8jBLaAn74/rgJIJ5FnsiLHvHcERRIjEnfSwAzRMCQkDPyoDquzbTN3qDBUWlsBBlunpakfM6iSznwEvBolrXGT4L7CcIaX33InD+ObhHRjPs2JZaQ0KTRKQiPcLdOi9OqvBoGlg+0gnnu89gYASqITcRZMhPSuFw9Y+gMZ4LubNaJ5WoCVDMfb96IkDOLZ/N/Jp1JcsvxTvXrcRH155NVYXlCM/SHSpdSkypp/jHaZCyM3Jp3PejvDJzcijIU0IPJUT8NCQWwMjSCh6w/mwFTdmtrhwnBRB8g+ewujoAKxFteh3ODHCufZORGExSz0xWJQoaJalyBtKVtMxmzqxUN6IMvoV/ufcqyiQtgkpPGurXw5r+axMpr7GSNUAh9vQfrINW3buR2dPH9asWIqPfPBuXL52FRbWFmBhUzWWr1mLDTfdSlznwG4q8L17D8KVCmJ5cynyiypwcjSGLQQOiqDcfcOluHblTCqmXLQ7q8lKVKQeByyRAAb3v4rnn38ObxzpRSjPDU/jAlRX1SOXTUkS0EyM9sDBn4tbFtFLX4vVl1yMpgXLcORkDx59/Dl00Nu5fP0luOmma6nI2Ucl+yk/hojfhD1NFGQIkZEevLJpC15/cw+WLVmED3/wTiwkUDH1BZTHo9oTlMPcokp4S0vR2nbK9KmhoQ4VFeV46+09OHb8BGbTO5HhMKdVarxo0Hs727Fl6xs41dmDOiraS1pqUJfDOdfOn6gPOWxHEeVsaCKH85+PSocFu/fux/Y3OQf83y033YQPffRTWHbJBixcvg5LVqzC2rUXYQ290uGRMWx7421TEKaeQGXhjBLy2g489uRzOHy8nUahBM0Ey26nE0nKpT6KPlUWFWH1ojm4dPlcrJxVhYp8C6zUQ8HRfmzavB3f/eEv8aOf/BxbN29CR9sJtJ06hUAwjNVLFmANwV4u+WucHvfjT72Elzdtxbx5zbjtthvRsnRya7J0lkCmxk9ROuk38tbBI8fx0itbiAfSuPOOd+H6a9fD4aC8KqlU4JfG1BIPUR/E6fF1YPf+oyjx5GJRUyn6u7uwfec+I6Nrl87C4iYaAelPAevxURMt2HvwKObMbsa6tToxtNpEINZfeinq62pw6PBh/OnPj+Khh/9s5iOVSBnAmp+f0QEDg8MmSjM63I8733Ut5jTSM+Y1fCGFXcaEv3Ps0tSje/pPYHi0F3n04n1jvaiifBVp+6IMkWRSZx1r946iaw4vfNQzhzjfYzK6HOeD413Ipcy66ficPg9kOtF7tfB5BckhLJw9A1fe9C7cctutHLd3o4C6T1EqLUUsJp/GqYv27zuE/r4+guhqyq7V6Dt7IgSLjJ/0PJ1CG/lYCYKKJKnugA4YSyQJZzgfmbopuVTjGd1now7MnEnjNE6Salroq252M0BVWEtVqyJX/yhpBAOJCA5FRhDgGHWGwzjSvQ8VtDteNs+c5XGesbDKE8/3YHxsBH2tR0zfPEXkrSzJ0TVLo/xdp9dq+VdOj/osx1LzITCqJHY5OmbnkMdscZQHFw36EDi1n/ioFxO0K06CkeLiQuRrKZB9duQ6fkDj/2Uafw2M1h2Sk4kLVrNPvi/sM3/Lzy3AOBFxODTKgXRhlIOqE7lUPMfshZdHxftk4MweYBo8i7wyeTEX8v414hZOkLbp0bCdlYwwldQ0IU5ljMtAKWSvtpJn+yhU/VQyuWyvhcgr35qL0mKF5sTcHDsazgqnF162o4zMaqrf6RnKgpVgag1qOsnIpjmYfG/UQoSUjLFvCc6BBX4KSGSwDVZ6UW5PjamCNkFDRPaBUwlnbIedk17Md3npbdrYP4EOOTeJ6KgZJ5vCzLxOikLVs4KqBRAeM/vBEwQnJWVUsFlwoH3gaquWCtTuc4hjnQgiONhKpB7DrNqZWEhjl0cB03xYCdos6qfm4PTJVMBuCvbm/lMIxcjxU4x/HuducWkVPrbmStyw+CIUkGFOE6dGlQk3tx7Gv7z8KL699SUkXW4soYGaUVSOYj47T0s0ynant6D906Agqqa5Q6Cxdw9y/YNwVS+BrXYBlVMh3CkqZxmtVAI5nLccGmsJgUMfGTAaszwCsILKZpOQVMj+FhPwWQn9lBdgkSIWgBPq1b5ZGk1TkVAHCWmpgN5WcuAIUj27KRQe2BpWwlKiiBQFi/yt8wAMWBC4KmlC+0gQW7a/RQXdhZaZdbhsQS1KVXVMx2wqOkVBHh4dxVYq2V279pp14TWXXY61G2+Co6CYxvMkNm95w6zBXnrVBixdvxFRGoj2OMc2GcWM0YOmMIeKSY3nN+PosRMY6e1GfmUNLr36Krz30hasaanDinXrsfrqG3DRukuwmIapbgYNndtDvWnBCRqsozQ2I4MDKLTGMNOb5rM5vlpDLGlEwlEEfzqPBtcFe3El/JE4jhw9hlYCG60Zz2tZCLdXADPDDCmO/an2U/jxz36Dvz32NCpKvLhxHcGI14Zt9CyPtXZg1owKrF4wA0V2gi56gBZzeMsgNm/biVNdgyhbfQ0u2ngjZpbJMNAoCjS7iuGi17b5aDt2HmnHjJJCtLW2Y/sbb3FaOG6rV+Ki1atgz6cykkdHZRcnP5zq7DVe+fHjJ1FWXo71G65Cy4o1cBRXY3AsiENHjpltgxdfsgYf+tAHsPGaDbh47Rpcsm4NLr70Eqy85BK0LF+F8qYW5BRW4kjnIL7x/V/hm/TMq+ld/d//+hl87M6bUVddhcNHTxFI9eGii5ZjzcpFBPYELdQz3Z39OHD8FHp6Bzi2CTSV2DnWEVhllJUoSd5Mi8+pkC30tO0E3W0nT+LNnbswQUPa2NBMY9WYKT4kfqSxDKXtePbVnXj4kWfgG/fjCvLHZVdfh1M9/fTgd1Fv5uDSKzdg8UVrqQs5P/RaA+EYthEs7aUBnFNTgnXzKlCaE0J8pB2etB+rFjTgrluvwbuvW089bMUrm9/AU8++YAz5/MYyo1t3EuhsfWMnVixbhssv1xIJJ5362arlT4F07XbhfGqLYn1xDZormlBX1oA51fNQKF1KkKNiNDHKvz8UNEmMii7ImDpsDn7osNCQ1ruL0EC5L6VRUona08pGkUuznZaypsRYvlcJaJaCWiTJszpbQM/KsdNw0yDGY1GT76Aon8L4y5cuxtJlixHlu195+jH86uc/x9v7T6Bh7mIUVc9AlLpe2wVNyXS1iXqirKwcHo8bI8PD2L//EMIcR0W0VKJYy3gmAZPXmv/xp+h/avx1d550P22Pg+NS7vaikjqmtLSZDg8fRuc2zf5PwIYEHUJtUElQ9+v9Ol7XW1qBKvLiIMH0ieOtcFCn5put1JMPlw0VCBCIlE5U5r+iO5PfpSVvys8IcC4VsdYSpOwL3xeIpRDoPYmc8W5ihWLYXDr4bbLPKcsPLL7gQNpHVFpAL0jr+AEydDENrIuDH+HE0WclYs1lg/kCPyeFSjOcX4YEJ0vbGpTVGuY9dnYkHI+ae8rYNofWF8T4Zh1blDXsmTUl8xufleraaZSxtXYl/5CZiHNInqtK6LJTp9dt9Wf+T1sxzNYXKnFrPEwj0kglnUG9WtvRASEKack4KwzjsbthVfaqvH8ZD4WxTrdokuLjSE/EEU0piSdq1iOFODlnSKv4DZGrOSRoMmtVpJr92i5jV5lkGVSF2U9765yUCN85WUlPBTMypTGjpmCGN9pngFOrP9cw6KxZTWR+tmvshFxBoGiWIOvks6YS/0bPPtH1JlJ5ZZgoXWj20ifJBF6PF558epraMql2mK1+HHv24RetO/C1vZswSISsY4cbPAXYWD8fzT4LZuYWYvXy5RSWSWCk8GZohDLbje1HjuKx3h44m2bglvkrsITeeD6VQVpGn+20aNnFJOXxHs3t8EmzBcWSVwALDbLFnL7HtgjFKiLBuTMIVmhVkyoGF5JVI7UtzzyLf6dxV4EZo6S0/JMvIMNryPRKFNRzLOILCYp5dwzpkV6k+o/x+lLyFr3d7FwJiCiEyXabpSS9g2MvHniN3mF2zb+msgTztWar44nZBDUpEAjhRGsbPdJe2Pk8eSuf/+zH0UhvSpnmzz3xGL769W+hfzSK//WV+3EvPW0fxWYTvVXv6HGsry9FiiAjTCM3PDKMN7bvxKOPPUVvthV2bxFmNTWgubrCgMhgKGzWlkcINt596w24hx6lJx3CsWPH8NOHn8UjT72MSCSK+XNnY/GiFuM1pcijwUgY3gI3brj+Gqy+6CIO0QS2bnoVP/3pA3hj1wFUVlZgUctslBRSDsin/YND2HvkJI3gEFrmzcF9n/0Yrr9uIwFBN77+ze/jGRqTq6++HB/76D0mQa6QAEKe1BtbtuGrX/svvLptN1beq7D/57GxIsujAt/0umIJHCDPPNURQFVNNUZf/Rt+9uOfwxcIY/bsJvJ5Yyb7mqRz6/v7Bw1IGRsbp2dfh0/f+z6898bLUSBepNIbovH/09+ewi9+8yf0DY1h7tw5WLhwvllXj1NGR8fGeD+BRm2l2Sq4cuVKvL5tB/vxPWzlWK8h2NCclZUW47XXt+DxJ5/B8PAYbrx2A2644Wq0LJiHuXPmmmWCx594Bt//0c9MTfqK8lIsXbKQRr2RrJZGIBigl5mDm67bgCsvX0v1lELbqXb89IGH8Me/PkF9mcbiuQ2mBryNPDkeiuHIiXYcPtGKcm8eDfYG3HXX+1Be04SH//YEvv2Dn1PMbPjKv96P99/1nkk1mCbA6sJ/fut7+O2Dfzkd9i8vK8Vvf/cHA0AXLVpAD7kFRYUF2LfvIJ54+nnO5zBuuuk63PGeW4xOefTxp9HdM4Dbbr2R/DzTjLWLxkXzmPsPbNGboB70+ccxEvQT5OShlEYknz/tNKL6nxEO8yFJruWRCySphoRkXYIjOyDHizZCf5OdCYcjGOVzx6NhFHsJ8Kmv+qmr5bCVELj6fON0NiN44eVXsemFpzG/uY56xIud+45j2fIl+OAH7qCBLWa7eA+dlAJ3AXqpp3IJImul1w0PniFFk/bu2UfZApYsW2TyMqbS9IQ/ttrQZM/+h2RBSEB5pMtUOR1JBDBM2zq3ZDZmeyuRp72BkxSLxDDQcQK5qRAqG2ZTx6l92VaI2BIBNYE22VTpralEG5n0D1BHjcBK3emkru1XQT3eVxUdx1DXDkRclSibsZrz51D1wGZLevBIOq1wlrI8z3rZeUgTKUUvI3zBBDxSgpMv45/DST+fd32arKa4jln7L52T2TN6XiITmW1P7LjWdad3XAOjbEytb+s8gMIaE4bvDA4gnExiZILeO/+9rKgBJfmcXbNWTGMioyMjcxajEDXxO79vBP5kPhGxzSRLSOHZKcjW8XYaFnqThc1IFBJokJFzybAKOen0qsw6FCdJOxRM/oHGKGP8U0kbgiknDT+/5xjKQLtzCXxM/YFc9E/k0SbFTcjVGH9l+5uEv/Nv9VNbZURb9z+Pv7S14hg9nesbFmADUbvblU8gwrYI5Jj1foEcG/aMduObB17B9r4OrCirxZ0lpVhNRnQWNJjQkDJnzZYpJfCM92PY348dwXEknSVYWt4ER14hDkZzsbU/gFP0WofoWaaLKlHpdaEmJ4EV+VGsiLehOEQDWVxnyuDG7S4cDaXxTPs4DvVTQPNycFtzKa6r4VwpqVNzK4WhMKp4UZEKSZ1J1lMfaEGVKGgqCPLvGlJl+ys5U9ebinv8G0FZtPsAxofbEaZhH6VCmGB/6t1VqKBnlaMog55J/jDb/HiP9jgrgVX7bPuPHcVzL76O1i4CNWmJSdK2sAKnDYVl1SiuoHdEIz1zZhM9jDLyBtuq6AwBxYGjbXh620H4g1Ea34245KJl8LUfwZaecRQ0tOCiSg+9vjFzWpg9nUBejB4kvYHW4Sh27TuAfXv3YX9rq/GuFpQXYdn82Vhx0UrMp5FU+WdTI4AAVgk8XV3deHvXHpOod/z4cQSpSEsKXPTavFhOQ7V27TpUlhaSPTn/DnpuNi9OtnVh994DvGcfTp5sNfu66+saML9lPua1zMHiBfNRWsL30Pr09PbjKRqT/QcOGXCx9pKLUF9fa3YUKKp38sBuPPXia3j+xDCall+CT1+/Ci1eypGSgwXWOa5G+VvTGKLb+NxwDg4cOI7kgW2I6JCtKZRHIFVSUmDAc2lpCWbNqERTTTmBVwmsbHvGiJAHFCnk3A8MDOPt3Qewi8r86LHjNPqjcPAZMxubsIrjtZKeYn11GXKSYSTDfnT0DOL5bXuxZeceYtQE5jU3Y2nLTPhoxHfs2U/HxYaLFjZh7bI5mEEvTLKSpk4YHujHnsMnsOcIZautGwODowYnVlZVYemKVbjq6o1mSSRLAu7DQyPYd+Ag3n57Fw4fPkzwNmKWZgQqlixZTE92kYlASNfG2bY3d7yFF17fzv4lcP1lK7Fm5VIOiLw3C0FQAM++uAXb39iNRXNn4PoNq1FF49969Ahefu11bNl9DJ39PuM1lxKkzpw5A6tXr6RxXImyyir0c5xefnWz8YIvv3wd8p0Ogi3tQspsV3wnUsg8RADaNTyIE9SHOoQoZk3QwQthTUk9igQclOimwj1aPlBkUvMko6Xl2SnyM5XEu9rip9wL5aqI17S1UG06TXIKlFQ+PoS29i4c6hrD1rd2kW/346YbrseKFUvNrppT7R1omDEDfr9KELtw2+034aJVy41nn1EIIrZNeWsE/UkdcuMfJislcOzUKbQNhzFz9hzMaqzHrrCDxt+Ki8jDVbm8R+OjPhoeZt902ix1bYpynibA1vxQ6Zs6GqoMayKN0v9GOZ0hJZwrY1/RCRcd4xj1r45Tz1ehuLMOmVMzk9i3azf6Txw2Oz+q5kjvsw2nn8l3Sk+qJogiuRprdfU0kauky2RP6QCnVeWPfzOefohOcP8h8pYOPSLPjpyi8R8+SAeag+3JrI2+M/EhGkAl9BVls5zPQ0KAVGzG4ORlPf/zEQeWjJUcPmpqMevUpQuSnmmytmmwCwQ8aFDPIrYtSOWugTLH4FoxRkAQkheosaMHq10HLpOIRy9+8Ki5x6Kqcbp3CiXomft6TyJCb8RVVm/Wz7SH2ghMcBjJ9h30KOmhNVzEO89Mnp6TGB/ABBV8gh6t3Vtg9s2qsEQsOILxYATRVI4xsKrMZrKdiaxVQEhea9JZhJ7uLowT9ZaVV6I43pM5ordyIZKc5AkKW1zXs7nKvs/VsgPb8+aOp/G9Y/tw2FOEzy9ch3vnryECZltDfUjQowjAw76EkUvh9xCB+wgIVNq1XGtEFN79b7yKUGQcC1espJGj9xyLIkHkvjUwhh+9/gJOdLbjxosvx4aFV+Gxfjd+d3TIGJVFNSVYXGLHUGgAh/0T6BtupbffhbubV+ELaxbxfXl4hnD68TYf9vaNYNTGsS+uMML+b3UJ3FdCJjaHQ5GJzbKPhJ7KRKFBtteiEJfqLhgAOTnO+l6GXyE1AQIKpjJgk0OtFMpxJMjw/RSKHBoNuy2NiWgA5RNROCQlMvpmnf+MgAaIlg/17IXDYqMHVW+qZVXzo6QlozQUcRDoVJRAkYuprJIgD+p7yY+WBYw8TD6bgp4iEBkLjuJ110IagEqstGst1Qcb++ehTOeyPTluHdPLx+q5BK/tUQtejleztWlcVWJFPYdAilh7smNmmSYFhzVlaoinQgGzvjkepjza84mBqs254waETrZDvC8jLw9OyW92glkdMWulEta5F5GUFcM0xmMRP6pcBajh/Fv4dx0GFCRozqF3YqWitqcicDkJVC1suN2NsM2NwWgar47m05t14oaaqXJwLo3Q+33yjcOwEXzdfPF8cxLh/3+RJkCaVD/VF42fftdPzq8MkpaXOIYmt0QAx+Ti8KcAluZGxlATmQVA2iGjbWh6Lm8zP6V/ZOhkULSjx5DeoXf+o3SmnQKKApRh1eDn4/JpoHPYVs2bqQNPx0QfYTFjBKaQwIrqLyRoDO38Lo8fK3l+IpEkgI0gHItTXPKRIvC1IYY88nSCv7nzvcghEJ+w5ZO3MnyWl3dm94a2oqo6oNFV7FsedaC+E//5x8f5/ETmWgIE7ac3hp82RRnuArGJcNjwcZ62Ixt9nUaYfxsdHiX/2vG3J57GW2/vxsc+co+J5kgvatfK+Lifepq+Lm1KiS2M4gI6QA7yM2XZ2ABPLaxFWTvHP7A/qv0x3NuOx7fuQtiaj1tWt6C2UGF3zrEMqdbTdS+foV1JFuUQaUxFlKs09Xp6tMfonrSN4+cpy2xXFmiVE2Vunkbaly8PXs9R2F58NOW6BOVtwjcEK8FGbkG5SQg88z3nUEWkTElx3q8aONOBlqK1JoJKnlLivQCM7hegoq5LjZxATkkdjX9shBCPylTr6uZwkynrvOcQXyKFp+0GVCDG4zpf55QFG6VilwFyUGFekLFloPqRGjrMd1dmjvw93/OyZE4y4vceKnGD7qYS26MjbM3xvGrXtAGZSloHl9LW4Bl0NP2dViQDI2SqEKI2pwlJmmIavMxGY5w72kovmWi1fgmbIUYi73LCVAoz1N9OZz0GW1EVvbUiUxY2EvTDP8T3EQy5i4n62XRt39EzPWR8J8cqlEghkFNglgQ0+VpDKprog8eZi1hhEwI6RIJ9l8DoaE0tF3jcXgTHRzBy/G10JymYtbPQUlGHGncRmZEe5nAngok8HIkl8ceTu/BGoAd3zrsIn5y3ju/NZf+iGBwcMoJYXkrjq2GgAtCP/pEhbO47gR7LBC6pnoXl3jKM9vdhz2AIffSk1bfFHguaHDm0xa14ll7rDwc82O2Zj+X0bP6t0YqGaC9+d2wYg44yXNpQhv6JHDzUlzTP/krJED6/gF6myvlqDCcRqxL9TDRGvGOUFQdLClcJnyqEoXnNVsAjW6U63qQAUlDqV2cy9yfZQtvN0mMUgLDP5B9YlPx3miX4iwTI5BukEaABThIp65wHzbGWvOymyBX5XJEFRaSm85u0KfttjIKQ9On0Zv6Mx5A89QZlj15O3Rq8FnWhkEBkvd2HxFgXohYHYnnFSPB7KUpLykLjGkKeLQknBd3qLEAbnYvNFE0B0cU5AZQl/LCFhunhWlBYVgmbq4g8QU+MfKR8CJVWlZE3UQV6LF6Px4iKPxBElB6UlSBLy2PatuglT9ltVgTCEYQmktQN9MCoKIQzC0uobKjcxwP0lNg3J58tXnMQOEqJimdDfGeQvC4w0pZwoSuVjyVFViwuVmJVRh7Mw6bIlQpavbbjAA6PRXHZijlYWZPJ7zAH0Wh+dZ8ZQv5H/CBApQidPuZvlFX9jcA1paUbyoFKtWbORSAjRKnYYn7oKGNVSdQxzRazdZTfyWjrXfq3+Et6x/CW9BL/LoE07/4/IT0g+xD2W4Of/aiPSpxTBEt6Vjwj/tZ1URoglWW1qKIfjZQibmJC43XyEoItU7VPGdwqyawIoImM8XcRx1nZ8zKAqpyon1r2M7qKfVYCnHhDBvbMzoi4yTXSJ6NrrPDQGZE+UWlZ1fDXM10uD9W8zegq8Zaq/unEvzCNV/YgIK2hSx+prK9KAksP+rPfcYwFTrQOr+90qJl0ZA7/np/DTzKEnATlmqA5lrQjlLQgLBlkG7UsoUOGzke9ff146aVXsf/AYSxbuhSrVizGCy++hC2vvIAVy5eivLbZRIVKyspw1x3vxsxmFX97Z3rTl0R3NIXFeXRiDu43fV65Yok5avgfI8495zWtU/oGj9MDD9CeNZnTPs9JLDfE65XTpcjuearY9rGPJw4fISAHZs1syuhEEx3hxIo0wT7aFPGSASSSu8nvRJw/s/VZsiIbp4RAfS9Z08ea12w5OhTS0jms8pp5Q0pes2HMCxGFTkaYXnWaSCqTgDeNJHBjp/hTDTvPlrnTxAGI0cs7uYkMQGFtXp9h+PMS36vQfqALaXn/Hq39Z4VNxO9NTQIKk0d9OHswzyZeO0TPn4g9XUrAYZDXVOL3ERoafS+vdHIbnBk7epKxUzsps0TYNP757gIjQGF6YWkqHkeSk07UpxPfVKQjRkEJD3bBOjEOO41Wwl5ohE/Ky5nvRi5ZPTrYihg9dEd5MxV3Dgb6ujDY24syqw8FWs/0zoTTW2hQr4CEEgXzKag6kCWsAjnBdiI5Is5SvtOSD1vSgbhK1xIMtdMz+Uv3MRwa6sI1zRfj1pmXoHhSKR7Yt5eCPooFi5agsKgEveFuvNK/G8cG+jA3WY31DStRW+nhfKt4UYBjznE13jYniUINfydCvYewNezEH+wtOJz0oio6iHs8PtxQ6iC/0RgrvC7dOuHH822D+Gl3AoP0zD/RXIwPlCZhkedPwy+lZyEK1nn9BqlOBDifBHM0pDoC1YTVtF1PhkG7P8bo6Sv/QrsYqlqoIDOepM7ot4T7CX78vKeKvEBwMWmIlBBjVaidICJFRWPAq9bPsmwkcKWog6/b8JjJYZj0PM4iXpeOUF6039apaAJR/uQ1SoazdL1FDUs+rFuJoN2LnYE4XMFurLTxekWt1JfTz+TL+V086kcEXtDpMkk/WmqSNzcw0INT42H0ERiWlpdgQbkXpfTqEgqd0rMy25nYHlXNS1PQcwnWXFTEcj4DnFsdhqKdCMkcF4LRGIdWHlqeuV419VVhL8m2KklRIEDJRkkCoyjBb65NINNBO5RPr8aFWMpqPD3xaDI0guDAcXonAzgczqVN9WKlNw4bgbWS4IzM81oLDZUlX8mKOqN8GC/2hzBKsHB1eR5K8mi4yIdpAXfxk9xjGUsDBsg0Ang6cIr8YPZ96zteq+2SxuiFOVeqlKjvaRyt4gGBCI5DKjpKkECeFfOpcqJ4QIqQ/KQ8JgEPLQVqp4RhD95nPGMr28wfqu6mRFslzWaMKXmHwMFiQAgHVzcpPJ9LUGQYPAdpfZfVSQTv5ijo/zbxWeYjUsP0g2PDfpolMuONkv+lohXBkY4loFCRqrQAg1kyyDwjRYCqE+FiNLqqheB2u83fApEkEvTac8lnihLJgRFIiPM50mPKEdLygAx3goadIwKHWRJ0IBqmQ0TDqH/Lo48ERk1meX6uogNJ6Hx/HUCmj0oF63k67VW7AyNUeyk6U05HLnmcOtJNvmQ7Y3wvoacBrRORIA1vBC6PjjKXwToPcT4swWGkA53mMJ+u7hE88fJ2eCtn4F13ftDo1Ree+CteefF5LLtoJeqqK9ifXMxfthoFJVUci3Pt20GawRHy63yyXH/gFLZ1vEWAnEJTbgGKyHPF5eUEPwUcLwEvgVwCKvAz6fydTeQBzlVq6Bh1ZFvm4KiS+RyEaf2RAVfSZVzLxOVI58pBmeQfEb/2jw8iQUe1kKBfWwhTzkn9a77nBZIBRRHI/zrV8vR3In5tUUI9ZUGnBJoo/OTzLUlrs2Us6MtwGJkHo528mQNTRAX1TgBAL5WhFbowhvY812r7UYgNs1Bgznuc7CQlKcTtb6g1sDZcnHn/BYkDTYNjPHfVh5ZCmEryEhTFECBRFMNgyPMRnzN0xChvlM0zAqzse52mJ3RqFKQKFCXCHGwqFIWf+b28nniYHk/7XiQpYPnNy43yjEaiRlC8tijs9NASeSWI2twGBU8ohB7wIYcC6yziBNOrikbDxpBrrU51wOM+MoCd3lVJDZ9DRRzwY2x4CM6JMXgLCYqKaul5USnzHRJkDpYRRJX1DHXuI4pO4WEavZ+c2IO1RY24e8YK1LPv2mWQR681YlVSJBU5+5FPhap9+3199GpJlVWVUHGmZ47vxI9e/hsVVhrvX38dbmi6CBUKeYUGOH+lSMuQG6ViMWGu/vbdeJU8++f0AuxNeFHGtt5SOIE7ZhWhmUbKooQf9t0kOkoJc0wfDVTg24Oq/BjG/UUD+EQFDZByOKS0FVHSNjEt70jRCeVSOaQ5Lka5UrUoS1hb9hI9B2ErqIatbokp0mNYK8J3qK4AkbSWZHRef1YQOjq7sWf3Xox2t5LNCDIIItIURK0Tl5dVoLyiEpVF+SixBegtkTcKa/n9+SJg5DdTaIhgSMaNaNwy9TryX7prH4WZvF+/mHNdAF84iq3HT8FBz251Yx2HgXOuMZQM6f9U5ongICbIkwlVTuQrPB4vjWiSwK4LefSQ3OV1plrZSHgCB0ciJsSZ8I+hxJ2HeQU2lBfQmGu7FmXJ4eJ4kZ/jBExx/jtP8y0lHab3xnYpUVFSo98FMMx35N84PcYcgmvb6CkCx2GChXx4ikvpLDsNgA0RbMQS5Cl6cXk0JNrVIyN+vGcUr58cQJDfzfVomxftNQ1HaWkZyji2lSVFKC90cVyTSNE4vkLwNxq3YENTIUqd7yTr/78nRUnaO7rgGx1BdakHM4oJfOixi1dUUMXkwtDwpCnLVu1xFwiVIaKxpLtAVUaQINRliEaZ8m8iKpSptJJuU+Rh8aSDc+QogpU8ak5j01KKseYi3a+PmDojb+ZZU0g2I0rZkpGUd21X3hDbJi8uw1eZ0sJxGqAE9UUyFkae3ULP3s25jFLtBc2Rzva8XOqxtKm+GI9MkH1jpiR2Do1evtnLT6+fc2XnfOc48jgOmXwT1SyQAdf2ymgwzBZaketUJT2+mvLjcHkMyIhoKYTPUGRKbQoTDOh3HdhkdBdBhDkWl3ZE0QHVRVAyoPqksVZCogCGGXe+wxzSQ/lP02G00oEw4Jx6SSc3dne0Y8vmLdhz8DDnMYQi9nUiFjMVMGsry00Vx2NtHXAXFOGee+5CbQ3t1hTaTVMwQLOynOqkxJ7G8z378d0Dm3CouwsYoaITyPYSGWh8+XsO5eOqmtm4r+USLFY9fTNf5yHyiHRCirbEWruMQJj6bvq10nvabixdokjjFGd5ZGgA3V1dKCn0oLZQFT4JNo1Dk7V9fDPnNx3sM2DeosRuk9815R2KMEhvCThM5qFxWqYV+RHP6XjbWABdVB7HqYQHY34ORh6WFc9AhbK2s+/k5JnzgSkc5vQg88KpxAsVpo0TqSr70mR0n2+A2PjgEFK9h7GfSuTpXW0Y6h8wjDpzzkyzPaWhQYfOiMgEJueAit7kHJxBUqoatnnLNhQkRnHputWwV87mX88olyi9nq3b3iDzxrH2knVwh+W5UXjL5rBtuSZkNu4fh983ju1v7MRbO3eaNWO7EiTsDlRWVmLJ4hY0VBTBOdqG/OIyOGeuMLkACrUp1BWjQrZF6TF5SuAsayDzWs1a1YR/BK50DDmeUviT/BuZXmEyLQnk0jNP0DiGKTmJZI7xqhRq9Q0PYqi7A4UllcQx5UhIcZvvHGQ8O+fBQps6gvEj2xC1uPAq2/hA2w7MoJd3ffVs7Ok8gZ39p3B1/QK8Z9YyVKueAO9VKFCh4bd37TZTpBKa2hts97gQsMWhbTsVOXmwmgITvMB4v1JOKcT9wzh1Yj8e7/PhT5ZZOGnxoCnZg3vIz7fNno3qkgo+n5eSGTMhdTKUeMNB5cn7H2kN4Wu7+tFDZfNvK6px31x6zPL8lMuhvdAKT5llp4ziMRT2I9mzG6ngAD07KkwPDW5pIwWQ1yl5z6/oQMjkS/TTuHQSBY/L+yevzKEgzGDbn3niUfzHd3+BvUdOwUWllz0JT9vcVHAmGIygwJOP66/bgI999CNmj/E5CVHqi9lZQIWmohvT+Z39SJ7ayfYGYW28iADDawClQpSbOoZN6HVZoYxEVgY4trEgLPxY8wuR4yqkTrGbTOw8neCotkUS5qxwUyKWcy8F6SSvpkbaMU5l3etqxIlkPrpDMbiiQczOT2NWCeePfVFNePG0DPsE2ywj73F60KOclPC4SYD0+wYwTuBZZImj1OVEN3kqVdSEioIGdI71w0dgWlNQhmJ6iH4qr0SUACFBvkvE4eD4KdHwu9//KV56ebMJK6tkrHhMylzvVWjYzvauWb0CH7n3blPC9fcvbDOZ/5+6fSPKiqSIpFD00bhkP/q3aPKnPG2NvxSvtjUJHEpZCfzLaREfcIyM16+ooJSnwqDy+BUi13W6X/cpBG+MqojPU1SJDoqA7a69u/Ef3/weXnppMz7xsXvx5S99HsXFclxEaku2XWrjP0K6PtsffuSlEyAMdJ7CM4/8GXt2bMW6lS3YuH6tKTCU1tKAwAJ5X7lEZumKbTXHFyufhHKkJaEJtlX1CMKxFDr6RrF5+1tmd8jFa1RVcJYxotLT8urlZDjzHYb/7ATgJiwfDBiHRSF7LfmZJUzqeJ04qp1N+bxWf5dO02FSMsAe8SV/ailIhwQZsJhjM7pK75A+EjC44HeU+QCdmhB1j3SmM5+OCL+XQ6XdE3qvrstlO5xKsk76YR3voW0Y5djRMeA9VgcNflkzjR+NmDp4AZJMP/30M3j1tW248vLLcc3GK0x53Z8/8DvECNCv2bgeI6M+41CtXr0KtVVV2BmynpXtr4JBT3cdwrcOvI69w6royAf7qdfa+zgPlM/GSrM98sbGefjKkiuxkM6I1YSQzkNEazqkbGLwBCL51B0lM8yhShrj08SxM46r8ouUB+CWh39GB3UQlGqprbHEwfkhP0zmO50hjocSAY2RL6GzQABmZIKX8brMOSL8To6WIo+hsXMr/KmS2fhIG7pjPrhLZsHBG7VGo/2b0xGoebLC46pb76CBlxc2neSNaX1VhVhMQtT5yIL4wEn85qc/wbM7juO2u+6COz8Pzz7/Eq688gpcc/UVBpGrhGk1Zbvt2CFTx7hpbgtGR2gAx31m68hzL7yMBlcC7739ZozaSvDWrv3o6uoxdcnnzG7CM8+9aLJHlXFbZPFjzqzZqF+0ht5YZhCFmn1jo/jRj3+Okd52fOreOzBj7iIE41Zs274Tr7z8KtYsX4QNCyoofFF456w2mbRaN88jMrbz/vGu4yiqqDaGrK+v25yFXZGXQvfJE4jnl8BGRSpdVFVdTaYPYbinHUXeXHpqeeikFyUPTZ5TdZnC+laTed7e2WPOg1+5YhlqsiVPiaxT/QdNVTyd7BR3lpnkxiFO8K8PvYYnTu3Hzc0r8akF680eXKMsSUG+s2egD9tGOvDHtj18XxSfXbkRt8xfDu3zV/JhWrsEnKVEkRVminVWdrJ7Hx7pDuPrsYU4wbHV+qUjOI4Z8UFUlZbAKoNIAbfQoJRbIrh9bgWuqi9Ertb0CO4U4fjLcCG+NlyMXhrpf2uw4r5S8o1AgvhClfsMyKD3EhpHerg90xa221rSlNlaqfaJobUeL2Cp5RryVdpBD5uAY/vAUeRReebS43FwLFYpYYg8+ezmPfjqN7+PffsP4q47bseX//WLZnueFM9QTyse/ctf8YvfP4HWjl7ceP01/P4LWLSoxYyXGQC2xyQZat1MeQXTt11SuNNd+5EODMJSt4hzf2apYWyoB5tG0/SiK3FpIRF3VtoI5iyjJxGnAkkUN5mCIzLYwxE/AeSQSU49NpEwe4LnFNTQJiTQP9qNvPAoKgsqEc73Gi9L0RztWBjubcPRIzvQ5qe5yC/HsoIk77PC5i7ESGjMJJyW0XDY7AQl9DCMJ0cAlXYVna49kTmnI8XfMzU/9M8ca64plhWhQ+Dh3+Ic19iECpjYcGD/AXz1e7/CC6+9hTkrV+L+T9yFd1+ygEYilzIZwNtv7cOPfvdXvLhttyl1fPMHPowVG6/DgpI0Frg5jzREGrssb9JlNEo+TmPeTyMy5PfBHxtHeWEpZhFE2s06N6/XspXKeIsfND/Zj0AC22qWhVTVUgZfoXcZXf2dfVRFOhPen7xeQMViDnqxYBf78x/fewAvvvoGPvGBW/Gl++5FaYU8KfKloo1ar5dnb+Z/ciL1nfhXyltARM+2UklJF4qfTRulxLM8kzbbGVWUZ8eOt3DVletw153vRmUF+X8qKDGfbP/4Tr2fzkqaYFFJalpiTE3EcOBwK/7w1Os41tmLd61fglsuX2yMg8CvsultDi+7beMQ0GMnqFDZVy1pWMXLZlmFbTdAO/tuzUX23fqpf/9/i6b2h2PFvqQI7tMaVwGzBJ06RW91xDjlzFpcD4t2dnHeMvSPt0U5ByrMJrCzk07hq888hQVzG82WzT898jROdvdi/twmk1N11aVrEaGT1JuwYrU7jqpc8YSKsqXx8kAb/vPIm9hBMGzaL4MrkElDjOM9xom4+tJ1+JdV12BlZfPkksK57dRW8dHONvQdfhOW5ARKZ69AceNcgmXqsKmkIdeSJe1vpiKs7K6O4g7TztCJIE+VOxRR4p91DLCW2E4Tx1bj5+83J2X6kQ87QZZqHJhqkyq8pjwByYfdc67xN28P0/sXM+dXmJCKvJVsxaYUB8UXC2EgPGayhZ1UXpX0tgqVuaja9WehEZIEUABAf1e44gITmIqE8NADv8IvH34EsxctQn19HdpPdZi9wDffeL1J7tiz95CRpd27d5sQx7Lly6GjcRe1zMPqNUvx+JNPodwaxjoi4D+8tJs6wo1333YzCumRSJH95a+PYnhwELfedB29lVcQoifziY9/1Ox9zlJwfBzf/8GP6XWfwH2f+RgaW1aw7Xb09fbiOz/4CTwOO9YvqsEbb+3H0vW3YEZdNUHKs5g9dy6WLFyIP//xj4hRTq0clxdefBHz5s3H3BmVGB0extqr6O2Ul+LZZ58nk+QgGAii0BLGu2++Fpt2H8feY624TOGpQ8cw2t2G22+/AQfbh/Dmjj24+OKLcDm/U/Uu1YJOj7XTQJ6EpaiRhnEmejkfWwigVHNhEZVoUToPY+MEcsOcm8JCNNHYDQ/147HHn8Rb/R0Yn1vGNs/B3XMuMiWB7VJc40qo5PwoQ1TKQQpm8CQ9zVOw0tve55iLLWM2BCNB2ITKOS4pFcCRwlMJaC3zEIR4SyqwpiiJJehFjhjNbIUpwEG/FVsHVblsEGtdflxU4aKHTCAhL548lg77CGgOURkoWWYurIrucJwMCUCKj3QSl+4RGM3yGpla0SM/lWOK3l6aiN5GpVGgtWHSs8+9BO1Jl/F//53vMca9YUY9n0eQQ4Cx/VAHvvaD35rSsNdes8GUhl1GgKjolqkWKENC4zNhdWB4eAhjBIgqHKLoVG1NDRyxQVh9HZm5KGmkjGQSsFQqNtx/ClsmXHBXNWMxxhDy++Hkfd6cKGi2EVJRHiqTfEsugQsVTsQHe6iHdrAMY3ml9FAGkUMZ8niL4ICP8mZFjqfW1AEXqZRpgMDHR09GZaID3ccRKp6DtqqVmKBMXuQIYR5BgHJTZAjVLilEeWbyPOT9GaWh8w7Y35iyrin7OZhAruZBO3tkxKTwpCkkgNIFuU4ay4MGVD3/4lY0rL0C77rvn3DXuqUE1hyfRBTFNg9+8J2f4Vvf/j4K6EE3vv8L+OC9H8RddVY4rQpRKzNcIEOJY7ZMtIIGrXOIvESDrGpkUUsMJZRjZzrHeI+6Ru2eHplRgpoy15V8Js9Sp75lE9xEAnojnDctd8kzlYEsKS6mQ1HC7mW8U9Wc/49vfBsvvrQFn/z4h/Ev//xZ4wWP0MHQ+rV2KJQUl/D9mevPEAeGYhMJBTDS3wn/yKDZw60DmdxSvFTwFoEcZb+zv8qyV3g9TkWtyEieq5DD7yR/0bMmT2tpRmvU5qx735hxblRHRMlnGa/+zLtNxj69ZvVfoEuetgFUmisRx1Y7Rfy+UYwOdmKCRiyftxdTJzidNsXYOPvaNSCjS52fx+ezDQIW4odEysqPSsVm5p9TRuNB7528q+3PU8fYEP9tpawr10OG3cJ3y1KZI6f5UyF8C0FcWqCJIE55FCanSvqGMmtRRO2ssf3vEh1JjnEXHRgVZXPTaLqCowSO+Xjy1Z042dlN2XLieFsHrr9mI951800cazt2EHf0TiRp/Cfo+fP9dMZUJVD27s2xU/hT29s4Oc65SEYxTF3k51wm9KFRt1GPr07Zcf/i1Vg/f5GJ4plteOrj6YmgPY9NcEzlnAQR76MDSz2RV7sIuQQ6sqWSAwcdGsn2BNvuVAE7yl56MgqgeW8jcOzt6kJTSR6qZbdUdVEAdwol+J6EcsE4nzlljbALLJME7keo83yhYRR4y85n/EliHnlroSF6f3yxQgzshKr/DUcCGIgG4M31mO0hOma1TN6YEgvUYYUspnRYk2GUp/ZyKyQnxX3W95NErnrmySfw4EN/xpyWFnpe87F165sU5jg+eM/7Tcbjgw/9ES88/RTec/VqFJTV4XdPvIZVK5dQUD9kQvYPPfxHlFmDuGbjVfjLq/vRevwUVq9ejsqqCtRUVuKNN3aYM5rvuOM9+D3fo2jC5z7ziYwhmCQZ/+9+/8d4682tuOG6Daisn4mOrj4cO3HM7O++5eoNiHXuwp+eeAbO+qWorazC/sOHsO6ydbjhyitw+K3X8M0f/gJhawE+zHbv3rsXW1/fzD7ciZvfdatRXCrD+d3v/8QYji98/E7UlBXgkadexSjR5LvffRtefmkzdm16Fu+/+32I5BaaojOzmmeZsF4FJ9zCyUv3aodEOaw1841QvU3P76ubHsexrlb8r9WX4vbF6xBMquSlA8k8G9rGBmjggVoKpgktG4bgPMjYy5NWAQnlSehwCs2Zrx+p3oM0pPQSqhdSFmiglaioXA8tl2jrm5CpogSaWyXeyStWdMgYVaJMGX1tj5PnRXBiqvBJWSjDX1thJgFlmvyU7juSaUcFjb7C+rpObBIjClb9fmFG3Tft4CZas0yb5MGYnRvngsvTxn/fAXpal+Nuev9VTio8KqeuYBqPvvCa2W+tEqqf+fTHOO/XIlc6TUtMbGPMWYHnX96En/zs1wZAqESoFG0kSvDLn1esmIWPfuwjWHn5dSb019HZga9/47t48omnsWhuA1KuAvSNsI9BP/oHhowCX7FgDj2+92LjDTdQqRfgL395FF/jPeNjQ1i6uAV2pxed3d00PKP80OjTgGy4dDk+8uEPYOXFlxk+kqHTUtbPf/EbbNlG3o6GeF0ueVzty8PshYtx8bvvQcmq9ZTlUeQPHMfzD/8Bz5N3L79iHT7ysTuxal4dyqjsbAQ2b+8/gm/86FfYvGMvPnjXu/HFL9yHyhrKhmpFcI4y4XZOCkGfajLsIkj96te+jedf2ISy2fNxzfXX4bpVi1Ba6DJFjDZt2sbvXuEY2XHH3XdgpGwmSvNt+Nyl9Hg8xThysgs/feC3ePOtXQRl76U8VOGPf/oLdr61Gyq7W1tdiTvedxtuu+1WvPzK6/jhj34OB432/Z//FN59+62mjyIBiE2btuI/v/V9HD5yBPe+/72mbn5ldZVZNnn1lS347e//jDd3vmUy2S3GbbLQ+OXjyivW4gv3fRKrL1pF478T//H17+LFl7dg9apl9MZLcfDAQYzR+AcjVKjUUcuWLaK++QiuI0hU1UUp/7ZTbXj0sSfw1789hYGBQQIKygWvNX2orcF733MLbr3letRUZ9aZdRqhzk3YTD1wO/t2/30fxzAB+Te++QNs3r4Ll6xaiJryEpzoVJ2NiDkdUO1dsLAF99x5K2686mJTFEd5Qm+Rp7/+Xz80xae+cN+ncOf73mO8SYEdtetvjz5havufaG0nYI2y7xZjsEtLS7Fw/hy8i+264YZrzJKMlhu0PHqAff7zI48a3lKRKRVdyoblpTvcbiduocPy2U9/AvV1BOjnUFYGJUQy5NmfIn13roz+z2jymdJLUb+JUFrkbNDIDRO8xDnPNjpCSXrPRdSVNgKkjo4Oc3JgYUEB5s3VwUuKLFjOe6rfq5s248DBw+YApwUtOteC7xPvUGfGCJD9BEFaYlRxu3AgBC+BTFGuCw7Ki8cWQw7fm3AVIcF7cgh4/ATTKoJXTL0Z4f2tg8dRHB1Fc54XPupbtb/QW4kByr7PXYRqVxU8kVEMacnTWwc3bWd/gLo2kTJRPGd8lH1SVJ18pQJnU+2qhljFzCS72g1A/ahlSJWe76K+bvAUNVtSgfZ0JlN6yo0ihQ90DKCSEIrOlMzVABC7GpSijxJdcsg0id7j5ruc6plmMM8iwUUd7yj0Z7ZjCalMex/vDQ/3YmDvCwil8mhwlhD5O0yJTzGcSMkhE0EqwsigCWdFqJRtRNiqPy/k6x/nDAb6UJBPg0fQMuILYIzMq3XI4rISg9T03oLCMvg7DiAeDqCoaXGmxOgkqU/DfX0YObnXJCilvUq2y0Mp7/cQfVtjQSTb3kK/P4q+3Bq2OmX2rZfTKBfnO+mRd8Ef4fjQU/RSCY77gogNtpPZyBTljfRsonj4T39DT88ABfU2NFd7kCYDDYfTVC5KlCrFOBVnuPcYSiurEckrw4kTx+Gnx9jcPBMNZUTI3bvoMZcjXDwXJ062kimccJeVYtOpwxgI9eKK0hIsrm6h51iAZ7sO4tcHt+HkW/txa808fOrm96CpsibjOUUpKNryqKiNCSHxJwUpLaNP422tJsOrBrymU2FvGWHlb2jrG9tsCiXJMzdb83ivSjDLgNMwmHlWWF6JLCrtKaOtZJbsWjmFID3SifRoG70AelKlzaYyldkWQyFIj/fDIu/WrH8RQNil6KfzDEkZ3DomWCFMG8fmPJQ1/nv27jf/Pttry1BFRRnWXrLGKPXL1q1BlTtltnCrQJIOvnnllVfQ2dmJVatWnT5PXGDi+z/4GV7f8gY+dM8duP+Ln0F5WTmN/ylTKfDPf34MsxcsxOLbP4Cbrrkc66tcNORj+DkN3q9/+5Dx+v7tK/fjkx+7F3+i8dc9qme/7pKL8NGPfsjsYdZavcoA//Rnv8KTTz+HxYsWm3uuuHydqRD5wvMv4dDhY7ho9QrMb6hE7uhR9I2O4SdPEKD+9VlsINhRZbhF82ejv/0UvkZD8euHH8U1t9yMD37+ftjrZ5ktTjr0Cq378egPv4MtW7biwx9if77wGVS6OL9a9lAmsYkekG/kzREIvL1jO776rZ/ghdffygwix3X6yLopi8tbZuGyS5YjNH89mhevxO0NdrjpEOzbtQdf/94v8PSmNynj+QS3y/GeG6/CnBnVOE5gcKy1Gxcvm43LVs5HOJrEn559HT/63SOmrV/82B24/ZarzVr23v2H8c0fPYhnNu3E7TdvxJe/+EnMbJyBgcE+/OiBB/HL3z/G53vw3nfdgFuuuQplJewHYpQpH0KhGGqrSlFHI7brwFH8x3/9DM+9sg1zZjXjox++GzfdeC287jx09/bigV8/TNl9jIC/FF/53Idwy1Vr8eenXsS3fvEnExm8/brL8YlPfgyzFy3lWORQbtvwwK9+jb8++iTW0zn413/mPNCA76Dx/9o3vmMOsHkPQcw/3/9ZGtkBc6jUK69uNdfcTTB0zcYrUU6+HCb4+MMf/kye+YOpP/GFT34IHyCAdVEv7Xh7N772nZ9yrFpxP8fk7vfcTO2cwuNPv4zvP/AI2roHcOWaJbjjpiswe/Yc+melCBGU7Hn7LfzlyRewY99xXHrpJfiXf/ocVqxYRj78m2mbToN8/53vxo3XbSRYSGMT2/r7P/7NeKKf/dSHcfPN13NM6RgIpP8fkThGz9DnXJuQ+Rv5TfZIOx2UQ6aInK7XNjnyYyqXhi9H5+8TEEnnGME9j654B5pu/HtpA373uz/y8Tn40AfvMltdDxw4TOBw0oAGRQZNKH0ajVL2jh1rNRVS59ZQZqIjZmnP5q6gOtT2W9lMiQrbP9KFlMqPq5y8dFiOC1ZPHSwT1H/eMljL58kgGX2YqYdCO51XyD+lqBOO4sTxE5hTU4Q5TfT+5aDLuZ5OilxqyUjLstkoqihhac4ZGpCx9CFXGYtTQ2lK0NMDo/QI9XJ5amZAiaY08KYHulBEo19Wk/H4lLSgaMFUElqSApcnpcZoN8E5TJNGfkkVGuYtZ8PCsFQTcBDZTiUJulNVkcKCZnG4OSHZ9SAxoc7oNhmZoQHkpIL0kiuNp3wu2VDkIcM4yCST6/1ZkmEoK/GgzKVdAHye8+xIRTo5wVcmUU0vpYae/9Tv5OFaOOkFBWRAs1aTMHkKcAh0aM0NOHWqA5UENJeuW4vGBk7IeAdHj++saNDLzWNKS/leT4uZzMG+UbiodBcsWGASBMOtbxk5sBSV0xh1EEfloKqmhko2H3cuucSAHyMYRIM2Coo3Nw/X1M7DolmXoYlgwJm200PUmnggs81Oxl2KXa+O+MzxkDLklqaVGeAnVK399xI4em4mlBXsJzNSWpRZqtC6klTk/Qt9ljRlDLU8xZG2DMPJk5dnToNv9sAOnZK7ZvbfWxsv5jO0xECEquQ9gYdcRyaJ1OSQZMd3yjiLtB9aCS5SANqup3XWv0PKIr7xyovwGXqFDfMWmvFOJtNUvOPYvv0NKvZH8JGPP2lyQv75U3dh48arMweVuN1UdjebZyjLuqenB21tnThy+Kg5H16eQIoCpgTCqeRxu3AFje/ca6+lKBWBzprZ73zRqqX0ZF81x+8m4lJkZ6ispBDXb7wKV115pUnUEpkKe2tX0nPdif6BfvT3Z3Zq5BHU3nTLjeaj7aY9vX042p9G24FWdB8/xr5lQuEK8ysMaycf5XBsNZaFST/m5fgws1hZ+DaMxCx49pgFg+QtjckYx2SovQ22+gYEXfVI5jnIT2k4ExbkExTr3HmdymhxZMa9Yu4CGqx34b2XLjWV+rTNLarz7Q8cwe8eehj/+dOH4S19CXNuvRuWm67Guxs5t0o8IihU2P3WW6/H/fd/zlTpkxgsu9w89jRJ4t9XNRv+dC5+/JNf4kd/eBrOykZzTv4PHn4RL23fixtvoDf6+fvQvGAe2SuFZzc/jz8/8Srl1Y5PfeKj+DSNlqnIeCFykq/tdgOMN2y40kQIswl/uflezJ8/10Rp4mkb4s5StIUd2LSnHSfbe+H25ONAaxf+/d+/yqstFCGCYSrunoFRxGNx7N61F2+88gJmFVI2pQMVPTM8rU/WWFG3Ul6U5Hz33e8za7UiOR3LVyzHCy+9bmQ+kEgirnH3FsHiKYSFfbJyXq1FVUgUzsBLL7+GHz30LE71DuIePucLn/sMamupByWzMqCkljkzsXDxUnyN4Ou5lzZBGO8jd9yGQ2/tQn/vANYsW4ANBGxLF7eYxDa704X9h47h1VdeR09Xd6aon4ncZdufJU6e/qlosPlOv9OqKtFSukTbFbO3KA9Dhl3PoZ7SkoPRQ6K4DD6vV36F7JLJy+DcqRgYbVOKen+cwH+AuidMh6p9rBcO8vjF1FGFZhnxf07iHUUCdcaHjsB+4IHfmTyN3v4+k9D4oXvuxJLJEy4VYZF91nKUbIf4Zc0a6k7Svr0H0HayA4vnN6MxRWcm0UX7QAdHfJ+mPUiMc2xzYHNWmpM+00pk19JHJW3PeDdSnXTyCqtM/pjApHHAJmJm99W8uXMxa+Yss5QQDQ8jb3wwk2tEHUy3nI5kCn3hUegMHv9IN1xjQ5hbvxieSfkXWffkNuOhLht+tasdj3cEcShIXW70ES/QQMv4ScFOU2xnE6/VHkYPGymmpjdnPMOppEnVvmoZ/RC9QVnC6cTBs1TMoQ2lQupWaVs1ZPp1fJeYIML30Fid87080FwKrKooKSR9XiLnqW9mO+DZyteQld9rJ4FKBU8OVJbS9EZ1MInZumPQ6hTSJu0YxykxRRiUwasKYBQGKbV58+biuuuuJlM1ZA61Uem+AgKdSRBjxkUh8wTHnIjW5c4nmNB+XCsGerqJ9Pfi1GgYjqISLGyZZ84Al+HXOATCfvy1dTc+8sbf8KOjWxGmYakciGFWzwRqUqpxZ4HTmoAzRCbUGn9xM8chA25Sg61InNxq/m2tX0WmdCFNzz49eCRjuGXAZch1wpSQZAmBgHiil/OkLNJighdV0KMXn/b30HNv53wTBJYKMPBvQ+1IHHyB3w3D1rwOtoXXwlq3yEwFeo8C/Sd4HRWATvszZ/tLgM8e+wxxnBRNUAUrLTuUzs5EI7Lj905EEFpQUYPa2QtQWzfDHFs7Y8YMg+I/Rk/7ox/+kMk12b1rH15+dQdGfJw3tkFovZcG/zvf/gE2bLwFn/zMP2Pz5u3wOHJRU1p4pr7PdJLASnGd8706PYVHppD2a5siNhrjv0Nq18DAAH79m9/j5nfdhU984j5zvoCUbWWtojsXGBOOlcVJL4njofLaquNQxqFvoU5SURFyN970pfHIUA72jsUwOtRBfDcAXzSF40ELXh+14K89MTx+pAvtJiTNV3qKMVq3FL6ahfBWVaCuugizagpw+/qF+NR7r0HLzBkY7O5GztFd6OkfxSuDcQTGpczCZuvg3NI8zLT6YOk5iHT/scy55dIhApGSBwKYwsIifOTeD5oDfTq6evH/+t9fx70f+TSefPJZrJzfhI/fdhkWVeXAojMl6FUNdXdieEjrm24q5cJJT01yq8+FJm0q6Rpdm73v7PFUlrrq3itpcN7s2fjUZz+Hr3//x/z8CF/9r+/iq9/+Hn7z0IPYuuUlPPP0X/Heez6IPIF8OQbKVxF7y7kiSE5pjVaGmc9KKwSsCqSqp6LlVJ0XYhS/AAOJ12T057l9kBPkzMszHrr0QsOMOpQQeBq9q+Q5hYD10embFXVwFRYbAzYaiMJO5+uOe+/BB++5Ayc6enDPJz+PazZuxLVXbsStt7wPzz77AlYsnIXVLTXIj9HJ6Kdu6DlE+eXPgcPmkx44hLSORY8RmKc4d2kaFGP82VbtvpCsSk/o3P2qWfxQ1iv4Uw5hPtvlnPxoK3cp9VMR9Y5+V4lyFfdSUqjVYpbXXNRLOjVVkY5iN8E1vyv4PzT8suTbt+7A7x/8M3bv2Y9xvx+Xr1+L//z6/9tEaS5btxorly8xhw/94pcP4rP3fQm//vVD6OkjkBcKmDInCwnaL79qHQorKuC3lyFkZ9+DdJRUfCyVhoWevWUGgYK3AtaqechpuoTmYhzxfX9Cqv8w1Qd1MPki1UuHzCQ3cwx0/ol2HXHOlLej8z/ePt6LwXHKiiKxkYBZnuqjLYjzHQ0lMzB3xmLMpCPhkXMu3pkk60ZbOz7clMSH+LnMOWj2Zv6t34JfdqXxu54kHuzPx7PdUZzqOmnOVb8wseNCb0r6y2MndbyoEsgMApwkGRF5iwobylOcIkx0UjBBj2OChj1ZTINBhGMqqJ1DvFA13uUVCkTI65xOefxehkou8vlAhiZIYRbtUlB+w1nENqn2uLar6RlnUSasqYWPDGiYei+/ifk5eQGkBYuFaPVuZVfqJDCdc3C6v/y72q165S4KpFHSk4yjELmUnqOY4DeJrdu24YFf/gZ79h5ESU4Yly1pwJKlK+n1TWVyK45QOd+/8zH827EdyKfRXVtej0J6HwpDNzU00uv0oCgnBvfEGFKqgKja0lSGWgtOtm6hse6FrXGNWd/PeOiHEaHiGfSUYic9hp1dOzHGj06LMkwoRtP4S0BLtEZP0KVCQPTqldxkKaFAcx6SfccQ3/80kuMdsM26BLaZ8vSd7C7HR9sJVZWxlMKtw3c8BCImAW36nEwhGUZt/7HxGfTGTFTpHyYlL1nokRItm5oOmboO4z4ftm3Zjueff9lsCaqqKsdMAiu3DvVhW7Se+n/972/i3//jv9BIz/SH3/sW/j//+yu4+qpLUVqkk7L0bP3H/HKGxAdioTNs/ncpnaYqI2I3RYrOd6NAgZQpFY0iAMod+dJX/jdlOoUvf/mf8PWf/Bq33fkBVHvzMgVgplAujYHDrf3qKbRRue9vH8aRkB0v0678oTOFXx8cwZ4enzkhbmNjIT65cgY2tMzE8qbZWFiQi6WpdlzqGMSN5Wm8v96B2+bVoaFCABpY6knh5jLt0bbh4V4nvtuej5/0uvGdAxE8uPUoTnYPmOWxhbMasWJuE4Lkoc5cKnlFGOmxaTeHpWG5AX/mECjpCiUbSjHIC5S3rDXSxADuvmIB3nX1JZwrtv9oK2bOnomPfvbTWL3xJlhL6mgwCHwIRi5dvQTr+ent7cfPfvYrPPTTH2H00OtUpnsJDgh2CXgDJ/dgvHU/Ej2tSBHkKP9EY2uimMpDkeLtfpsf3jNGMKy2CJgHhwg08nHN6hbUVJVg7/5DePmV10wCcn1drakqpxyhutpqGmI7BvoH4RsPUEzYL0W6FEET4zhomAmkledialZw7C2FlZmy495a6jqOr4sgWktmCm+rbaqnP0IQPnyC/WCbpa+kx+h0WPn98qVLcMVl6+g4x/Gr3/0BDz/8CMbHAsTqBHu8TpEgnYnwy1/9Dq+8uoltrMFVG67E7Lmz2e4mOifX0HARxBWVY8acJbjqxuvx7e/839i1cxP+/OgjuOymOzhHc4BKtrGmBajmp4KeMD8WfUqoE1SWW0Vr7Oyf+qjonDxezffpiIE+/3MSn66kp7+ybBYuo5OxtnTWGQnUo2XoFFGUR62P5s28kleZ7/kffZRMPEKD3HuCPNCGWncCX//83XjpkV/iM1/8GGYvnmX47OlnX8KBg0fxswd+jf/69vdNMa1/uf+zuPPu92Ii32JOmJXMDkX96KaO0m6BiPxUhwUDBKFb3t6HVp30ZeFH9Wo0l7mURy2jhkeQ6toLq7sOOfNvNQWbUnEfrA0rYS3TtnWSEm+V4KefE4o4WgyfXXLxKkStLhzrGkWUoFfVSevyC9BIfVqU40Q5ndwCPUNObYh6W3ohNkDVVK4HK5RPmeFnhfloZDLKbCJuR0+oAsd7O7G9/5RR9LlEWaqQFpFgqv3UUd68FKocVhTnpOHJKSCvFiBv9CQsMaJAGQghT12sdWWw8zT0GigdczsQGkOY3nEgGTHJhPVkllkqQZoKZRTY+bw6DUCEz1DoiDJxhthuFZX5f7r78uC4z/O857cHdrEAFsfivggSJMH7EEVJlCiJ1mUrSmpXSRwndhu7cdPUbpo009SZznSaP9ImncRx48adcRKlTtLMOIdjO/Eh0bIoS7Qo3id4AcS9OHcXu4u9sNevz/MtFlyCICk7yUzbV9oBgf0d3/Eez/t+7/d+GlihwPWMg4yrogoeGl4JVCWZLSdkEiEt0+Y7yU5RKahIh04PNONUJr6X7zJbU0zSI0nnG8gACNUqhG6u5zNVy19RCUUfVos+8H4yTHRuCtemwrB8i9i+bQuef/Y52mgvMovTZAIaPjKKJQbgPUoaiVNB6sTCAQKv39y0G7kdT6CRikRHvp4cPGUylGu9LuTnhmDV11FgN8GhpD6Oj7yj4tx1E1rSATwGhOgIShqetK8Fo7kUCokYWumR6LhkfxuVlECHlgu0XFIrAMFxImCx6ZkoAcnkA1C5qbSu9rbKw3QNPFtKGBRLaT5TZFx5MgJpDXyGWW5aZ54qSfOpCIOWBbR10SwtPeCeMulefmQgdVqbTnRT2Np8xf+SSRVMITCiYXzskX345x96Bi+99KIJt4oUvu/qbDMe5PHjOs2uYM5Snxi9hTNnziPBe9/83glT9VHJphv7CI5Eeq+iQPx/XVppV+W/zR5v8Z+JnGnA1pAqh4VGDFhzky+aAwG2qw4XL1/F7/3+F3H0O69jKjiPk6cvIZ0tYHDwKn6b3uiuFz6IjoNHUHvwWRw8fAPnTp3Cx//df0JrVwcaqt0oZrIc3jBSVFLa3SMMVgI1bJfEQMpbyznyyJW8KQCuNq40/63j7+LSpU9SNChPlFf9WWOqHS2qF9PX24mt+/dgYGcTNiTPYjZKnTI+TnwupUwZVnLS3M0S4NaarQwE+dsoZyWO1q/IG+W2Jl4wp7LJqPZ2teJff/yn8IFn38fm0XgaXVGk11SNx557Ef+5pRcbaABf/c538e9/4/P4jd/3ExAruU1FaJbpY+RMCdh/86l/SfmKwZTSVb9V1Epe6QoABEGi1XjZhGlNXgoVqpve2kc+2YPN+w7hz2lgXz36Bv7uG99CW2urWSpShFB5SDLCTz+yC5/++MvoqyawVjKt5ng9quSJVVrhA/1Zk1LDsW8myKlvoqFdpK5QHQ0CkwIdltwiWhq9+NTP/STHvBt//bffxG/+1mfxO//tswg0NLD9VVhiX3QAkc12Pfn4QfzcJ38Wh596CjrYKxpdxPXrQyaPxOuheWgJsD/t8PsbOfSlSpKmfr4B6f83ENshuTH72OlQSocpKiuekjOqaEM5EmtpfMiz2o6l67ycRyU+6+s6ApO6LupGC52dffRNcqgicKgupjE9M43zZ95Be0sTHj90EIf3bUF3QBUzczh59gT+95VhJHNFU0io/Zmn0KKIJEm6pZX/1kg5tjRh65Z+s5x2eTJIo5xAF+fTkiNFHWoRwCj3qRghj1FPOdzUl2x34foxzhnbqsqN/N2q7SAfEjRrqzOBsKKr4mUteY9x7mbiefS5yRPFfKl0OsnMlHG8qTMlv7NXOTbkhXWz/Q3xhWkaKVUHclKpK4lLhlKV20paYZV0JrPOQo5kLUSXLYQos2MZMkpkDps9WezpaUNnrXuFhfk6GVC5RKppTA86oizIQo6fLGI0Zl00PG3pKApT59nRPji79/C6otnHHibqVeGL6swianmfT4ZVVeL0XBF/CNWrGIi2wK3dBmEuU1EZNcZPAbqjK/xFIRV5HOuVdqUHb09dhE0Db0LWlfeqWqDCczptSahXHppQlvYmc8JKHMancWIL9HgVkpnnmF6nERyl0p2YGMX1iVsYspN4btsB/PLe57CBwi3KhqeQHz+NqsZuuDYcJHSy8fbcCL5w/fu4HAriY5sP4FPdfWjWeo68BSrAGzeGEAlHUOfOw1tMobNvG52Ibn5FxUyQUQheUGvg7Npf2m5nPHGiXwmNwnJE6LnoGPLJKFz1RKM1jbA4JyZiI8Bidm2wT0ryU+hS4bwVppdXYs9eMUsBVge9Al2nkKWMvqIx4iVTyUqK+kEkPqTRV5RADMwxuGtOH0DB4DQunz1uxgMeRRdK75US0xpuoKnB5GY0NTXDV0jAJZ7XkoXW51bmTVnQN27exOnTZ7AUj5vjZHd0VCM9cxMXphLIetvMSVz99Jykuy9fuYbp8RG0Bmox3bULrR29OEL9IpYZHxrCpXfeNMtre594HwYGNmNsbMJkFmt71faeBvT3bYBT4Vm2VWFZ5YroLHvdv3vrRmxs4hhQHnOUobevjuLPj52h8zCHPVs30MDuRbvbxvTJb7LPIew69Dx27KYn10C+peyq+M6VwUGcv3DRFA7p7dmAfdsHUFtYwNDoFGaXfejfvAk7d2wziXh3kYBzNol5FUA59i3MxChrbKuDcusg31j0MOobvAi0taGhqQ3NLc2oVZ12GuTXBm/hbyfiFNk2tJHnslPjWOS8tG/fiY0D21HjtLCjroA+OYhS6gQHtraVFpRt7jCe9Z9+/Rh+95W/RJ7t+KVf/Dl88mMfRq2W12QAVnJrDKCkp2n5ApzBUub9reFxXL56FXOTIyjGQ2huCmDgoUPYvvdhBGjkIpGImTfVVR/Yuhm7du0w2/pKXS5gZGQcVzkH2h65m9/19VFHrFA+nzdHEl/muJpTFhNLBO1uPmfA1OdobSVYUJso/wtzc7h84TzmgmPY2NWGnVv7yV9Jtu0a5mbmsG3XAc7ZU3DTGJfADJ3S6RmTcKaiO+KXLTQkAj+hkNp8lXOawI4dAwSe5JsKuVK7dDzu0PCwyeJfCC2Y6ot79+zC5o195rRK1zLBHOVyZDaOP/vad/GVvzuKRHQBG1v96GhvR87hxfj0AmbmVM/Eix958f34hZ//BLZvX/FIV6lSIa6lCj16B93vnjWkcsxKHNc8r5RWNnkEHBOTH6ZlAemIVVrvnXqfPvru9vfrZfuXSXOv/BmF2bWsolMEX3v1KE6fPEE57YZjOY3jJ07h4ccP44UPvIDx4By6e3qwgzK1lhR5SVD+pFd8dG51QqZJdDYn/Kk91M800MXpS3ScGuHopJ1RlCgZQ2GG9pCOlaNzP8GjQOQked0yW6IdWlrls2+NjmEpGsbmFp21QMBeRx2y6lyx34qcqky+p369rX66gKMQoyHT3s96KkGTvLbmsnsSlaXCsjSgKkU4mKnGyXQ1XPSKH21wYIDIylJ4RMZG681m7bxMZaZdaSiFvrg4QgTThRRRmc4n1sEh85kYqhLT2NO0iYap5AWXiPfLK5GRMtsOaYjXtltJh/IoTAnjkvdXIr5PoX6+02SOa41pzb02PS6F8Q2oUFGaFcPAB5WWOYTmTTidCkO1p01pXI5fTSufZONiaByvXD6G16dHMKPtIkr2kmcTpnGL8UNk+fyuh03FqEcCnFDeU5y7gfDoIL57cZpO8jY8/8L7MJFexCs33sVkcgkfoeF/mh6pT6V0aQii9PZuXL+OdCqNDTQQ7U2NqG7VUgyBm7zG4CUU6ak7OveiWN+JJOc4FpnA2MQFs990Z/8h1CmEr2158sA4DsoFj8/ewHI2Dk9LH4enAV56P5aMuXYAyCuUx18slE6NikwZpnVoXU/KS0scElrlj8jomyWTBxAVv619/UuKgoiJKdgSgh+Wlgk49VoaaRONuRcplKr8DC1bGP64z7VE3/bsNdh1zXC07eAfyvxwmxYXZ3EslCO4aMeR5jIAJpnETF6vszTWgGkDwEw1Qf7dVLK8G+zkY/MYm1/AiXwAWc774YATW2tpLFe+N/ysvdqTZ4Vy4Og+sKIE7kNUclcvnsPJd94h0LZxkMpMhuueGd1a0tO6vbwJlQ0VWFEkSGNG/jaKOXwLGduFQc9WvBmz0MIpfKGhgDZHht4a9YCidAQFAo82PfcpOg3HR0I4/u1vUUWkseO5H8NmerA7qZSbncv4xje+jd/+7P9AcHwcn/jg0/iFn3kRbS3aTqWaEz3wNHaRTfgSvV8g3uRPsJ3qg/hVO0gEVLVkJJKuUjKaDKaWI8UjxawBEKqsZwvEe/wEyOQ/kZ5jxkMf8cZ9+OM9UeVzOD9m3Kh3tfVWCXrqi3JH6KWbqJl0F3+3tVxIEG1O7jNhGj1Hs//DtUdLYH/0ypc4tr9Po7UN//Ezv4LDTzxiCtIot6fANl04dxG//d9fwatvnsBnPv2z+MynfoasSw+zqHerHfzcZsASibdlpJUYYyJFFe1TgRo5WDbvV3KforiV35dJ18j7VY6RPGItI+hd68jbD0v3M/5rSVsfXzv6ulkCiBF0RRbDeOmFZ/DBF5/FSQKCL77yZ3ji0YN46aUfwfhsBJ0dbQRrmw14KFOCYFRVVuVcHdxBEBYgf4nH2C9zQuDCDRTlWJkIGPnT8pjwf6GhG7foVE5ru3fRhQU6Wt3kgQMb9hM/NJtiQAuhEHwEaS1udkj8b5KnOW6GNzRBHMt8UcY/qngomY3KWUIsKu/Hl0CvncwHkYRLDCPvTAUc+ELqESzxz5p/v4u/KIlFgqn1LK0BrcuwNH307gvTZ9jvABxdBxDPxdgcF5mNhiE5jToPvVGth2l93RAZgsrGHPuqdSehw0qSx5KgB6mwXa1AgyS9gpTTYNbh5aKJuSpIiX7BU+Q3Iq3uR/iq8vfslJILFY5WSFxGSv1XhryMqMnUtHCLHv7vnn8VXx6+gJRO5woRvU7QuDUT8bXTI+MkH+jaiF/b9zze37nDjJU9dwt2hN43wcbxdBonQ6N4qH0jDrf2m5PnDElgFsfYHo514waM0EOcGB+jZzNvlnLa+7eha0MfPSMZ/ouw2UYTSaEQpQgGbkxchpM/k74qgmc/HnLVwaElCbWbzBSLhRCcuQYnAaBV34Isn9NJ5dmYS9H406irCiCBlk1AV5g8w7H1wtlzgHNGha6x0e4PE6oXCFK0YL25riTeI/AZIZjSvwOKwEgaH3TfA0htUL0JtUPGZj2SsQ2Rf6SwBPCsNfyxlqjMChMn+bwq9vnRkqDeQRai9EreHhqjh1WDJ+mVr5b3JdDMLxIAVNXB1aTw3BpFJiWo0J522minDMc/S76/kbBxaclCOm9hgyuD3Y4FtBSicCr6VT4UqXKsqEiKE+f5nho4evazreKbB4wlPRk7TJ5ia61AXwk43u8e6Q8BPBlZeisFytfCsoWrFIvgbBAOgvYNtR7s8OXR1MB2+jkHZcCjx2rNVRElRc/Ic3kqd9WBz/KxFoH4TM6Fi/ECBk+dwBtf/BwGz5zBnkcfw4989GPoe/gQ+TiPi9/+KsXgBn7q6Yfw/l3txG1aQhEIoK7IE2gQsDpaBqgvBD71Un1ktPTR2K+MvwCLDKyApnSYnBgVsKLxK50gKIDAexXRk9HV79Jleo7W8qXPVLRG1646F/cZu/dEGqvyeHGMTRspIwbcpPgnWi6CBksRWs2F+iKDa0odc+7UD8mQ0Wn6/u72yLvVLoHPfu4LuH79Gh5+aB8OHz6EpkA9MVERCwuLePfkKZw9ewFdnV34zK/+El5++UdXp/H2WK5H5fG+H1X0cV16L8/44Wk946+I9ulFi7rYwiNNih/dSYoGXLt+09R2kJff4K/BF//gj/Enf/6X6O3uwr6tvTj40F4cPPw0Wjq7qePvfIISdvWMoHb9EIT2NLioDsifsiEaWNkrgUGBdgPu5EJaWKJzEFmOm3apxoWP17SqSqIA0Uq0UPVIpqamsW9TM7paKXOqy2Ii2SuUt2j8YyO28cpMKFcv1TdikPdIUlIK6Qqlmh0BbLCWB0wFtpVR1KQZNEsFoaQwgQqFVe9SliukZyqsERk23p+jeSvMIQ7lyReC1PqOm8xduRVPykdKXkZXa3Z39IODpyQ1hai1JaIcoi6TEqx4b87rxxQHcSmfhIsD3kgj2SYPgB6zRSFyKBt91YPiYCkEpaxcD/trohAcA22FU5MU7uclQT77dy99B1868yZSQaI5hfM6OMmaYBVpIG0JdOHX9j6Ln9q410yqlG9xYRijrhr8YWQOf/H2d7DJG8AvfuAn8VTPRrjovRZzBXjis/C6vch4WnHy9BlTXOXRgXb0tgRg02u3qYxsGlJlD6sCnVNJOsqDkBcUnUFB2/PEMBw7Zfe7BIy05198IKXHOU1wrKTQ3VRmBSpGT2wWVRprIUoqGXNKng604bw6BCzKSk/gQAmM4q37rdEr+mHW7Hi9wKNA3Cr4vMc9PygpSUpRH0WDFPVZj8fl7kUJOjQv9dp6yT7ejzgG+eG3YNPDdm9+ijxFflxDURrpY0PjaHAUcWQLjf+qAuBPRcBk3MXD60SpsvSoIvSsh+ZDuFVsRaq6CdupnA7W22ZrVvlJhmSs5bmWI0+VRHBXCF5GcWkeLhVsUs6I+nhf4vfSC3IKJM/KY1HeyjpRAJUXDk5P4FI4g6CvB3nyY8BjYV+djU28VU6beRuNlq05yBfYBrbTgPNyn3mF5kjyK/lShKjCMVhYCOF1GicZn03NXrzwcD82dLebs86dBCg6ACrO7muXwljagR21LmyuyqC6kKF8UKlmw5QpOQaUN0UbZbT50YFXBiQIkBNomKqSVKZFttPmtcpZcTQIuDbR3qv/FbK/2nZ2UDpLuk9RG1Wc1Lxq6VFOgsZP7KbvdJ9qXQgoKEQtpS55McpddCcP/GCkNvFTbosSQ9VfjauKZcmj0BxK3gQItH3bgBT+2/CDbYr5aMnw3VNnzVJUik6HSLsHOjvbzJG5qkOgsubr1cv4f5XWM/5vhyxc5N+faraxh383po7gSlOp1G/1fpng/tKlSzj+9gmMT0yis6sNTx15EvX9nYhZ1AuUnxbe0NO2A14lNK8zv4uRRY71OBob6tEXIE+oUJGWAlbzxER8G3W2rZA9ZbF0oFjFs/RPOe+KPte1mwqKOldGXzjT1DN0iL2S+3JOizH+Y8dtSBBVhGWdhlVSCXeUJlzV/mSEnTSmCSrBtLsWtZ56OCkciVyytD+aApmgEBTic6glk9kSaP5UoYq7Sc/lG2gsito2Qu/P0dhXUlRGCYhKA4AEjbg6oUSg8rKB2qPtXwqPyQivXa8XQKEyK9Dry9IY5ZQQQYHTOlwVlZKDSidPIQhSQHJE12l61LP0mvppGPuU+UsDZ7XvMHssS89daYvWh6UYjUdBkrLUOcr6nRM4k47if158Ha9ceQuLCxRAi5Mb8NOxcMHPtnb6arG7exNe3vgQjnRsMd66zuhfGD2FuoYWNPUdxPXoLMKhefTQ+8vVOpHVOLEJyegoNnn86Grbjngyi8HLl7E0NYLezla0b92NuuZWuLUDYeKSMaaO3t0r48Txk+cgECQmSgnATLMfNLYy/PJ8NJZSSEpIKRssrdfrOikvRQb0d4I+kz3NeXV27ispElE5+qHoj641Y1aej5XnmTGMEODNIM53pTxNcFPBak58bjeNRlnR/kMQ+71A5a936ozt1TZUEv8WHjXlhVWm1+QmVPLQXWShOPIudNqYc9NjxkCspSh18LGFLBpSszjSXGVOHCTjrXxLkpGQ0EoRk58XcxYuxC3cVLSak9zmKWCbJ4eNhQiqlWipKICfvLVW8XLOTK4LDbGlbZgmMnVn222C7+LkeRqkavLCfs495/G9kOY9PEmFQdkSuPDdHpcoWeUNKslYIoUj3gh6PctwyjvVvMuDWS+yp617WtaQgyBjewfAY78IVkqKjDwkT8goLPFC+Tr1nf8m6DLRJsqyo/dgKamUf88ULNxK5PCt7xwzhXSeePwQ/sVLT6OtTv1dudf8lB7Sv1c+BKBKVDXCRTlQ9r0t+UlMEzwPmRK8hi8IrhyUO5Pcu7oUpWfci/QufUiSLTlJkkONq4yy+YrgW0qfDpNR7ALlAuJlkkMjQ71ipH944v16t0C2thYap23ld+lI9UcRTM2h5kEyKF2qd9MRMfMqcGnACu/7/4TWM/5DCQtnOT1bam1s92UxTp5Mckwm6czNZ5ZwoKkPG+n0RQnOlUvT0dlBPFeNSHaJ12WRpVefo3PXRuAUIOCyNNbaQi4dYBzIO+dRuQTnLlxGrZXEgR2bTHLfHVueKX9aBi4sjsPZMgCH9FhFNEGnM8ZDI0jT6Zp2+uCi87TV34rxmyOYvHkZO/tasGEbdbRsUzJK45+NsFVlIbiTtC0qRoZw8QUeMmKIhsxL5d5M5RGOTHDqiwjQOKf5/gyVfQ2NQhWZV3938D+LzKXDSFQDoLW+A2F60zr4oHktouGAaj+jzU7ZRN95HeRCxaHSwRl2WBUFvcUcnDSqKRltGpNqeqOq4az7XRQiW8qEytqhZLXb41EioaHFKaTI9KMyTvTsdecSQcomKt22TIp/omLgvWk7a4DNMt+TpofiTyyixtTQ74FD2b9lhpfXpvUUebWmPySjtGjwJLi1XYhTyf3Nsddw9NL3ENi6Cf1b96HbH0A/lXc72+BajsBLBVJT14lRAozfu/Y9/M3IZaTDEfOWD+05hF/b9ywGOIE6kGd4aITYwYH2vi4UieocVOY+GpxTF2/h1a99BYe2d+LFD/5TVLX2mXGW8rS15kvGdPQcKCkeRSnUVwEkCbbWlbT7wER+yBRa4xR4kbIVODDKhh+tjcYIgpRpr8Qa8QzHvTD0llFSzi1PrjA0SY3XNk+RcifKDGo8En5pnllSHoXkLEYIyhYcPvi1r5WeWKOnGh30hhUB+QcjzZVyCKpWQGN5Hu8i9ZXgSF6T1uM5T/cmB+zIKIrRMYLUTeQ9GsY1zzXGnxixgYj9iDNIg8L3C1Ct8r/q+S9hJJbG28k6FKlkH2uw0F9jw8fhvGMIFObV3GgcDXAjn1USlbiAiK4xBkSRmbUgWBE1ZftSQRgwq+esI/vrktahxS8CKrVNVJYufIM2OuAp4seoz1QSfZVUhlRevMCyQMDad0h2tX1P2f6SWQGntVEeybUiR9RBlqIyio7oWcYorlzL71Sjwo7NmBQVgQWrbbMxzEqASuVtjKYdGOX0p2IxJIMjuHX2OLqaqvHB9z+LziZ69GbO2B5t85NBVMRJeSaSE82/JkFyQaWvg3VkKO1sgm3jeGgrmTxqZzVsevIOAhqHAJoAyz2BQeVAifS9RYORRpxtsMl740k6QWzWbhqYuioPrAQBk3KS1FYBa60fmy2DBFcaG+k1F3/q34q4mnabh793UkRAvCXDLyoDLvM73yv9pjESUJADJ37UR+MjQFCOOEmvaGlNQEFRDf3UMomuMx9dtHZM/r5U2dl7Pbt8zd3fv7tkVRh/Xse5iMUjeJviVltTi8Pd1QhqCY1jVFdVRXsnPeVHjXZ/rCEdipWl/dAmA9XS0OF4bs2HxlYRTiND5DHxyZq2xJfiFA2F8pfhSC/CJX6nDOVoB8MLYcQWF+FW7tXSONVYL/ybD5bGmxTms2/FggjQqdRZLUXq6t5m6iX2W6+OzU/h5pUrmJ6Pkv/9K2v+95kIrUuIVkM8YgDj/ZHBVtaz1yWFfOUFKzljHeHXb1Eq/eLMNfjoVU/rrID2behp6sUSBUuHEPjpNSzTKCo7voagwG7sxoJAAA1PMxFXSIJCNNVEI865g5NG1F+JlDTZ8laIlowSbB3gNwVkODFL2QxyVNz1fF5t80BJkMx9Mkq8jxNYXBhCMTIGR/Nmc7JcSTnxOxn+NAXfFEFSuJYkoYhN0nS5cWMhjRuz06jtbkV1YyO67DQ21TUh6qzH0eB1fG3iMobnxjGXjOOxDdvwq3ufw/7mjXhn+jo+d/zrmE3G8OP7D+PHNz+KPt5nBI+kLOTl5RwVlh9VuQjyFPK4XYP54BSy85No7uhAoH9HqYoZm2pPD7KtUVgq06tuyZtSlEJLLrpABt2sKcu7Uj/4N4VltazSSENmMmf5N0U+MovmgAlL1QBFFAKFUYv8KDnOoep/ZcOntVsto2jnw4MiSgQJOgd9hh6/hMXv9cJDpVNzR6lK8Zg6INKzyp/3SFo7E+gRYDGRjPKzbpMAX5zGJkuj5E0ucHyXUMUxcIp/70kl/ipOlMrbOnooiGuUwarxp4E4UkWDaxIkOYZa92Yfpqg736CYuGnEnvUtotVJ+VLBLBrX22vGFaRuS3loScYkQq6JJIh0TXzeFFuSglEm/h05LJQt7Q9XaVGLINBBEFCOFGjtN51OIUvPRdnq5ijYslIXKTlrcRSD8RyO53uxpc6Fwy1Ogv515kOeNJWRJWMksGkiDZXXsd0GMBMk5MgvxujKuFe8zxCvM8CVfSagsH30uk056srnsV3sV3H6PPs9C0fnQytbnVZ4UnqM7yoshRCamcS1YiNmanqozHN8ug4WslBPGd7sc6C31Q9PPgo7k2Db2RZ6cLaSAikP5a2A0jt6tVXVUDJ0mgLyjsKyttopoKBlI/ZFMmMT9GWKDiQJFsLLUQQ53zUECgPUK03KMaJeStBJmclEOJaUAfbHzTYFTOn1lT4YEu/qo79xTDQuJlmO71VlVCVYqWG6RCBJkRc3P2qjMRK6rzxmfx9Sh/XRi/S8yufyp6IbimyoKI0AlRwwyZ0cozLIMPPMn+Iv6SyzTY8f5d6Y9e7y8ypIjoReqVer31rWUE0YAV/la1EWLPVZfZUzoiiHeEwyInmivApc8SJiG75TD+N978ZsTBcJvAMudHopB3zU67E6zMGH56uCaM8r8ZgyKT1pgJYiILpfDVE7K+ZIvyqRVUBRAEoOh4C6LhUJoEs/ShfLfph5ud3XpaWkOVZeuSqH9/Shto5AVlHBWBzzc/PU71601bnhiZS2xjq76M2v2C/ZTROf1442jrlTy+VqK/9aKlY2iZnpSbR298r432ur3zqkEVE2vAZRSvQuw8/fZQS15U0v1DqvGeC7ySbqj08MoshO+Xt3EaiKESqSKmS0FYLTOxv5Lhr/u8hk57OTrVGmTAAAFWJJREFUmmwpl7URDK2BSgHqqWY/pQZ5hcSMOm7WTGKdGTCF+ueJtlIEJbOjg/RkLOzd8QTqpDzN5PI59H4KsQnEqHjGKVTD8QU4l5fxsNNGBxVx0Pbhd05+E39KA++hke5wFvGvOrfj47ueg7ehDZdCkxicOIs69reLYEcRB4GZHjJV3ewl8vISHBseQTUVQppMu0DjPMPPIvu6kd5cZyaNs6fozde2IZYp4Oz5Czi0cwMef2Q/ajs2cbipoMhwdngUhflrBC00zCqslOA4GMNPY0GBsJf4u5SbtgYaxiEpHKv1IRkV7fCQ66FIBlGk2TJSVt4U3uL05VI+RuceKtmO0t/LpAJKmj+FCSsNx13E5ys/QosdFdshy6RTzRIUgGUqggg9dyHbruoAemjQ1o8KqA36iA9EvEahcrNuTSFTHsE69y3y2Tdj00jwPUvkmamFG3iIPPdo78PUR2sNsGUAQpwAZ4nKdoIgd35xDhsXJrGNHmdt/6HbryfdNv7AkTry98J1fs8xad2GyXQBb4ctdHBYn2zSyZm8Qc2XYZfioGyMzUTwh3/0JUxOTqGnpxNLyQQOPfYoXnr+GfhtKhCN2aoh1JQVcfr0eVPI5eGH9sCbIwgXKeFnjZIxkZsFes2hESSyFt64Fsaxs9do8KvQ1haATi60aex1PkC5ZOnSchHHbo4hFF3Eka4G9Hm0BY+jIkOrIi5GBitIyjdB4KiIBZWldu6YsHJlO0T6VdE7yaXqkJeB513El0lxaowE6BXFqYwEyAhQbyhbWtU4rcZeOCS/Ur7a860xkGHS0pdyGjz1KNS0YDIUw6vvnMT55SrsPvg4nuttQpfHho/TL3tjEjXFnsYg8VNmI+kgAQHxu8L2Cj8YIyFQwD5I1lJxFJLkk2SSfBxHUzXnn0DARfkOKAIiQ8G+OAg2tYdb0U8zqHxPeZn1ByZFAMyaP58tIyzHRbpUsqx6CNpppfat6kx9/vGp3CPtqJExUoS4RGZw+eG3MuLKcF+jDwwpP0NgcpXP+FP/XJVrPkOPMQBD9/PvAh0G8Js3l/6ua/QR8d53E/T8+drH6mwT9h/hVJ6LFrGRU3GgwUFDnDXb8gyQUcVW81zykvSDHBwBdrZJzmJh/AQfmYdTABRek0slnrZUJdXEnEniI4J4W0XOCHgtbQ8vf0eSHAuIR0O8JhokQHTA2dRN4NvEZ3MM1V9+L+dZttTRsYPPV+RxpVPqv2yfxlE63kQAy8R783iQ8S+aAx5iixGijgSdeaIOtwP1Le1YzuYRTxXgDzQjUEdhZkMyiSgc+RidlmbknF6OiwduClosmSXAaUB9DUdVDabHobPPdXCBCsyYOakkY9QVouVzpVQ4kEuhUjTAQYRIewqfIw5LCWJKUjTJfTaSCpnwX6qF71CntW9djCLhL4eeRRoYTpJhgqYupJJF/okC6XPixJU3YdFwgv2a43PdNGDXY/NY4sS/0NyJJ8lpg9Oz+PL0HN7lxBXd9BRjaXSQcw62b8dzzz7OdxUwF4mh3uNBJz2JtvYO463MzwQxPz4MnWhmdfbh7cmr+MrFk6Z+wYebvHh/11a0DhxGVZWNKAHFUHQBsTC9xbwbDT4bOwM1ZEInroxHMR9dpjHoQDGdQHUmhIGdA/C2K0PdiSQNUTZ4ifLdiWVfK3ILt5DO2ggV/fD5mxCwknQMpxC26+Cua0BraxtaqOgcBARRGqS5jAtZuwqtVSm4qNQKDRvgb/QQYGdofArwzF9CvWLSNGAJMncVvSGbQGqZvKu9pbyS80xJogfzQOOvnQU6LlS7NkzctpIsjNHTi9AQVrvdSHFO2z0N6JJyfU9EgZfhFyBViE1Kb12yEKInNkugsLy0hHwohK7mDnR3buJ3d7dJYGSK7UpRITjo0WeoDNrDY2hX2LfrQMnzWBHCO4y/zvNX0pkYPtBvMvZ1lU87YCpJvyo5Nh3CUDCEz/3hXyGZTuLIU4dx6coNUzXun330w2br0PE3voNL50/DTWBz6MkjePjAPnoNJ03N7ycPH8IFgsN33ngdTsqO6lP0Dwzg6acOIRAoj6H2/Sfxx698CcOXT+MTP/Yk9pGXsrw2RiCrHJl6fz3mQmF84813zPHH/movfvr9j5v67ydPnaFtX8TDW7owNDSEuUQWjxx6DKFYCidOnDXlh8P6/uABPPvoPlw+dxpnBm+aYlEt5LsnHn/MHJRi9qabfguAcs6k3MqRtbX6QaRrFYFTzo2SbaUH7qgbwZtyebPdVltb7QyV9nKaNpBzQH2wVN+GJSprSxGOTBS1nEufdrT4W7FoVeMGL59I5zE7NoJLx46iq7UFH/3gi9jc7KcqWTNfq7TSUIXlFZ1RcpYiKvJkaehl7GyCDUUPivJK6UGWwCW/p7xko9NYmruJ1HKIOq4An6eRMryxVGODHrOpeiiv0xi6e7XhQcR7Cah1Yqv0rInKSA+Sp+HV8/mRfmTz7tCZ+oMiCAaUVY6zSG253Z7lIr1r/uqgLooRJCt3p9Zdi2mCLQfHvIuyPpcOI29n0a5aDHCZE/KcHFflickBE0Ro9jZhiWMooF+nZMv1wMCD6I4ljHvT2jX/Qc7/dX528rXb9OoHEmVZ55aoHokixexXQRFBi555z0P8nmBH9oq6zFJ0S9FWgQfpSS2PqTS87FjFzhpFI08MD2Jw+BYO9fRhTwsbIiMucLw6N3zv4jRBwCAcdMIsVVtc+UrLXuGFGbJjFoHWTvq57FiZ8la/82MfefnXr1y7Yo6zPHdzAnGidGV8zs5EEY+EqHCLWJimAqYAq2xtbX0z8pwIh7vKVDnLksnnJiaRmgtjNjiFpUyWhrKAyXAI+RT/NhXEhYsjZqtfTUMDXDPncf3cCZxccGOhWIVlCl1mMUwFMofByRBGrt/EfHAUc7EkgosZjExOYJFIPzyZRDaVoG6gV37u+7g6fBlv3QxhJpVDNB7BVHAGQSpKdbTemcH01bN499oEgok0hjmAb508j8n5MCaDY5gZPo9w0kVmtHB86ir++uI5vHr1NL598Rg8NKqBanpck2G8fuocXh8bQr7aRQ8+g50eN/zueoRTLmzwduBRVxMGoln89M5H8Omf/ih66AlF4xyrGAU5maMDvAgXjU4DDX0htYTF0RumSEmKXug8vZOFZByHN+/Gv+V9e6uKmM0HMDKX5pjdpNEncHG3oJPKaHdtGvFYFBN8bsKuxnCQzJIi8CDImJmPmQOMWjZuhFNInmO1cPUMolkvfL17iXEuIBJeQNHTjUzOJoCbMeAglHbRcNegzuuB35lFDW9dSOewWPSio3czWovzCPK+G5lq3hPl/MxiJh7l2N2kQnMisOMxgt0m9nMJIzfGOJ4OBFTMhWNkDK62bylEZhTVvYhKpMDvFW1QCLOcO1FBDTSkHRSkZo8f7d5Gjr/v/o+8gyhEJmOfz5Z3aMJf65OPSrXVU4dOPrvbbcOvil/GiN9NyoFppPFqJaBrpjJvr25CHZG/JU/Szq9sJytRhk0Y01Cwq31eqTQqMHmI7Lujymu8/Tt0rEi/6900vAsTw3jn+8cphy5z0M/C/AK6u7qxc8cAfD4fgYhN5VgwZ9HPzsyZv3//3XOYnpnFrp3bcPL0KYQJij/8oRexpb2WQOEscrkiNm0isFmJBGRpmK5cvYp5Guydh55B9479mJ9fxF/9yf/Cf/2t38HbE3EECfSithf9vjxunXgDaYIkAY23jx/H6OQYtuzZi8s3g7h29QY2NnkwdP4dnLp40RgLJS4ObNlEo2Djz/7q7xAKzaM3UIu5GToA9MhVBtecQ2/6TUZUhEZb1BQVUohU/15dP18hcy3/LsNvchEoEzJMlXNMMCBD6/C3w9HUS2ejHwV/GyYXRhAcpWKmco3raGTOXUMT2yA+ic+iOs0xtpew01+FA92tOLx/u9kyO49ajCQtnI0UcI66Ks1+NFg5uKv4HjOJMooKFXBctfxYjgAoMZB9UoEWq0CDSyPgoEfu0PKYltPIMzSFOMs+pOnsjJHXL9LDbeOY+zl2jqVZWEszsJVnNXcDRZ0FoEOt6JBYMtoCEmUQ8V6I11qUTVPcS9Ea5VsYcEzLV/aq5X0rQiIrro92a2mJUFG9Aj9stzljQ7Iu4yWwo78TWGRUX558Xk3A4uPH4/QYA17v8cFvIpNFGnnqHfK4wICGrpry5+FHPfBRj9WQ91XnxMWx1Hq5Eup+KFJf9HkATdHwq1BdN9mnjsM5nLDpdACba9huDe17IIEYRQXspWnYC+O0++xf24DZZiq+1BKRZXlQHDvDaxZgNcmI82XSkzrZL82xLCd2mgcS3BNMfH76DL42eRMXro2gEI0i4Eqb8TK7Tzgs2pFiorQEuUrmVb5JmM7e0ZCFE6k6NFkptNthvp/X6/miovV55y/+8q/8entrLao4GY0NAXS20VOMUNnn6NUTmet4XF81BSQVJz9wcjl5VVUeApgoZmfDsN1+BGq9nOgMHM2taO3bjMZaFxUJwUOuCl1dG1HsrUGsEEMjvSNHegYpIm+rtp3ItooeTRwhGjAXOxNZmkIiNIaaxgDCVRa90GV42eBAo58T4oaPz3C5XbSJPfC1tdHDb0B7Syvb50F+KQInmc7jI5puIiNzQLQvd5SK7a3YAi6SQU/NX8ex+WG0bdqORzdsJEjJ44ajiLSdwqZsBP1uC52BzfA3tKK5qRmPbNiGD+99Aj/R0Y2n/S1orOvGlZEpApaC2de5uaUaG2voSXCSJkMpJNnf5pY2tHMMexs8CHgzcNY1ooae/gL79c3hi/h2JAynrwYPb9iKbfRsvOM3kUjSYPQcRAPHqqe3Fz0tteYI0tp4CJmJG5jP1sDd2G9OS0vQY/dQ2OXpNbV0YGtXI5IEEbOJPHJFh0kEqWZf0lVNmJylx0OGbmztQa7KjTTn1OtYLh0URAOlaoNOCqyH7/JxTL003DLmMwRS07NzqPHXobWzF60c61pPEdG5GbgIDnXC1syykl6ApuZ6VFOp+WvqyT9uLLN9uThBj0qPrmPM7yIxY1HhUv5bpyhWeBCVpK8l/z+wDlD4U8sZCq+qnPM9vbYVUpvluSkxx+zXXhGWNSQzbv7j46WYLApxUQmrBD0Ok+RYUjh3Gn/eJ4HVOi2fryUfx1qjVkl8d85Vi0kC6+6WOnziYx/B4aefxOUrg7h4edCM1GuvHcMVgi8pmmWCs05PFmmCzuqGRnPy1xzBggZv+579cNe3UKayaKnzoruOf1QSG5WFx1ttDomqopf61a99C1//+qs4c+EKrk5HsLhs49Hdm/FQvYXJ7x9FeC5oyhjLgGzZsoV2wcL5s4M4ffIcbo2NoaWjHXseewLRZSeOfvctpDMZPHPkKezfu9scmlTk9XNzi8gk0/C6itjaXzpcyb22Joc8ZoWmxcAy7FKSWi9eSxpn5QroJ4G3GZT1lghXyMnxbmjeQJ6tg2fhJppprJoIDPS7uU8emTwwJalFZ+EgGPDRuHfW+7DJ70Z/LdBeiOLqa1/FX3z1axgtuk15Zd8y5zMbR47ee3xSBVoWOZ5skzxO8xGjsE8ysAIFZmmN7RZoZBt8NKp1uTzqqMNqCeZaalvR1dBBNdZsIhVKOLYCG0xujaOJPxVmptdo0/gW50dgB6+YqnCm9LOSJMXDMhB656rxYxvuR2qjgIRqAkgO1Fbz4buUoKY2E5iYjHX9VD8McNCY8SMgRjsijnYm4ia/wpGKmDoPBsRp6UcfbbdWDoXaqFB6jj+1RCG5IH+U5co0x4CDcvv/8ahs/BvZrisLyxjNuLCv0Unj/8BRu00CNgKa1NUOev+qSmnPXIUVCcKKBVEI3zTLsao6aeqXaLs6+UWJ8TbH06gmRQ40Hor0UDeGMgmcmZ/EBTq4FziOfxOewJenh3FibgxR5avRCamjnXMSvIVjMVyYDOJoogFXMx5sq7XxgVYLXbSfWrIoxuaRyBLwppaRX176/F1h/wyN6OxiCtU0WG2NZSEiQ2jNWGttdeU1OxGHRQokOkkv1IUIGURrOE1EMloXJbejyiBiXZdHfugNTq4DLu2Jrlx/F1EZxqZv8NkNqO/chmV2OkMjqwNsvMpi1dqzEKjWng0z6FNq+mI6ge+NvIvvzt7C2eU05omqf2nHEXx64CkML83hs9e+i8sjgzjAiRmg4X+6Yyd28d9CoOqbHZ8yldAsf0+pEIoJL6nNFiYunaInPoTe3QepJ+vpuSdNuVJfLQUgoqNp2U/V+ZfQlEmV+3T6nQxHQx9Gw7P47IVv4csTg9jT1oP/sOcZPN+1C04ieTs0TEboLlUNNMT36qAObUvTlqoWrROV6MyZs+YUp927d1F5cnzSGbT5HTTmfvjo1SgxqXjrHUkMHJue4MBMclz5LG3l1Lr+IsdQ3qlqQ0tYVcVPIXGFkRSKxDImqUwc9NB6iN1nMxGEXHXoqG4m+nbj0qXj8PMde/Y+jStUyFoK2U2FtGxnsUhg2Exvx0dGLuQT1Bet1HV8531JfaUikOcgdKw2/YMT3yFPW0lYMh6qRPgg0rKTjheW4jOJeeLlBxH9lOAF2BRQq2sfBZyKknRn2N+0hgpPS1LjbA8NnhIr7wF4bpMNe5F8Qs/LaiCfKHdj3XvUVz6bSsYYL235uyusINJ12VIJZl5ndeh4Y/H87WfOL1v46xkbdTRoLztHUB0aotEhn2w8UOLr+5AKn3zhC3+AhvwMXv4nP4qvHB/GUjJljtRV2dxVEjATn2vPvdm2tEYniNSkKGVJ12o3hQ4nWZf4vbYjainAbEfUGOl5+pT7pnks329xrqIojFJePI1w6Whpp66pHNcVoyPwIQCppQVV1lOYXO+jfJ2ZDuMPYj2YdDWjix5Z5I2vI/jmN/ETP/Eifv5D70N9knozS34yr155t4y+tgyaNq7hLerTicETOH/xIiI5Km0B0Ara2NuFfXt3ol5Hhd9B6ifbRLlVSL8wfsbk/BjgQUfARb53Uq+iXt6mnql+Unff0d+76cbNW3j96BuYIrCrIkjcu283nnzyEFro4NyP0qkUMpksqmt8dCrKALestzUOMvR8v+oI0OaYHUeyJeqCgJ+X/Kvf02oj+U2FsEyCuWySnsH7zef+7X+vpLD/bCKJ1MwoXOSh57ZuonPFsXqQs3BPoj6grs3TLlkE+a7+J8lnnHfNN5+fH/qeabmr/xBsU26elrN9F7tDWY8MUSdO0EHuxem8A//l6js4Ss9f5g8pjtc0dZPyRtobsKuxBT+z/QMcr30YjuZxaPEMngtk0b7jEc57BVjmvbGxm5yTJXjbu5CZDfX/HzjQRa0jZqs+AAAAAElFTkSuQmCC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png;base64,%20iVBORw0KGgoAAAANSUhEUgAAAf8AAAE9CAYAAAFy1luXAAAAAXNSR0IArs4c6QAAAARnQU1BAACxjwv8YQUAAAAJcEhZcwAADsMAAA7DAcdvqGQAAP+lSURBVHhelL0FnGTltT26Tnl1VVdXu7vM9Lgygw/M4BosEAgQLCHchLhcIsTdBQIECA4J7gwzwzDu2jPt7l3W1eV23tpfdQP3vv97v/d2MnR3yTmf7L32Wp8d7eih7frilgZgZgJHDHYszS/DWyMJ6FobSnNWYJU7AzEdBujTwzC4yoH+w9BdxdAKq9A2o+HAoAfXzi+AdfgwDLXLMRGdQWnMB+TVIKqnEUomkPT0wu6oQL7djLRvGHGDCZ5wEDX1ywCDEYiGwQ8A3hF4nLkosrrQ8uj3cPLmH8BoNAMaPzPZDZQ0IHX8bQxZW1BfmoeU3QmTZkAwEofLlYsp3juSiqKW9UHFYuj8qaUSrADrUVCr6vJJ0/TwmB4xGJAzMw7EQ0gZecHimuy7aX7JaMj+/knL6Cy0vK5j/7aHsOrMu/i7pv5OT/WywCbAUcjv2gA2GgrrkO7bg5maNXAb0qxIO1ITgzA1rARYUZitfK2TlWuRqyPs6YejqI6X42dTScBkl5KycfrVtRAYQSavEvF0EnYTG+f/aFIeWiIKBMdY/xi0ktbsayzn3PuGwUQCOSYLHug+AZQtgC/InkvE1I1PRlhJ3yAw0a6+MxmZ5g+pfLayUkCp/N/a3sVAxAN4emAspjdJj1rZm+pjbERdh7H+FHoZG5k9ufXvIezfVMYGYsVMrLxYURPC41G8ePXbvHw5Hv7n40j6hxBPhBDu2a88FPY8flDD8UGfKoLdP4hpL8tLe+HN19RPxELQJ08C423A6FGkurdhn57KVl4aM8RyjvN9WopV0JKHn9aNTedAS88gFk3AVlDJV3n1sRN4KlyLi2vMKBAvkF6ds1QKmWEWiuFgKKiDHovg7X4fLp5fzWZJs778/OBBGPKrgNwSpPu3Y7RoPjxvD2D5dez1DD8THGdbsKFyS9lAvB97OHn0DZiXXIp1r/wRW+YtxT+uGsTV75yO4vJKxKY9sIlnamYc7zuEhXWL2BTSwtkQzRx/F4aaVfiHvwhL6FQJVm4qlsY1FeKp/BzDR48FoDP0DFXL8cHYMaxjhxumG86CZrXjD325GDMuQm8oX10Q5QtxZZ0TBdNDeGeyV72kezuQ/0I/qnfyInVrsTUxI68ibMpBXjEbjr2tBcZgoGcYcthboSl1791PA1XsvfqrVyLdtZXf4ecSjHkbS0pLHX1R/TSXNWNy0oMPrvgqtOpF+Pzuc+GO9GLzd3aoyme6dyERD2NRYRm6O7v4jWzlxQyLLkAw5setlmMowDDOCu7B6H56xchJDPTTG4rrodWsZOWXYjgcQNK0SL4FLRyd1HMkjqa60GderS5Wn8uCp1OMHbqdmxX7RJwNRoC1B+hdZ2b/fn9Sw8kQ8KUGNvnwEdZ0KQ5tfxbLl1+AjC0fmY73YFpwgfpsIBqDOzTEwsznX1J4BhTDTZPwcdNbJrqwdTyEs6sL+Hc13yYGBIcx46zCid/txJpvnkVPZIt6e+B3lsHEzrURsxKeAThKZnFLTGGUhnAyCYfZLMHKfjDAm8jg1QkDfDNdOLeqEZ0hNoCe9Mv7NAN+2qPhs8W5qAVjRNA+w0IS7DJ0UYOAkNgowapCwEpDZuAgtHgEWhWBKacSTwxruIntJfGZYWXkO5GCKsQnO2BkCOjTAeTZGEq5xfx+tlhTMz7kp6OYsbuQPz2WDTVmCySmeRGiNxsiONgGV80C9L7dg4aLGhnnwY+8B8w2OgFVq1qEl4YIeJYcnGL2wBUYYlagN0vnEeP6/RE8P21EXWETKk067Jlp7EvmMvR7P9ANgqzisrQQG93BVtYE/ArYC580/yiQz8L9LxuNakhmPKh1FDFxZGCYaodmcsCTkw83QcyUx8b0DiLgqobbzAqOHEcq0EPPuJTAydRWUM+KG3Hbqw/hwXOuhmnoKLTSauzv9mP1KfRKCeNZ2/G7/Tj93iWqUgfY8yuL+F16U5reYtRmcSrswf6oCzXhYZRUVCDDRkizE83sGc/ACbyqLYFpZB/KGlazf/PYGzluoj1dk+Bk4c006Z3ZysfG+lTsZ1ixsKMYE1OT6vXDUwPZMIlOo8Kus/KFyAT6mTWJ0sNF7OUy5E+czFZ+ZhInjRYkxllZ4sJ//F4Ya85AmqlPZ+V1SamRGYTe2AeLjT3mzodGTrLckb1XLMq4I7p/ONGJ07++CpvufRmHDx6BFosTFzarzxillej6ySmGR8qI5shJ5FezDmYb/r1lO2KpGOK9+9iYMZxRmMQt88twQWkKxm9/8db7dVjwzfcO4PQSO/57NA8bGIL9UQO2BHTkEehsxIFQmOkoxN4U5KaLW+JyVwMiHVtgM+fiP9O5WFjsxp4/H8aKC9moJhNOGOtQEuxEMr8Wdqa/yVgGeWzwmvHDSBe3wBvX4fX7mVQyaO/tx22fuwlW9mIkMAGL1QlDIXvXZqMXW5AeOoD6KpImWt1KehzzezKYIqkawwwjJUIClbE5EOQ1EyRkxfNOo0dkXWfIHMTC/Eo2kQ6HxYIiFzkKCdQOtq/m3/IX3b3ycugkF34f49Fugla7Ehn2lqFSwIrhmE7DmwyjXOKO6Qh5RfBPDsJdUs22YGv4BsjMalDp3aPIk4GpLZZfDevMFDQBNwG7nl2YthfCbeHnbQw3K72OFRPTBw9Aq1iBVM8WpKtXwuobQRvRfoG7DFqBpD71KZw4cQILFizg7xr+sfQZfP7IDep3LzGh0JbL34lXx15i+iUXcTC9ZogJEt7qAvTqDD2WIS7hprgKQ8dgrF2NZ5/6F7749ftRUFQKzWJHlK5iqGwlaDHmeVFD+3uq8sMzXla+FM9tfBf5RF0tLm5AsxdAY171T7lV5YW52ejymmQQ5t4k3TcjsVo8j4SH/yy5GO5gxmBYpT19GI468TJTlon52aonkI776U2V/H4Jy86CC5miSeXpLPCwwp8/cj0yglO0AoausEKxRP05/A4rR0oP8SDS4G5mqQzvk+4/yEYnTghKz6ZQwziRMrWkAn//1VeyrcV8bSuUggehMY7BnjDNX68+nA5EMTE5inOWreCdGJdWG4LJGPxs0aq6+ejcTAZZ1Ei3FPbIbJHJ9nbA349ugqFUJt2zFdGxXmJDEcLtW5SbF5aW4OF9jE89hnc+2IvBDHEjxa6KhKXf2JFE/VkLET+KCIAIzyAx5sHr+57HZB/DbIZZg2WxOeldlQt5Lfmmjn+MmtHk1LGxjSy14RR0zzDTzBk/Yigl2HzG5cCWKZMSO2l6QIr/i/aT6U32IROPoW24jSIjhBprEKXmBGJWfpPp5okDPXARZPL5u6By9PysSxuZklDSzNAggSIwFZNxzSvi3yEvDATF7/3uUfzr+Zfw8qEpdm4aJn8v7qw5nWDpY4LYi8f++EN2q7huAhq/b0hmGyBKKu5OMnApeOBw499fPIqLm05Haesq5ITHseVkF/b6spnANzmCp0cNuCKHIUvbcPZ56mcTwVDxBDH2jxaKTBI6U3Dk2HHWEz/F1qu+AI3gkQyMkqrnkurWsjPSmOg5icrmhRgd7EeFhFs+3Us8SS5ooujh5+GuwK9Z52+Vs4DC26kC091bYaxjKmOe97EhhaPajRnYy5vhnZpCYVEJafsuvOVYhfNKTajKEDccJdDj/GklGlNThCMRirUhpsYWesMMMv07sLHoEvQe68Xd59RnOYrw/MAg3vEGceG85SyYxLgEPPDcqIbrK/gZyVqfpPTxKLVAwq+bWBGdwkGrWILL/vZDvHIOEXTBhbyosMEhbDu8CaeefSsysRkkNZviR5HxLphIcgoLhDozcQqjs1jhjxuQGx+HSeLbx0Z0UBTZ3NCZ/qZzCjAx3IE8fn+IjVxhdjEUSrDt/Vdx5trT4Ur4MRbSkZ8ZR37rOuhWK94ZixIjbFhSaMEanfSXYmt4YITUmnIlFEeaYWql2NHH2uiZhahZTNFFS4sAE01De2hIw13Vs72uTF7n30zhZILT/C0Dffw44u5mmH39uH/jZvz46k+zdaisiOqa5PIge7iwAZmxdhjKJTtkL6hT/gpr1JjrUVSL18c1tOoj2D2VRIRecpfpuAKj1MA+UtoyuElStNL5OLF/K946MAzP6CjGyKX/9fofGNek4BkD0sMHYKwg2ruIRazEyPgUKqvKSQxTMJBr6MWNfJmV8A5gjPctE05MIPY5C+CyOGAWGS848b8t4ifnyUeUHm3nvXQSJGEP6j3NmMOUa8UfHngMd557Cf5ykinNYIG3axd0P1vekNUDBmYB/pfu7cPWAaav4iayPjOGKF0FeC4r09FUWsYIKMN6wyj20n1htsPUfDY/26zcW8JmwZJT8I2v3YNTz12NTdc5cfn6c9A7OY0Ac7ixmPGfEvLD2CelrSwtIjMeRdzIRnc4oYm7046SM5SX8pplS5kuCabWPJiFDZJai+3rymYJkfTiEbA4+YdGGszQiLNzvUNSk1mzEsho3/jKHaiuYg7fyXhlzzua1mLKE0dv9xHo0stBpkLpfJKas5k1JoVBMuVVF9WQk59A6thbeLAvjqtzJ1Fq9MMfot5nT8HTz+9lMOXKQ1BzkmecxAtte/HdWDeqmPKefOk15CUDcGoZsKOh5zGX55JRumup30/AklcB0wSZpIPeGMoi+WKSmzeD5CYkXe96s+4+QwEEs1MVsalcOotGHFOkiFJYCp8eYjokEQuWsPOyYsiAabaITZCc6cTtLsTml5/CgC+F6ppafJDpw0/Wf5aInESg/xgmHRY0kPebQnQpOxsuwhSXV4AhTwDFRcUwkcWZrIKUrHvnAWbXRRg7cRCpPBuq7QzeMqYpCp04wdcfD6LMVYSFz/8CbaecjRk2bNrkhj1ChsdrDLtdWMYGFjAc8rM8thiiLkpjVuLIK1ac9q2V6j6ftDid2jrXtTIA4mRD0mQozbTwoiwEMBMIbhim6GY6OXsePcBKhJTKi5UUFuBz11+ChYtaUT1owOaTB4nMMeSSSrYUtsAolbey9ZN0pzKKE0sRytnDNiKtiej/7La9CnUDdt6N8VpelIvcisXwR4g3vJ9OsqIbzay8KEPqh+u+ixE9FzY2rANRpIprEYMVy5hipyh5h6d8qDD4cJCKzu7rQU7zaYxCn/Ks//SRQ9BC5AE6TKw878kyIMjK58j1aZJuF7HyBHtMdKBzx1vIsOGNX7j5pvtP7PsQxSQyZmrnrhkiMGOl1E30Jrg5nE5q+2WoKShBhNzfajZCY6u+GRhDS74QFqY89maIiP/u98cx/1I2IMEuFouRPdLhfCHk2NmDFDz5z/wMLjLKMyqqQXqFHL7m8fXBlongnVdexXW923Hvig3U+RrVSZz5P0xxpsPKmHfll8LoKkV5aBARpr0Q02x1cwBmMseFNUyzZHwWk5Vtze4X/5d0J2FNpCewEBb8BFCGMBs9NTNKT63CrpETMDQ0teCMq++gJ2cxoJlpRTFFdznS7EH5XUDWwp7/zzMvMaXl4xCl5Wo/W5cxpYvO5+ecVHFX/JXZge+FAwG0TB+k8AqgqGkx+rokE9Ri7I7f4WtnXIL9KQ1OihG2OIoIogZnNUxMoz03/RBf3PMa3a8JaXspnAVleDbBWPX7GKRUfmSXcXpITvkiTL+8HzvCkwhrecTUEPqP0QsIrn5/gAKNCjFJEGXGGmg/zA5h45mcGOkkuSPDNJGST/iDOL11PTFg6rCugOaTJogpLanIBK9F1zYrZWXEWy8+gZUVZhyrWowNzPGeDCvhJBdgDyAewFOXb8bZj61hhcbhrFyE3PxiqjMCHin1JXXM0UT3fFLoj4xhpUBNePusnThyFFVVlYgNHmLYVCFKclNg8CKWUw5bjhODnigqMiMwNZA9Mq2Gp4MY9/iRZ4yhaPE5CAUH4GD2yRDT0qZcev80w0JGf4x4aesxXHXdVdiw4UK8+tAv2bBzleeFlOuIiZiYrbyYmS2ctTQuPv9clBaWYD7TnIwZFBUxDChZdYcLsf7DWPObInx34wu4c7RbVV7i21LVihrPANr9Y6rykod1vi5j9qInPq68EZ6e7fj9nx+Aq7AQP6X46uZrOkMyU9xKyCmmPGBlX5qCqbAGPeM98A53wkriVdfcgqIyKkf/MGxMIzt37IKRYGvRIrBRoCWFVbJ+p9TYEJ+exvvP/AU2hpMhzVaRQmY8zJni+sqy3CBr/NbIMfXbH//4V7oTQ8NiRqnOdEOFJXTSf2IvY0+DdfnlaKyuwg8T+XjjPJkrANr3yCAo8HbYh1ZRaDQ741Mjk9Rk+J2mMwOlRw6xQcYojFrwyD8fUK8XftCLxUV12OQ9hF0TMzh5ogP24DBWfvkUpKhT4sMeFNYsgmneRRhmMVPTQxiK+THAbHH6NbdRutOzDC4c6xiEOU7AdNegdMFaNmQBRqdCpOhnUA5rwpeZEmbJgyIfsya9hMA4xhzsId2EU09bi9/89o/40eNbYU6F8Owmxh0r8+qO/UhR7//4Z7+ijF6C5q9+GQ8veVxlgfl1pbhl+3P4+fy1SBCZ45072WhhZo4mIjR7hYiuUcoaK5cp9ak5SZSUmfDDH9xHstKPUm8Opk+0YcFp5+KuHUeRoXia0t2oNA4h2rmdlJsuHyKskr5X165B40JmJVLx6QmZlCnHorp86GF6McEwIZMsUS8jcQY7j52Y4wGSFtnr7EXR+BrdciwaYFqTcpDIsMAB7ySi9nwUuPMRiUVh42dCVI0mCvRcRx5y//5FRO/5u1yKxoYbPY6HNuzFqRvXYLFQaeJE5+AgasvI3RlKIc8w7KUkIozXkTEvgqWLsbBQ2Kb8E8+Qn+KdGQzQW2rLmjE6QjbItBcz52E8z4Qr//oTjPzX92HILUB0ZA9yK0/BmG8azjw3Ck0MM0cxNIXoYvzJhv7lwc2oJmW+uKGV4ejIMkE9wZRDkCNMqMqLldtJP2MeBCJRZCbbKeKMcOW6maGJmS432pgK08Ew8qm/RUyZ2HiRMIFn9IT6vl7aihs/OB/GTQGMjzH3Tg0hl6nUKuCaTrA9CpgZNcS9Iyi2RNEXZmVl/EAUHBs1deJdJNteU+MHRXox9JgPZf6jqLGE0LqgFUdeeAeBn/2LWFCNfd4xuBrPh4UAW11DGi0RnFuCgwfI+Gh7xnpYagNCmRS+sfI83Ej5LJUXYyJmLFLFiem9u9RPZVNCP2vh1qmY6Kol9fPgsFv5N8URKzvm7UZZPtGfGl9a18YL2pnPNTWYqqsy2DMzWPCpeShjHL/45TbYyRqPH3+Xb1Aq+yl36abGhpUkeS5EZTaJ1z5MMYZkHHGGiLmwGZt+6YGj1EVl6IZh0cUwMnUlJ7vwlduvVb1rM5CSV9TBOLYPF771FO7c+DS+s/NlXPbMT5AudiCRSGBNOT2NJdLiaXo6G1k8m+EpPz+eF5DxMiV45E9+KE4CQXEBhgLo+vJ+oGsf/Ik0jCW1eOng2/jKmZfy4/ysyNwjezFojWH1wg1IhAIwUrMb522gJ9OjRMNPdlAD2PD6Tcfx6c3XIkI2lksyohtsME21U9WlUVbLglKQ7X9sM/JNRjRetojfp2dQTGX841SnM9AKCaSmPETIQXJk1tjTi0xBHSYmJ1BeVg77A9+E765fwUbik+rZCfPSy7LVG+kgPs3DVHAK+SMHYSqh2jSTOGUbQFwv2w7KZEZGjbF/4jVaNJqELTIInRWSStpK6W7EiAxTjEEqyst4B/uRFzgK05LsjaWAd333d3jowT8hQGBzy8wOwTBGCm0Z3I5k+VnqY0/sPYF1JRH85s9P4aFffYOFIzGTVMsi6JTimZGTdOtcGOwyWOJBhvrDyHQ9HUvA2nwGU9oEGyc7O/TFR/6Av9/xVfV71mSgX0d8pB02dxmiVIcy+mwom5fFAKGLKZGItBTTGmYHQ2Wu/ZNmt5ux6/goVXIOtGoKGnpI2at/RVtnD/GFwBUYQT58MC2mZ0gMUClmbHnYc/Ag4qkUutq7mObqsWjVmejoaMeRaCmClLuFtQ2499or8NZQCnsOH2KP1kIn7fUM96G4rAEXXHMXjAvOQ6Z0GR57YwuuvOe3+M3zO6E1nQ33ovWwMYTZk6qMP/v+93DnynMwM85Qoh3zy0/mM6ZcW+V8ZIxW2MlKDVULEBemG42TwTEmTWqYmNX2dTBfShynMRgid2ZD9A/0Y3h0RL2//JQVbKUomRXdLzKFBTl5WFjuxP4eau4AG6eG6owXlgGWMWoEA5VYT8+QWuTQXFGMv/3yv7F8XjUuuOw6LKu0YP4p57Fjc1WMfvn0OvVZjbjkKqhBlOClXECGvPh+PkMPMwHUV5fiP6+/i8/f8xVVJo+fwixPet+Aa75wJ9qPHMLvH3lWvddoE0ksYcSslSLY25gG52bB2Gja7uHIR36uJwhiBDiJuY+Mr+kUA/FYCnF6h4WUMsbKaZoFMXceBUghCs0xvHOyHResOp+FP8reEySmRxEbZEbJIDM/TEERpjY7KxPt24m0rYS3scLqJg50vIqguRB5lMpa+XJWWDpjtlgkSYYTryKT40LaVQ9jBXM8TcRNmr1rIj6FYmlo7AwqadhK5sHJLKVP7MdPf/swfvDbh3DN03fj8ev+BGeAYVTQir7eTtQ3zFMNm8UACoSToXG0yjg+7bbb71azMX/6w68w5ZlCTXU52o91MD4fwlUbViOntBznrF2LNzZtx/kXnQfDyfcw03A+8kk7yTvVNbIDkEZESVXthgT+9PwHKHfouO6Oe/C1b38P9//gO/hnnxFfKWePU/h86tYvUjW6cPttNyK/0I3lS7IVfeXVNzFA/nDvl+7Gy/xdpwo93DuOO++4VVUg12TGsw/9BnfecAW1mQ0GWYgxa6Pd21HWcCr2HziCR+LdeOiM6zDYtRXV+dUEW4oxSbupscP6hHdYl4b4+N+0TqDR9URA1yNDH78e4u+Tx/XtH76j/t7y3iv8jE8PDe/W9fEjuh7z8ufhjz//iX/fuPtW/Vs/uk//8x9/rf5++d//0q+84lI9M7xLT48f1S84/0x9MuDRP33tp9Q1bDabPr+umvef1PWJo/qXv3in+t6dt9+i6zPt+p5tb+pfuPNWfd3ZZ+j5+fm6Hh79H/fzhT+uU3fXIf3XP/+RnmJZ5e/MVJseDY3r0fiknvUAGSdnTk2xRUT6pge3wVizjm3IXvykUWLaf/9VhK66GfG6tQgNd8HjMGM+xYyBYIY8epCJEtk3TD4gU2IfW7prC6bLlsNlscNEuv10+whubKC3FDfS27NZaHqsE3kF5fj9iRjqPHvwqbPXkaM4oU92Zq8nmUFdjLjlJc0t4XcF3UnkLH7yGZtMyjK+iRMynDdn00kNP/neD2FgzN91122oywyhjRizUJKdngzqfhYony6hT/WRjxcRxzXECHQVpJK+0cPIJT0216/B4YFu9MQmcHrtYhRqZpgGKYKo3WU+IHX8NZgWfQqZ8BAMMr//vy3iR8CaT8nKm86+BBZcxbrFhocGNNxp71DYIqs55jDgRE8vFhRayRcsrKADcaK4RlCzhAnKruy8o7IpAmaGmaCU3EF1XBbU5W6PHuzHbSuINeov3n2qE7qZjZ9XCuMll15wv4WCZmhoBJ1DE+j2TVIZezHYO4C29jb8ZagHo0Ez2t9/AxXVTXDNZBDu6cChTgoLkpG2vklmixRqWhdSWbGQRl44m1xZDooeFlwZgTXGEtj5XteJ4/jX0y+gvbsby1euwkXnXcBsksQv/vIvlNY3o85GLHFmh7IMGS9yzAXYtWcXqluo/JiZjMxaGbJWTRZkfWS8uIxZyMSrqurcvwyail1qjFCTsQd66BveccyjDtnO5JENAdJaFLYA48cQzKmGVQ8xxX/ci2+OHsMlxfPx3KQV11fyoiQdkLn+ptPU+7/Y2YfvnlaPSSJ2CWks2EuIUH7KzO7MCEYohSvKl0CTcUSKIilWN6Vqo6sMBj9luF2mq8nN1UDMR/6hMohQGJUFZUaXWh/kB9K7OkNWZaxZk7VHWvPZiAwdh6FiXpYl0uVHk2ZUqD6Q2CYVZgMahGApoqKxgYWmFtKNxWxuPOaX1jIiHCIVFnfhFy+R1GM249QCKQn/iWRtOh1P9kTxxsETWNJYiyl6X4mVyOpkZaIeNihzthTQUY5KVlB4PxJZqS2VamaMsg6sOCWxDI8JDsjnZ7yIpTP4r/t/rNKnrO1Rw1vSoBQ4undALb6UcunS2DIfIcYG4ifhZEPmCEeRoko4zZlM5ko6lp98UyclFjNedE7p/SZHDSLTAYqfYpxeyJZmRSyMS3j7WCC2eiKMBDFiMhJDsazgEOMNlhaYcZzcL925Ax05tVjiZAVIfWXJS0bmAugRWo4bKSpEtWROlqlRDzy5/hVUnVGBnELeQ+YWZaHk6Ekcfc2Hbb8+jpH5ftx7/Y0YHzkMm6OEUUReIiArIMhGNAsTNUm4ka7HwjiUzsUB1GKeiZ1Gr1L9prxDByUG2kaPoEoakZ2jOWQqT9rGjqMfLZIS1+O/7xwK4Jcr2SPZj/CfjggprFpFppo0a5nenXSzparVM4z7+MQALGWsdDIMM2WzLxVCgawlkLmBfGYGovZz65/B9R/cwpafhOaaG/SgL1D9abKEVUaHpKKz94l1EahIpqwguyxkrOfkI27JRTQTx1RkGs0EXvVZoeCiQ2ZNBlCeGDLg7MZyVA1vxaS9DOVqTaFYtk5Z4++8t6G777AaD+wLFuDzjQ1kubPjf7MukkPQmPuS40kWij/zBk9DUBZP8sbipvZyMrSxNvYM49hqQ4G4ntyLsTb62jtsKDPWv32NuowmjT1nIq3n1u8qKq7j1H//Fl17P4StvBDBdBA+LxvLwfRGT7LSI9PBGCtfTqp9QmXvsd5uZJi9JCTC4k1srFuW1aI21wzj/A3YaF6QrbzMF37Cenwh/DtWB80fGtHd8Rm8GGnCCptRQBLVBrqbNQcDk+OoLc+yQ7Fz9huwZVUGQca7azYS5qwnrKHRTn+jHkiT0YlSe/LS9/DZ91nxGMEvlUBmmAA1/xz1u1RWT0QZIlleLhUQ7W6OjTN8+mGsPRMkVkhaXbCwAb1bN6PwbH5XmYbx3j2wVC9GgYSFNGpsmv04RMghmDM0JsPTKKGkP+oJY4mLlSqfhwe7IiiLDEAvqcdlzghMvLfBLWvxiKxXu0eVAt7ReZCtTdclWNSWV+FRQsCcSeXFXN4O6J1bke47gEHqcClQI2mugEyYMWhkvL1863bc+FdqQ1nHZ3PBw0oZamWZLK8xPYXMzBR6hC7zuxGZCCUqH2TKldVgiVx6xUQbleGHsNDlxfLrrfB2kuAo01FW0cLKz4aMdDFT48vmRfBmLHh4xIQSZwEmGO9F9VStrLxYU74ZV1aYYTZY8VSAoT58ZBYDaC8P6tTaGurMGpaaGL+8gDLGZmfKhpZpqkQhKB9NO38inqSQvOgOv4bTXWk8svIZfHbX1QgiiWKKFrXOQHL2J9LW/0h5MTaALcvyuskRmoqdiBdUwiqDNFJJWVbL+JdBGRmolZEg32QXCkqakekhHhVWI0M1KAsldGYTjRj0b28uXHoMiwstKE35YSSGPE2VP50woIe3+3VtAEaHC1q6/S3d0Cj5fLYyYpLjZdSWN/P6Pew0HS53IaxGDX4qwnyrHYkkCzPRDmvVYupqlm+SClFmbEYjyMtnwWXgQ4JUls8wLXmPvM/MyJ5IJqHLgiaZ1lb1538YEgePt2FFK9+XlV1BsrzSxUi3vQfjwvPRc3A7qs0zsCy+AJmREwjYq1BQkK9GfWVazaflobxsdiaY9ZjxjxHtC5hxjJS8JjgJVw5CTJRy2KEAk+Ui+42YGQJjeh7O25PEs0MsiCAqScZnxrPr9iOsRyQSUSPBPs8k3u8ZBwUrXfEwJibGMDklQKnByljTyulqdOu8CvbYzASOxdljFsa3gJunB1MllZhMWrHJN42ZcAD+gQ6MdB7HYF8XQgly9JcewciMT9F8f1qAlyYzz7TGlmaYZPWZjPNHvXjuzDfYKWmkpifhicvqvwz8AQ+veQKj/T2wmqxweHuRK4sxyGeCCT895UM4WMWpiHAIGsPy7TEjQ2DsEDVlEfzBMCyUwI4MiRE5tUHIkVCwiQ4E8mvhZLozEfknPB7kul0Yad+B5kXnsrSyNkhyrwH7/nQEq+9dyoINw5BLoiO9K+SHBAt+4epsDJkLsOeqxQlqBJqUd2pyEieP7cbC1kUolFXnGXaElYSKVHommkCuPo3eA5vRcOZ16Ar6UcmQycmVlakEaxd7mpUxymYKErZ0v6xJyg6ziY1GEjge7Mf5pS146sggKs0JnO2KwFC9BO9NMKCuvmSDXuyyYyoWx38e/B17jDFu0HGErb1E3Di3EnokwEYgkaEoKsiVRcp8Xf3TMSjbXtJxZNIxkp1qFjoOPRQg0WAv5hSqwEqcfAemlvNIG0zIBMdhkAHXYnqZvCkDJ0Jzw8SKCLFHlujJIgwRK+T1SV7bzPSW7NkG88INLJsJXV3HcPIXXlz+6HlUgglYLVZ69AQyfbuRs/RyVS61kowNPUqPyqQ1vO8hN8gj0FvKqDXkxsDbU5RVD27+9/33XHoOrrvgdH4w+4aWmEEZSYlW2speIutyFMLO/DjtnYKDcvPtSVJZGVZnZVJ0N3OOC7uGvagtZO+SAaapKQyVy/h7P7yMbxexQWPBm+cvx6qVy4XJI0Dc9E2MIMflUo6xaNnZ+MIVpxDEzMSDLlTk52DTzBiO+kbQSsVplO009LLwcDfK6hehpuQQzNWtGBkdIcUnrhCEc2U7jsxxkjJjmjhCzwhnDKigoy3NDGKS3+8M5qM5N6sDmuN9MJxaWINkXi10ZxU85NZaUS0GZuiCRaK1maKSCUyFxxU+lOXlQhs5gvWF2TjSmfIKhQ8xzqd/kx2EFH1vypc1fmzMwjq4KacF8QXwrDYrTl/Zgv+8uwPVzM319XVqEtMfjcHpysWre/txfCSEI8f4HbsN60vn4VwZBpdrMRxFGjlynUjHZmBfew0RPY7a6hoUFhQR5V3oyF+OqD2rIv8+04znR0R1ZC1DITaP+uNijddWxncKSITSAx/oitbKjizR16ExzFAJOuia0x27kF/ViPGkHWVWdpmbFZO4YyYIO8vhkCVwcgdW7o07N8NzvY5b19NN5TUqzJSvG6YC9pwsk5XX2CsjExOU1Q0IZUzIdeZi12QHUlMmjKUtuK7AB3/vMbhbz4FmTjHGqdwYq339I6hv5DXizF9TvchULMJT7R4kJ4ZwO3V+0GCHiw3jJYcolFFgetycjftnkM+Os8qmjNmlMmK6hxS8qA7G+7965/1abjGGfBHEnCaYQz7kUG1p0QApLoHQVYkIQcc3RkZEQRRKWxEiWrsdDA3h7lFemGys7jQ36uuqEdLMeIXcaEk+EdY7wYrwM3TJDGPYJ+uGZV2QfwpHOwchq02qSL3LXAbMt4YRjUThrm5Uk6UyzH4gUYyt0y4M+gJYUkzqyTASHiJh2cLv6G+zrEsL1PpiXzBEQRdEjBnWmV+I1/a/zghoJRDHkW/ki3YCsRhFl2zYEJEmPWfQKhar16urqzA9MAFrxQJigVyFcSTkgwUpKSpGNePXOXoARflulDQshCaLInQDUgN71fcthiAKwhMoNmm4kTpF11nQeeshs+/JtrdhaDoThfS0ci2KtzfuxLLFi/HoH3+PIAud6JGF02mEh9qRnhHwsmMXwW15oY7PVIVxoQydhQUYrQxVon//AUaIjRlCUrSbdStCSQnLW+giPjSr8lxeXINap0zjsdFkfQFTprKKVmxT85d0W3qFYW7uX6yF+VYsQfc+PnIUU8N0T/mgWHAUxkLWTPbhyeLlJPU5vcTUerFaxhaWRY0kPm8N+pE+sRna9CjTWzsenyqCuXm9GoxIdWyCsXUDrrjkUhTnufCD738Pm5OTOJoswZPvHYKpbjGM9avgG2jHGaS6hvFO9rgdeVZiESuSlj0BMqgRZBhOT8D5CRUopazVstRaWe1S3H2UXiKjUtLTeWygMV6PdqZbSBNjkqFjSM3wYp+wthPt+PH9v0Bt6RKse+A3MBFVExOdmGzbxx4gykdIfsgEQc6NEMFRprGtbvQ9SXApqcPF1WRojadiu2keipl7b9b3I9R3iPHLxlp4BT9PVC4nUBFL7P+6D7ecchV6ik24bYmJrs80yZTrprrEVDd0kbzMInE4KQaJP7n5MFI/aLKQmvdedF0zppjmEjLWsu8JlabFXpvMNsID1SROEvdqdohmNiMsq8ds+UhI2SXDzWmBoRkPKvjhEDV9LBBBaYmgqYYwkVanmyfJofPrFiLKApi1MIxkc5pSYkxqWhKPnrcHF2+/GKXRMJ4i+n4634dJH9WcrQYNTXV4Z+OjuHDFOfCgAL0zfZTPIaxsKscRuufSgioMte2Gm6DoiI3AUL4M42R0BS2LYJGF2ATPtKcTobK1yDNIiBTj3WPtuKCBTNPEMuQUQ2cDP9EbxS0LyvDyiWGsb6mCiMBRZjR3bAw55Cg6y4yoj9mUWUwmR2kyiqSsms4uvCfPmDNbeTEdv/3pL+Fkw3iMNmR698LuyqfbEOAEH2AliSFfKGzETW+sRznB0ZAM4eYWF7WCAdU1C9DAsPLseRPnX3AnL16JfN8R1BlcqFuwBJ85sZ+VF7mt4/aj25ETI1Fx18C373UUFefAQl4io82PDZhgZJrOM+vYFGJaJB2+YBkzF9N3RpiliKCxPnx2QSn5fhKfWsDKe9pVDWQc0U5dILtftbgfWhmzEiuv89qJcAiGbZu3YOuHO+le5RiSccDICF4bPIgZASO2z32fvxYZEhFbJIh/9fcq8iNgjBy6lhB3PYqprkOwOtLERLZn6QImhlF6axHi1PPRyX4UzluMaCwK+4/vVEtoShgCppwc/OWUSzA5fBCBgTa8d8O34HzjOfQNTiBcsRomq4uw04bn9JW43NKXFVckNucaO+FlWD6+4Unen5SdgkeXXar1K5A5/NrHe4ltucjIPkb+rUV8COSwoWXmi56e7t+nNm5aSJE/CgEqHKJoC0ZDUwyFOQ8gkRg6BK16BYITvfj2j/+CtV+9AUW7j+GC05pgqlwLPUm38vUh4yrBs1fux6fpCbIa86n4fNxcwlBhitp4ZAg1tbWYN3+e2vJy+caH8ZZ4hCIHrFia+X2sG36yPfoWksPHkKD4yjDvu2ta4SgqgafjEPKal5MWi0RmpU30wJiHWeggafa5SgKrARZHGXxDbShoXoXDm96lCi9DZUEZQlS1zrx8xPl1SybI8HUiMjmQbYAMK2mopEtJD37C0mMnYSydz9eZy7wUM4X1+Pd/XsG113yK7+oIT8/AYeF7QvOSGcbYIDSywwBBL+iwwhZ3oGTeCqx76kf4wfrrcW55M4IEIdfsZikVgSMET1Ju6ak+qsl65ujzX/k9XlmyATv0fLQkWRktnw7ajOTgbpgaTkP/y/sRXOlES14xZkjPnVULEDyyEdbqFqbEAtgYIqhcjM73noVz8RmoKGSHCpbIcj9mhatv+iLKKisRDJH56r5OqsG5Hp+zLIpKWptm7+RJuonIzm8nAWh2x6b6jPSgDs+RD9gpGTVh8c+LDuHAne0Ir1iEF1ecr5A8OjWKHFMa+9j7ywl4RgPdUtYC+QZIR7Njgs+Rul9fwQ9QSv/ib8/g6qs/hf7pwxhiaK6LZMgvohSIxfB4QqhsWgg/FasIIGdgFI4yEp7cMoo2xjg7MaX2KzJEjXkYpdAITHWhhfcPFy4lneiHhfe0TnfDEyJP0Ke7dVFtygJke7LNTcYFwiQOBKQ086645a63X8TujkF89etfVx/tmJ4ity7GqWeey7RWicTtZ+L1DbcgM96F+ASBh4JFXWu2nZLxGZjnZo5j09AJTmoMQZpi4AAyVIPm5lPp3jmIUZne/LkvYPmyJYiuzsX27kG8e+O3YRw9iCdu6cCVj9JbbTlwVzBdUkEOBsZRmV+DmdAklTm9SeYF2Lg6gXvTnn04a2EVtu/Yj3Mv+pSaZk8cIUtccin5y3H6oKz2njO1x49GcPEyPYlFoyQ+RgPaR2ewrKUenq7DWLf+ctx+/e3q/fq6JoyNjaNsH7vQaGUKWwB762lEaOZwVXnGq7eLKdgGH9011baRhS9QldeJHbJNf3MmhV1e3s+cXbklGzdeePZJfPHOG1G4uQOutzsx0HkE//yRB0fvSBJ0D7PBphBp/xCTB95ATXET9KAfblYOlOKp7q0IaLkkQSEsWLQQlqqlOPfTLK+MHTANZlwVSFA9/ptchiHQzhAoRbL7QxgazyTYstRsUTXIQRMP6BsYRH11NQyhCSTiISQmx/BKMIUVtU2oJ7Dk2HPwq5PbcE/DGjgSdEOZmaXG/3vnHnyxZS1ZCrlEdIr4UM32prrsa2dIaLBTxVn1ONIUYb969m38943sFfqbGhBRcMTQC1CkOSvx6l0f4Arq/z/+9jf44r1fRd5TP8DfV1+CU1hRRy7pevEixCYHYScZszBLDAR1+KYovOqKUSHbg20OpOIxJHh9g38IRoaQmWzzoyygR2YoEOiiMo6n5qwYBak4eZ5GMmLhy5SjfM/g6YBWPE9tdkgz5zpEKtPHd4x6cXoFbyQAx97/S8cO3FC/HOOvjWPe1VRd1A2a9ySirgYE+4+jgCEiuzj07s2Ik9hsNa/CxXRAPRlVu0lkeE036jA1noUXP/0arvrHaqSnOmFsOIPl0shNnNBnvDjGzw9N9mJD/SmwzowgyJZzqQ3VNGaM4bQZD256AF9sXYqMx4Oi0moSQXqnld8XzOjyndCbZFbVOTuoyJuo0Zr/ZWNjkygvJ5+eC+qPjH8TdSeCSUyYE1gSC+PzB97EPy4jVsw2ZvvTBzB/A1mbLE4UVSbzeaSlIIF6omMzbi4SIGQZCuuUi3YFJ9FCD9r3fBSr7yFjm90Go2xmFEPkItXkE6IHZIpbbHSc3kl6O+j3Yot/AqMEwX+suQCjo72oqCB1lskTewEbLwGH7B1muSfGxugBcR+7Ndvj2YrN/S42V1nxRxlFYdmD0xjTGVuyGGLW/nH0HdzVfAYSVFdbB07i/OUX8muz15rqQKigHk6moenBGbT9cy9O+/G5mO7ci5i7HsWuXBjCzAZGNg6RPE0wfPTMd3HnzgvYYPRI5nt9mumVFU8Q3CwC2MSqScroEpMJk37ykN59sM4/HSnS9KqXfoHonX9AcvsjMK/5LEapSi1B9jwVrSzP649Po+4T4wIfEyEWONXPPFtPJJ4z9ob0WFq2ytlzkSbJMEnP/S+bnp5GXmwCPz3wAb538efZS+NUbJSa7mqcd/XnsHfffkz3bCf6ywSIGQE7Y58SR2ceNorsJs5YEyOoOfUyNSYwdXQTvbCJ7c6i0Y3lvBI9FaWiY0+y0hmGnUZPO/Oz38Mrr7+s9ikp8/bCz8/nU4TNmYwJyvS4jG7nzG4KkY7JDO2FoXp1Fmqkh3W65f+oPC0cY+tOdrH1PfyKkZXPLqn92Ahkj38PeXl5uHTH29nKi26PTsNQOo90OcsZ8lwunH7+teieYUawmPDaM/9CkDj3+Gvv4r++dBcs+QQ7mYfQzGrMcenFt6Kyfj50pks5QkO3uFB//r1oOv0qTJDLxO21GDTW4Z+PP4ZYDqsQ48X8zEKFDeganFvtriGmZp6yJnOc4pQycaLSPElRaLQPhoTEqa8XiU+4tJq7I8DY3Y0UDq2Y1GXoK40kW/fDbdn1xEcGejESmUbPeXdj0969eOnKr6Ddx5QpiyBKWHkZN5C1PQwdp4weEWdKykhLV1yIG667GmevvxD/eOhx/Ow3v1KnTsgJEwaSo3y3C68/8ydUlJZi5RmXI2XOQ96C83DrzZ/BF26+BqV5JnpyDF/91vfhcjlQzZDYJmcVqQNdgCUrFuOmz95FYspUPsjQkj4WCWyxoL9vD0aoOmUnWZBCyi7rE3d3DOsQtfQJ00LUz7Ek9CLST1Zak2MwQoMIW6tgsTsQnQlge6gL51EL3PzWt/Ds5b/Ho4cPYLNWi6eWFrKt0kw1fUjFSG7MdoqpxdACg+rwI//UGLYZC3B59DACtkaY6eYa06vJ4cC+kAVnVEsKlTBjTzFlZnxdMBD00iyHsel8lSXF9Ok+pH1DmDFXkMEzhOJTSOeRDxgtcNgtePiRR3HGuvUoa1mAB088jv9e8rnsF2l6jBlvlpQpDJhgT5bOztJefeV1GBwdw+evXYc48+8tn7ker7/6utrFdcl1n4U/4EV5WQXOfe13+LZlES446xQEkIMM3dfIHneE+2GqXaXU4ue/+FXY7DZYKF5+86uf4rbbv4DW+irc84UbccNN9+COe/4L/skh3Hz7F9Exk8DWoSgWTx9D28lO9PcPobO7Bym662duuA4fbt2JP//6J/jBj3+Be+79L7Vn+ebP3YWn/ngfvvut7+Jn//0lGIqa1O50ZfEwfv6HB3Hr176Og5NtOFOm6MhtnAzPnkAMLbV1OCwLQJ7s9WTX080M6aILqO4+Wl+X/Tetp70ndX10X/bv6KTu3/6kftHz9+metg90OYorI+/x+5npgexnZH0hf951x816c3OTvmL5stlr+fXGyny9tbVZHz7wpv7Ve+7UN1xyKa85oT/Q49c/fcN1uj5xXM/4OnR9aJtak/ipKy/U5zXX6anYlPq+0+HQayrL9OjMmPo7EZnU33vlSf4+W4/Zf5nZn4OjHfr37vsGf5/RvT0H9PTwHp3ew/sc0/XIqK7p4UmdXcQsl2QvWpgRdQyFA6iWAw9k1teYg7S/G8ba07HwhR/j+tYz8fXWMzDQ24+WNHuoZQNbsher/AMwtmbPC/rIBIRkEVTRJ1dz8WXCjsh7Mb8vgPwCcgNi0WRcR7FVx7e+/zPcdempaF57nhoGJ4siwMlkLX+KyVihXJPAVlnbivnNjdj04sPZ4S/ZKTrnBbS5LPDSi6/gqquvVBknoRnVYTFiKgQS6Qws5Psy9Qzm1wEqv7rCZowyr1fIiIu8Pt4Gr7sBK5//CR6rvQDrTl0FTWZxZRZGhqXUQISG0ZgPFbbsOhxQAKk9B7McQjYx96UcqJdNmaIwZxsBcn4ZefpHRtKSnjyBN4fMuHyFAPE8ZNrfQ2reuTjq68YqC69P1idzgVnjhUSum3jdWWIkFZXp9NFwDC6HDU7JYLJKhPXsOHESBQ1VOPj+B9D27P9AT4TjKMp1oTjdiYOjGVSQKcmZW2/0HUOB3YpPnXouBicnMTVCWZtfi1xbAosqCrBx72E0NDSi79gxbLjscmqZOan8CSN4SU+lhg/AJAUmmXnq6WdxSksl3t++B6M+dpEWY6ybEJgO4sG//272exmkCHimZBxeYkxhnOqUjb178DBOkYVOFjsl8JyMp2cwXTKfkvPPMsZZm/MAnelZ947C4HDi3Cf+hveuuQVGCjJND/TOZgFehHKSAYy7Dm/Fw2feyEKQrBgsSI+2UV9THOUWIdW7iyC3Fn1hKkGnxgtPIOPvIS9n7s+nYJKN0YpZGvGXl17Hl666JOu5Mm4XGGNP9am5e5RlT6g5GdIwwrS8gd7rDUwjxUoUje8h55djvXS0MYSaNDtJISsnq8KU21CXHH8PhmJSaHUEH/15gvpBXZPyumsLZnIq4K5kOhZPkO19pY3QZUUIlWG6dyevL0d2TLFO0ogs2zg1Thk/LyaEQc5BKazFzvF2rCWnkT1HI1SgNakYXu/YhQWaA42nXIwT27dgwUISNN6mf5iZzZKHZWTFEwztUqZyTLUzITBKpNNk3ZXslQ6MYEZzIReMEFHNbGe1OW3WUl1b1XED/0cTSq8WiOrYMtKGdaWtGJP5zyQ1GYkqxo+yHWYjQ7YzOQtZ3x3Z+kLajw4pO/nluEKaFh7epVs9gzDWreQFCtEWGEUNU6nTWYDBoVEYAwMIlizFgpw4etn2DTL5yoba6tVwdiHZMzmMSY2kZTtGTHbgySa0J8gwbq7SEExGkEs6oJbp0uLsFDO/40sYkUh7sTdYhMunN+FwjHBR5UZfvAFXy5EfhAE1ej23A564rLNSiRk/QkYbCoqroYm+ko6UGXdqK2W+AQSMudmN8H46nUSFMHk6jSw4kaWJYQqAzse3wTPB70u5xVFYZnuRHfOubEDxQqLAxInsMYTZYisr+tNXMPml38Mgk88y7sLcQZqOxEgH4pQ2ubKRVhbLyYx/dIYBsw2mmjUqeNR92PlqbFbI6Oy8zgvtUziztgTldmk/MseR4zDIQTi0g337UF0xDyZ2spvBphXRkcePo9taiCYZsSBZHzPmoyLDiKTil6Ecde6kcFGB3uAEOslhB6f6saFJnIr0TgS9nGZE06bGevQ41fTDvPj9DYwg2R9GchmNxrBv7w6cvmatWqOt84tTA8cxwYhZwgaUcaKc2o/nYOeMsQQt5FO7guVQCxkL0gibMnCVln1fsvxhsh+yyldrya7jkHMdjUSIvZ4M1mT68eqkAVcsmlX0sihGkpostZLZPck5MkQrU66SdyRSJfxkZ7AjD57e3SisXopposbRH+/A0PY+XPbklZiY2Irmmmb2IBFDTjiak0uzEC2mj59EhBJMdkDKhL+sb0l3MU+QCKBmNX5+wd/Qyva5+ImrqavZeaIqxBEkiqe6eW2WWcom81M60dM7QHHDz8mBQmKzjqxGVWQAgnWWmdGxTJSXSmE+HUN2XRoqFmAf/bk51Edf4TXFWRRCGPEEb/dZB9tP2lSMbTea1AnzLEuEyk3orPiRDGoQHWXBoToqb9beZRGiyTSuLJc6s69ks4B4ylFPN5YQ7oNJA7psrShiAUWgbBlqw22LP6GSZB0L4exfQwbcUp1BnB+ykiDI8a3KZA+KSLhZGfj/xaS82w8dwJnLV+HZCR03SB6Xm8teXoF9CgGliUNTTDM1vD87W9KMRK2wJDKidurvQ9duwao7qtF/dgVWaybkGZPQilsoc0fVfHqaCmqAJKAhTLmolsDRqPOhjsShUV+nB/fB2CKrMaVU0qjT+ODQIXiHB3HFVTeoLbIqsgxWTI9P45kL38CFzy9E1bzFiM3MwGo2w5KOUAxRQKkxReo7RqVxsoP3yc7FqRRDJ+uenkAtU4JxrJOdni1Dun8/0Zg6IjrBYJSGkBvq8DGwT0xFsKbMQeeUl9LojRox4/OipKQApeEROkUVtFmH1GUJHwMkO84jdZEvsdxiM5OU0KV4sZNBKrw/+wEa1dqznhycKYsiPmF/65/GLxbyM1R3DH1CDaNPopvvaWP0/P/1+U9a9XZg6Az+MtEF57YchK5kDox5suOPLM9UxoJixNCnFaNehtvEmcqkoXh12b8oCzAE4kXICMSpBpF/GeiT3fjP5ztw6SPrYTfTMWWxtUThRDemM0YCxyz9lvXDMlYgy/hly66wQUafilZGoz50AJqIN6HtETpH7hwj1XDt3+7Ds5/7Dkx6DOmJY+pUTOWcVhu8wSQKrBl2NBEgHsHDq/+DO3ZckD1/7SObbdvZjlQ2euzjgFGW7Rxd1jbKkSQSyVJOGZyWZQgyDzNFB5KjyAQ5eK208JnKZXiK1TqvJIPyzDRkfddLM/kwT/XgisWsu1pcyvRHJ/6fAclrpEPYHVIbx1koIWdiVjduaCrGbp9fDUHO/bu7Lg/JTBpeiZzKJYhSIXcxGsOpJDaa/u9jp2Kideo/NKDUmMDR3hGsHmzBgtpKxDVCmbOCuZU5iFyiuKQSekUrjmmFOD5yAj7mzZEQO14IiyxBoBPIAda6eLbsqSYnyTBiXr72ZV6jGde+dAnsiQFek84jnS9HGjHyZC20LnqJLFoX3iLeJo0qkUgUSA8dyRZUQkQImhjRRo/ys6qzgJ+98Di+vupTMAWZZmTrZMVqxMxFeE+WLcRjyPcfV9OLfV27EWWn3Xn0Zmi8R9djz2Hvq3JmxFzn08aOqx/BYBAH22UQfdZk8Ew6v293tvPlbOkcN3SBcNpzvjz8a8SIUP58ktjsOpaDu1+BsXoZDOkEbnZPqLscGvHhqYAbhTMDWCmHhNPSzPuqDImgGppOqiFadrkQ2SkH1ualGQdU8IokKS9hA42ReAlUiZfT6xLsCEspPU/2gEgUynysaLC5HCoQTFb671HgUyy/nDtpN0n2ZCNSB+oy8s4bq5w3Z7oJme4t2aMWk2F0uBZj/qx6CVGEO9kgM8zpuTFGvrOYefEkIbIVOkngK7dsx6eevYjXyCDddxBG2SAnQ6dze88kn1PC+dp3oEC2dTPKvYQ8R+lCWGU3IKMqQegNGM0oleiwUCONUUGUk+yJebqU6N578DAeefUl/O7GC5HbtBap0UNMwyKzmNNF2xJt5MQFxWlofq9PbfWUBtbDPkR47dEtY3DXOWGptSOX4tswe0ABIrKZoAL93V1qiLYs1wrNJSQx63iqHkTIjN0JQ5C8h9p23/GD+EBrxTcX2PGPXW246zRKuFmWP9pH7lKUj9yZIEorWkiueYm2t5C37EJxLRwNGpBMmbAoLwMnyeKLoyZcXRTidwtmU4A4hkDiJCvPqHp5lPDpOYYwycjLozpKcgxY5zTgwjJeLkAC8onzdl46/gGWO9nQjLISuwVPBctw8fwSVGcJrrL3KFfOn2W1MiMhe2/mFMGcjfWegLWqFQVCZj4yI4KH3oS+6CLs/6/nsf6nVCoSsSxqyjsC07wz1e+QCJVd0/I7FUe8ew86kwVw2s0wEgZrFpGF03RvLzuMZZ0gCshwtWwylB2bcmCKLGRmc6nPMdXd99wr+PndsiubEBiLI9mzGWZhzjZCqZA+0g9ZM6TJmUBzvi1anI2vp8PQeP1YjEjGMj1xygv49JZLECZZ8/k9cNisqK6roXoiwsn152yuXHKStWyLk9VcsvODrB9liygPd8JUwvLz/umpARw0VONwyIBLGXjl9GMZUcbs2QH/IijeIt00uJ8ElumN9uyoATfI1DtNmkpaWtMHdur3nLRhcVkevtBED1WySjyLeZAw//UeK363jB4/Z7JX0FmKVxicKp2T8QYyCVgYdaJi/H5ZfGSkjMxFMK2h2GZCkOToKAucR3lUQtlkoMooLy+Hx+tRx/Pmp4k+JHayjth36D1klp1PuCJ0U/qYCF/b7z2Bqx7fgH/2J3BrfU52GE0OT5QxBTcrbLKgk+Spjg1jkfk+1nGMKqbcnMFUcAZJ/ySKKxqQIApFwiFmlSgVmBWxRJIkNo5SNyuSSMBVkI9Jrxfj4x4sXUwUlCF96ek4O0mG3Nn5E4EYSpvmId25TS0CMQg6zvnsZB/SDBCpn1a1BB2jB1FQyDQX9WGi14hMkQHlxTYkTQ4CbJopegb+7sOwlBCycxwoKijGsY7daKiW0fNh9Op2VEQ8cJmiBOgoXMvWMx0xfajjSXhTGa4kKo8S/MonpKNPwRsk0RdH9iNFJ7RS9iUpsV4c13F9MT8U5+cV0gAvHmpDOCoqYHCHnkyK7KHrVi1nVNDrKDHSzEnG5rOygzchsmhZaCmrZ3hjfdoDtRVRSJOdF2RO/aR56QSyt0Kk3j+HNNwup1hK/qr6mPgEhrqRl8dooubVGhlFs8sQnmU735A/u2Ke0P7ePW/g/D+so+xj6hGUkqkBpik1sCHDe3IitxAzNcDRQ1iOkYQVEOLdcIs2ZvpJEyYNdOpp3QY32AgiK2el4BRlkpWkzWWxYWD326hZeTZ++5fH8I3br6JyyEeAvMdts6jxB03GjGXFa0ENMsOHYJCFZkqezXrA7ACLjLrJwnrKBN7rY0I4PRSE3Z0DSy7bcmYUGUrcYW8SNUvWZus2S8nYcNjNeiU8PpxZ16o+Z5SAlE1z6gP8J1p/Vt6NDg+gokrCXUWGei3dvgVGdxWO5TSjafoIwsUsF9O5LPa3G60IMD1/SH5hmDEUIhOZQOe0ho1P/13By2R/O4xyeDWZ+0wowaihc0j+l0EMXkbLY2HsBZRMh9juEiWzJk8HYQcVGqPqoPxIMKA6/x0PC8XOT7e9ww9lG8td3UxeRpnWys6d7XyxKCE+I2s3WNh3bnoE5//1UuaNmWwDCYEzEQFa1mcHUYSXFDH/yziwsGX5XU4jM/A9QSrmfMnTI4deRJTSdNzXhhnZnSz6XeloIhQ/7ySxHBkZRW1dHdK8/uduvTarePzdcKcC6hi2k/37kOL1AgkigtRBeIBEAVGuu4efZXkj5E1+ooan7QM1tiEdKSYbgMXySg149fgeJEaHmCY0GKpWobqUQcCPxX1CDOmsIktZ+7VEiLPmr1bHOxhl57UQWEkRsx2s+mPOhO0ry76XOvIGnshZp87VWMzLv64tQZEtj2jsUHPzhtA43J07EDm2kfJ0ffP9V9bNZyYyo7rYSbimZtXSSBMuTMynlsgQYbWUcFeDeExOVKeXMnfq9KDXeMP5lIOKucpIHTWw7JHJjLZjwlhMVMvFRPthlPh7EIYFwfKVcJlZSBlLkA3Jkk8n2XmMTp0eniJVXeXS8HqwAPtv/ABXPczIEIZuZ/STZeseybHMrxLB4zJKyAhk/pZV0JqDME7nUY+rYMPHyNJf+feL6Bvz4JRTz4PZXY48Zxks5B/DJ/bDQGXhG+5BLlPBnpOjWLBgHo5N9uLE6CR2/+cFfNg2gVPPlXU6KezdthWLV53LLk7DZpLOpIPLQWRWdgLvWVBAp6IiMucWM7qMsNNpjHL6jOzyZselKaWMfF0jeV5YWYt37juOlquXMHRPQCPPmuxtR8KSC28HI5X1EMJsIjnWRLbKxmuqoQyRJk2Snsyk6CTHoBfUqWU1e/sn4Kqsp+MB7+/fh6MDg1hyynostyeyCEU7OWPGAlfWCcXkSL5Rpxv5lS4YD/7r2fs1dp7TXYhv7ngHV1e44WxcBSthzGC2MMe1srKM0HgQBt+Akl4yCKHlV2O+nAQnHa/G1AWe2AGE5dQsNDmdDgQdNhzR4ljhchNmDXhizIx9ESv/lk8wQgXaWFEhhUZZyW3LR/HkNNbcSwQijOqyapVwrVNnG+pWZjtfnEZUiDg8oTKQV6W28Akz7ybRK2Bqkvx++We/ioK8XGy45DI88/y/8YV7vgnfSCcu2nAudh86hsVLV6CjewB33/t1PPf8S/jmjdfgP3sO4O9/eAw//OYdsHiOY9NJD844cw1+9ru/o3fUi+Vrz2F52CkMkgidwEw1MUaIzhXEcQhXYkfPrrALxzKw6BGYlAP71flFqd79mH9ZLV770mHMu3ENU5BHzXgX1zYjj1reVdkEE9WX2nQma6xEmRGhN4Zc2OkzY8/AGI5a57HDDdge0HBJfgTTRgdGIkZK6nKUk6sUBOS852zni811vj58kOmxXAFTHhGkhKig+UNjulvGQwzs7Nkx/adffRk3XnY5dOlwOYdU1hvK0Cs9T51xQKIo2lqT3+WAZunw2ckTtY1IIM9BVi2wNWuzg19ZU1KrhZ4JtLr4hsrjHw8mPbr6Ody273rc32nAD50ncNhkxDI6nqyEUVElo4FyLaqLVEEVG7gQHqanaSJRLtGqmHxhOqeY+Z68QJCG5AwlRCqJnpPvqB34sgkuFJqBM9eFpctPwxvb38RTTz6H7165HhmWXyePkC2TZpHHJKdx/m4VCah2vTDcGH0ZkjEJEiWZ0yRZJJQ6FYMmU5KyriTkQz9Ds66e7UKEkO/orKvmqsTBp/qw4kKWr3o5nt22C1MVpyCXEsJFh7m6qQCHjryO5bNHn82pgz/1arizYAK9RKBqZwXG2PZN5C+TYz2oqKjHGIsg+splTiFO0h3OzUchUdbE8n+8Y2zO2IDkd8Yvfevu+x3De2CcPTjj6Ifv4pzzLsYhEqoLn3oAd596IaNvmvAl7JMV4cWUN8uENDW7zsrLYdqehBE50TF8yA6qFU3NHD1xcj+DmySIFZfOlyLE0kl4WNDcnFwU68zbSXII8g5f0IPgVB98jKiq+lIYUjuwuL5JLbR/pz2M5UUkYHIaiWxvkoYcP4k05ZKR0SGH9uVYnSgg/DuEBBbVMzN44A1FmPMIXtIIVApyoI9esgDh6WnEjTZqc3ac1Ypbr16Pa//wa/zjS1/GoWgI5YlpGHOcmMzk4mhEx479uxBlqtsbr8TRQBwLc1PIeIfVduv0NAmyyFpyAlmMq3ZOsAyQsZJUBO6qRgTDUTy/ZTuWtjRS2zvgjadQtrII051jyKmqwmKzH+Uk4evqipDpfB8lVQtQLghjzCGKhGFmmR71F6OCwbLPm8F5FSUq1RQxEB8Y0NFSmE9n0FBvjiMnPMqyu2F15sPJoJU0EU7GMEReFRol4aU6MOXMDnxJavrdT358v6FgdhaNVlqSh4ERyrNIBhesXYNKRlLI54duYGPJRIWgAQmKmthg9GmUY0O+GWjBMXjTTrTGxxGeGkMgbYVJ5tVJDH0j3UgRYcLBEK81Dps5B/7BDtjshH3ZZcEOsjOf2kfbkF++AAUtebBl6Mkkm68Ox/HpCg0+swtPHR5EYUEBJsIZtdDP4K7MHjkhw5Um8XEdKS+jhWgQzG9UG4pmwhFETm5CzFaMZ159l4qRnUVp2d4/jOKqGkzteQuOxhXYP9WNZn62iqzdTqfR5BTp8aOorZ2PxRV5KEiFUJMYwerGBkxTntqme6jBp9U54AbhMkZGmaAS/6WCIxgaHEde41KiVpBUwYmlzQ3U8TswMS7D2kyNIz1oezWGonkZjKeILIxYjXnZ7hnBjJkIa3MjGAohTTSKEKnOaijBfFKO5YVMseMdMKqUC5zCeOjoPoql1igGSVLzKE090QgGo14UyUigqwRyLlIB75nnLsl2/tDRrDqxkhBKXHqnJzFEYiYRmiEsaEU5RPNSzLMU4rXnHic8MneQdFzTTYY64yEAkQ7JzlLZuUnWW11ZjTJ2SFFlGQJFjTBUz0dJoRMhfydyDHGUNa+CO59w5NBR4XbCHZ9AeXU1zHnsPOZvZcFJ8g2i0KwcOi7zADR3cgYGZx4Ko5Mw6YRTIfj7n4ZOZ/RlLDg2ktXC8sQrOUvAXNgKA8tgC0+itCAPJVO7UEF9L/sI77ztZixfvhw1JYU4oy4XOdTe5UtPw/5N7yIvNxfNVWWYOv4+2b4dsalxZNixk23b2KMEHpJFt5UoRDJqiXuQKGjBUmeu0vyK8vP/YS8lMxHNxPLULltLh6A3RD3o7iSPoYnjVS5ai7LSctQtWMOsaiegsk41tagpd7PzyNRXref7ZcjNc6PCmERZSSnbj/JZqQPgmG8EZjkBQ9ZP0/7Yr6G6kYSSMq9G8izJb5E9B/PpCJBHm4hHUi0lJUho3QzUXknbs2aQkbm8iROoJtsWBzYQdupyS1BodcHFAjUvmo/rb7hWMdPTT8QUE5UdKGft25kdmyfcpEaOITZ8BDmE4JNTnXDKVDCJYy29VJPlvWq0izRPclGCHcqG1GS5EDtZtiQJcZKRL9neE/IPIdzTjabKBQh4+rCuhtDKKEoOHMBtC0uYD9ux4OwbsZPs+62RJBZXk2ewkfdO0BkbTlOKQerBAtAh2mBadrUactaJWLI2U0xn/Qysn/2hryDnhd9ijITqvg3X45E97fjB31/D9375V2zbsRk33fsz5GgxprkEOR+VEeuis3Nzcgpgs5Azla9gqiNcxLxEnUE4zLyzDB4JMRZHnqBMLWhCU8s8xJn75YF8ylPGTjAddaKgLFedLS+mqbEMmtGijlwaCk8hZBTJOWtyRBttcUElXh6lVGbbPTdswFfqmA75upwNq8ssqQw3e2Tr52zWl/Ox2VZyTr5YE1VGDdOAEHlxIuPP7r/vfln3qck8u5gsrJA1AbNWTO6n8W8Z4Tvv/A246uqb4Cypwa+u/Ry6x4LITVI2aVY0knwdIKNdXbtcnQeTZoP72Ram0BiJTxsMoz2IRmbgGemjkyboSAVEoBzkisIgwdIjTClxP4z09Ne/fByL1niRU71SzbeLxEvxO6ZEgI1bgj4qkiMzZbi5zogM4V1jXs0lzNpzWFgyW1lGHWXqyZFtEVQqmRR5AUmYPAdPhhGFvEY0G3506mX46pKz8EDgCK6uX4633t+CX/zyF7hweQmKKe1uuuVziMxEYKeCiZko047vRIYQapH7GKwIHN+sxsCMMjRMYjiNHNhy3dCnx5EUUlzQwAjnB8gJxr0R5JGlqwUbBjmJNQP7chtmrCZMs1yyQMbAABkjhxo+uBnHck/B0iI3jgeGUSJkWqKbnyEdwgnme+FNF5RIF+uYSabgkgOMKRUP07msrLNdAoofS/XtIiLLoaeEMUENvm6QwwxkYwFVlvGeb375/hyZRxbmTk9RnR8m01ZnWNFmnUHgcmBwCF+47jzMo3zKpNJ4mtLqnZ1HcEWlEZaGU/Du4/8gLJK05NeSvESRksM+ymtIlvIw7g/BVFCKwvJG5Mhx0koWpOHzdNIxJtHmGUA+SZ7F7sJoWwpNF5CXyIJEGaMnCzZVNCPGRjeRcxSwMstyydSnBrNDsZRBVnkGF+XYxJ5XyOwLESdrtpFXjPnCcPF+aWkIdxlefO1ttC5ewkCRoUwN9x9+H39cfQUOe/vhpkO2MDUNeHWYDz+Fo/y7sbAKwxM+xPwDFBKMUpK+9w9tR3VpA3KbVsNA1u6ZnISjqBI2B9GOTahZqK+Zew2CcgI6zOkudx7aghoc3e+p057ev2ETzr8xHwUksPl0ektRHQzjcnJsNes3jYW17CQGZomzWLYfwiieRid2W41YlaejwBhFjAgnR/zNkC85GSi7mcZX8/vHGFCVMkLp64VBlvvLAB3JrnqWqQyaOUsRZ2rtJkdSq0Klg1MsmElWXosRHoaGR5FOZcmWw052K55M2/LcIzjn+juy8m+WTYbH+vDv93eg/eBe/PIPf8abQ20o7p/EKSuWExpHEaQU20uyt8FRhBiRwSSrSWMBthWZuczxy3hDbiUMMqsnxlz/1m2v4+IH1iMy2ofQ2HG4FlxAlTCKzXE31pfaYY30YovPgysWUJezcYLjA8glymkknj0kQXQlbHn/TVzfko9kzekwuwow1sdUV1aCOBHl/sNv4pcrZec6e0zKI9tXGY1q8Qgb1f2Tb6DnO7+EeWYadqqCZH4l7zlJYpZGfmEhfD4vG78UDhO1PWF/OGZl6jTRWTyokpwtUpLfO3JgD5atOTu7koktfXDr62hgw7vOugKGaZlJZZ3JpyLsnBymL51OLPfPrmBl2YaPQs9xZY8eFPmp9H22L+aGg0ePbUV5XSs0ox16gJK3bDFG+/ajuGGlWutgrTkFvvE2FJRIuSjBRO6T4OpmJ4z3/+C794sHGF3U1rJAQow3y3Pnk7i5GSlmdI8cQKEUiiYPdt68pw31zGvyPTWAM3UUy9ddgfWrm/HzP/0LnztnLXrGZlBHiXP2zldQfrALF6xYC3/MiDRxycyKeRJWxLRczETT7JBSJOIZzJDgGFnPuHh2mR8uSwZThLsOhx1NxhQcJEbzeE2nTKdSB8+LUa6ZWIqZSViZGzWiRzo4jntffA5/2P8eJqqLsG7ZBSR4RZSBRqJEId6ZGMBCItEGaXjWU5f1Bczf8sRfmfdQm1oYIclSJz615QX8aMmpFBg6BqmM8vMcMPCzglyOMsK7l3ndVYHwTAgBfRpFlLBRmZEjv5BtERZGb1njQl5/mKhARGU6LG9ajr3PRFC3PKX4hC8wg3TYgyN6BtUyNC4pWJZVy0ooOdSC5dHICyR6M0QUNfYS9uJkRyeKrexIZyFmQlGSffafHMQn/2PKyE0FyfiLGRs2eCfGYaSUtMkorKRBQXjK2tG+bmgT3mN6npPeTa/IMPLl4VNJeWKPrJ37yMTjpLuzXS4/39+4BRvWn5V1mmgQI5SGBdTCshZAnTlZ2ISDB/fjlWeewFf++4dwBdqw7OAuHDvzYoT1HEzJOc6Ll2VJkyztkkctBSZ5ed5DBm9MORjaO42qM5ieQhMIwozD1PFnNS5HaHIEDsK65h/GwbE46msJo5JfaQcOHsHKFctIELtwLjvp9Bd/id8tOh2TjJ7rWpZmqxAiJMrWK5kZo6TLHvssb8wZG59aR+bkEZvBK2+/j8nWCtzcuIokX9AlifGu4ygqLcDuceCMMiOVZydKlqyDzz+DXO9eGJfdjK6enWghlwgZ8hBjJ+TpPjz2RS8+/zpRy1kAOeZRU0PizPHxEOLeXoqZY6hZdQGMTKOyL25Gc8OUDCIenyL9WYig14vCqnp4jmxBESWxpOreGaoFBke8by8ypfORx2AxFVTQqUfw50dfRH/fAEJpEx7+6VfUz3/960l87qarKN/pcHrMJw+gU9WWM21kn6yyiS56H/PrnJHUBEmqDHSQdEaHk1p+4PgBNCxehT5KQyEqDkaZchYZj1dHSbBRGWEhUyFsfVvU8fJf3vMi/rzmar7HUBf2L5/iNSPDbcyjWW2rTFYOhacxdGAalUuddLskIkUNKHrwW/yaGb8+63L0Mp0UktmfxtfNlINnniEsO2sB+tRhsvAcOuQpcn4XeYMuDyKQHZoynMzrp8knjCReoWQcFqY0EwmYoONr2w/j8nVrspEoMk+VNYPpafIYB8njoz/ETy+4Brv3nsDK5fPhyC9SzxycCiZRlB6Hx1aPQps8Xp/faduK2lMvhW614/nL38P1/2bnF9SQqMao70NwJKkgRAlI4OQwR6tl3/UYO7AFxfk2jPsCcCw6A46oDxZyoKnBARTX1qN/7ybUnftpDBx4F8bSWuRRrYyOxzBvCYOK6iyRV8drvI5rvvIn7GMa6ti/E1/78W/x5IO/xTd/+Cv85affhC2pnivo1wOE0gCZZB3JU7ZT0uoBphn+nmJBi5jr5TkD8jR61alyjq8cosZuCfj9KlVkendkCYdIrbn9/7K2jfkc8qTIwf2IVS7GNCMoz2aHndGlkyjJxqwyWa/Gy+pDezFuqkGGUvC1BNkw7/mD2gWwkLX+5baHcfVPzkCJm05ImRWZ6kKGZZDJne7tW7D49HNZdCm7hhmSpQC1ebXGezPy9dgUZVYrb0D402QWTTp0LuL5U6SorBt01/NvDTv37cVpq8mcPzID/vXk07h5wwr81/d/ia9eeybyShuRLJmHJf/4LsJlRSSAdvgvuwvBuIbwcCcKTWEMkCY1N9eg+8gxhPs0LL7xbKoRsnU1LEzCIgfLyk55OShCgkY6v2IR0jLVzPc0eaRo0IfeET+SJspWOl+OmfzBwdxd1gLjRBtQuQqjU/0oZZrWylvJE2dwsHMKS3lfuyg/OriMa8jkkhD6dOfm7FlwlK+Tnji0oUCvro7WleVZNH1gD7Ta7AqabEOxQ+dMJn+sDkwPH4a5fAFyJDcxZ8V1G8zDB2Foks0HOhYsXIETbQdYqSD+88YWRpmBCm8UX//hn/CHn30Dv/nbU+rBVD/68ffoTIO4/PZv4bWHf404c29s8ARczSvw45/+Cj+871tI7HsaRqaWTCaO576m47PvXp7VujIaKX2o1iIQwUa7cNrBN/H+RfewXCYigAHuKeZQmZOQrUuzJ2Zlxo/TwUi0tBQMKZK++mUYz5hQIUvLPjJeT2Ys06FsipI0JyeDy4YqeXy/RcPW3cfVTp4rrrwML/z7FVz1qcsUzxC78u1H8KVARuX/I/89gKt+aoJtyfmIT/QjKftQO97D/vwyrKtepaQYfJ0kwkyByRgyLqqBGZK7JHV83EeFHEdMt8JvJo8pdKCfEnsNOzA9sBsz4SRD1YRDQ36c00qHMaURS5kR8k/CTKf2MH2IFKxnfGl0gMFEHuoritjO5Tj03rOokYO/lArwUBqoQ/LYpnFqZlmMORchjDQUN2PrxEmcLY3JL2ctywWG+/vhJAIkk2n+S6DCSbezsYNkAQelXZpRapQnk1CeyPo/5fkKScQk11Kfqmtl7XDbe1jWRP0v6/xp4XCE8Demzo8xN52Jo4kI9qzfgdOfXoEF+Wmkyubjx3tfwhfnnw4HkcpB1nxsaARFy85HmdOGsf52ON2sTySIvMJ6+Hn/YCqsnoiuCWEjoVP7C9QmD9aZZPfNKQMuKebrNJ9MQDEI3HI4OJ0mSHkr/Swp8JM2GvWiQtYa0PxeP16/YxNueuFq3HPv13Hff3+D1QzgRM8Uto0exBn1tRjyj+D2S+/hPUnaMgmE+0/AbDZSMTKXu4vw7tBBXNFwBhVCO1AyH/7+fZSluTib9ZWBNxPRVC3mdZdjlI5VUUr0UtKatzr+FkyLLqai6YGW34ixQxvhql0Ov82Me176G352ya1YKBt1RF0k417dJJAkZERFOysuz6Gu+yQEzprIEJn9EmPaEPIy6ZkkGSnC6P6NCLkb0cxA8hrEIZJszyQsbt5ksB16YQPyEhPIFLcgMnaSurcJFmpSWexpkacwk7xMzIyh7p8/Isi4MXT9fXA4XWrSZ5wOmRv0IGIxo6xiCd5+4Xn81R3CNd934LNbryGTPQx5TrisABZ+kKZjBuPM71QVVn0GTFKKuMkRFAbKK2fdIkxNMS3IRBTJV4o/5YlShdXz8FhHEEttUZzWwhQmJgepqI0j4hBsYJn6lnbIoZN7J9gGOYxSXlfIg2bD4586iFteXQ1NnSAv7ZnBPx5+FIvKnWhcshq//dsjOO2S07CLJLOKamSdi7qfAWGU9RcWixqx85LVl9mZgKMzGEq5kOtinYi8STprkYNOToeVGcujR9uwYsXS7P6/FLlEThEO9+zGRt8MvGzLH519EyyeXkJ+40eHJMpKaTkySw6BkifZabq3XZfRIbU8WeBozuRZnfWyP48mOlmOxBOT6WEZmZK5ABmenB5i1FRDlzVyLWfi+LFjKKmoQEmhEDpBETaCchxpRA1P9u7FZxtWq6FL9VRo4RxqbxzfD41jb/t29O8bxXWfuV7JM/VoHvmYrEYiiuze9SHWLiGbl7l3cUKzA+mhE/jXp0/itrfXKHIlS86FBLrl5EoSQFNuNaExzTQlaSkKYxMjS513wAtLKhk/hk7ZXeOuwdtUFZWE/9OWUg4KfoocE01OwqjWBebIZIQ4Du8tK4tycrH1z140faoRxYuLYJGtvHMmhzPRCeEkGjrL2BTiEDRBVZl9NWgIRcJwSqqhzNv+wRZ8a2AHttx0H6yyNoJQk8mrYkoYQdpeTt+WNgS+c8KKXy6I4+meg9A/PAbLqiW4brE8UZvloaSUfoyHZxhIuepoMPV0bxkJlDZWI5SUjN4BhK1FdIC4T58iASm2OdExcAy2wgrUUlvKs9a1uYmauS+LkY2qNQFzJtPEshFC5r9nSWI0loA9GcJYJIVyeW6IPN9k1n739gP4+kV38/pTGJItLhPtiJB81eQWIyfpR/veXZgvjykjHEeYq3NkYICE8uL//BJvXPIlGBgJavPkvHMw7u9Dhpq7Qp7sS0frs1pQrxtw8q1x7H9sL2566zZKRTqqqwrHIx4sYmdPeyZI4MSZ2VF0XFVucWLhM7EI3gk6cW6RDotIRMF62WFDZOkNDqLRTKdLRbH/hRB8h3pw/qOf5nUkfQk6/G+T1z/hDLOms3y9g11olIMxGFQy/hQgVxoe6MailmXQR0+iXxbITobViqqKSqbcMB3vE49mSbW9C9PCj/eiCwK0bd6E85bXEUmzqbzH063mLBxMC1oiiVzZcyATbERTUV3TrGtMBp0UB1BHoc1OCQscF8xuLDj5Hoyts6ODcyZLsChbPNT+IUZgiZwfy7QQT8dgJfxmKw5WqB+9Q2NoLHYhv6YepjBlTFEVfvvGI/jGpXdmH9RZuYiFosfSEzNs6L+8/RjuPf9GfjuJODtVBneSnkF4/TGUNbdkc5uMa4uMEyUiK29kzEEkJzss1fU+TE1UA8EpBOikeTODzIHMjfxM0GPEy187gORUFHVrclB1Tg5ca5eiuKyQ4GRRjSKPmH/hxBQuLKvH8X9+gP7DFgZ/Dk7/YhHql0UJAuxoF7lDIk5y7VCjeOoBAKrKgibszTDzMuuqnnsj6xckL8vrQiSFYxTR6QRZNF6byJcmisjjrGOTw0jmFqnHQRLgmf7ykWBw3fz2c3j12E7ccsk1+Es+A8/TDvP8C6kgmpHs2QRz81kfbQEXSzH1yoOKIIouTVKop2GN+jHsjaC6sgKJY6/BIruSZCe1DKWrb0nny9ozMel8GWKkGefGBMSkwcXY+VLfYrsL9fEgO5/IEPOz81mhAUIsLTl0lISrCGedcTqSJIBylpYlJjtugLNbT8E0YThqc+Av7VtYYkq9Q+9h67FDuPes83h9NqzNjc+/+FdGJtlsUS2K452I0UFMiy7JQpwgkqgWgdKiemy4VJ7SMIPbf/4C3/djhOx4pv8k/FamJtbr2Y37YE+fwLm/qkThfW4U3N6A+VdvQHjkEDa//ZZKAxvf/wAfds8gOm8d3IsbYLxzLf67/xe4+T+tuPbX34WRZMrUfC6e39oPve40aHWr8OR/3kRMUqeshRgdwDOPPkWyGVGLTp59lzm2oA7DMRumLcXoky2YJQ148633EY4w5bGT7/nydxGSsQCHFaUMlKrycridDnY+HTrihUVmFV/djy+n5uHBtVchU3cqzKd/QUnw0MQRdr487UonSFEN0OnSlJFyjpHOzpedXP0nieh0bo2pqLi6EmEiTZy8Iy3H/8gOqmIZPSQCfPQvmj2HQzaMzr2WaX9t9vdp/gvoW4Z268lEQJ8Oj+l6fHz2vaAeCI/qvp6N6nOJkQN6IDKqh6MTejLmU88b033H1GcT0wN6j79X1z0n1N+2B+/QnQ/erX6PhKb0fW27dX1knx6KjOuxI//W9Wl5lllAT/Vv0yene9TvevcmXQ+P6HpoVNe9HfqG9efq+vBuPcP7fP2uz+inn7ZK90c8errjHd1WWqmH2t/VQ94h/ZILN+iZwR2s55j++9/8TE/HsueK1NfX6E6HU88M7dRtdoKmv1N/ptejV1dXq/enxnv0Jx9/SHc6nXrYN6iHxzr0cO92/at3XKcXFeTrwWNv6c/+6x8s0wQ/P63f952v8WdQ/8wN1+mP/PlHenpsn/6lOz6j67z+W0/+Qd9w7jr9yIcv6foU22Rwu97Xt12dz5JkefaOHmC7zZ53Qn4mP7/65c/rt918g/7Ln9330fkrb776fPYz/DcSzv6c+7eT19A9ber3VGSS7cLXE97sd9U5MH790AvZZ7p9vDVMTJZWf3Qg5KypBZ/F2d9nN4UgSlln/zgniY2MDaPQYSNAFCHAHJdb2UCF4EGR04ljXd1YVkjJiEIUOHPwAYnR2XYH9hMezyypgyk0guVvPIbTKu/Et9cWY97T23BpQwt2mSsxvEymiVkuSlG1Gpnf03JKqICOEwQWQ5/sRYfFgflySqZsaRum9q9aAN9wF9HXqJ646zYl0akXwsnvCEfLq2kmQTeQ03UiSv5T5nQjTFwrLK7AP7szuH0RYZ1274/+gj/98Mvq97nUljVCugJP+fm/jeg042dkEZfDJIpytqygpMzOWWSbXAYTk1ROhfmkVRpGx8dRajUhopsIfEUYGx1GZXmFOhRfHudekmvH+FAPKuatYCbJqCee/fXPf8bP7v8OM1+WtPdM+ZlqpY+yXCR9ciNTN9FU0tIsZ5tq24PihWuyw9tyKGDICz2dYC3Y+Toh4l3ZEyidH5hNBTKaJ5Zbgisu/RRee51QKWvdaE889CjTS1qdxSR5ZpD5fvPGD9BxMrvyxUK9LMuz8t3MZyYdS5csQveMBTVy5OLwDgyTIL4Z9OOcyib8/BXCJtn3oc/eD1esB9/YfBybLz0T/15P6JcH5kkeZa7NdO9QZFBj426eaEMe+ca5512GH/ztX3jloWeynR9iZdn56e7dSJtdSJEwZsh6k+yEIi2E0vJKOJuW4K0TgzDzujHW1UgGPl1YDmtJPUZicbxx/xfw5CMP8rNNqJeH9ghrpoPGZQ+C7CEkr1AjdiSg+vhh6GNHcdUVVzEN8HWZaCHJUzN/oppYpq/+8NfqoV2ypD3TtQkvP/BrRJl70/QTXbeiuLAMGeZ+A1OfmaqguqoKsnClprpGna0vEzsiszN9+ykaNNTWVuM3v/sNpuMann3+RTzy+GMUZfn41r6XYf/r19Dy2A/U4eTS+R2v/zNL2EMe1fm9J8i7pPNJ/qbTJmjyMNWMHJsk0DF1JPtT/gm8y89At/qZbnsx+/fs4xj1mdnjoORf+OM0kCF0qt/HCUHJGf34YULb5EH1WseJfeo4qSefekj3jh/Wv7n9cb2vlxDIlJIZO8TPEJ6ik7weYV0eSTlAqI57dXnEje7ldalW1LV92dQh/1qbavQ77/isvnrlcv4dVJB+L+FS3vv8PV9QKeFPf/yVXlNRpF5btHCBPtzXpqf7tupXXH6J/pW779Djcb9+ynmXEop3qc9cedl5+q233cI0cqr+s00H9E9fc6Ue8PTp06Md+nXXXK5HgkP6Qw/+Wb/k4vP1NL+bZpr71JUXqXs1NdXp3/nq3fqul/6u/+Cbd+vJqE+/8/ZbdYcjR127pqZK37Njox4ZPaqftmY16/ihvrClQf/J/d9WME2Spj738T+m3fGjuh5k/T1sq/7t+gxTaGCuf2b/SQp44rEH9NWrVn702ng7Uymvmel8T09JG0rfRb16z/FsPacm5LGfAd2gze3y1czYORVCF9H2hUmHml8XPZkgSdtXVAN16LgMbMgQqcxeZb/EcGeERvke4Sczu6VZPReQEbFw4RJkKPH+8vajaGpsIHQXo2deHgqYUq7WS1FNqMvICmMSlhFRBQL1oiRkmbkQU5mcaTyV0ZTd9CHTvnK895zJgxm6unrx6x9/g3+lsXDZqeqU+w+2bkNtpayI0eDOzUVTU3adQWVpodqe3XDNN9Bxog3f/tEP0di4AFVWykg5JCIZRbExjr1bNqOpvgLFkTaMGqnteW1XdBzP/vpe3P2FL+LOy9fglRefxZIVp+GKa25VZwHJvWRt3y9+/XN8+w9PYtPOgzBNHEex24mG6my6rKmugjxCxJBXip///H5Urr0WD/3uB7jmqqtQWtmCb37jv9TnPjammEKqBnkkiEjyyoVwktTlCayLySzqrH32puux48N3sev1pzETnKEanAevV1Zv18NYx/QxeBCZkT1oqK9W09dFMldD8qoJ4Zpbb6YszsaQ9WLSyXNbxgknmVF5SCPlg3S6mu5lJ8mOoJIWTDKfTKRiWCyyTAZs2MEZgxmOL1wBrKpH9M4/48RUP3LNuUhNHcM777Xh7i/ezUtRGsmqGXEs6vEM86ZB7X/jPQJUIrILWSSULD6RXTL/2+b2x8nxLDK/T0t1bSNbPzM7ECSznF5Cd2E9HuoJ49ZaB2RiUJazyxxBqusDflaYNI0wqWb+6Gg7Ojpw+rx5H9dfUp/FjomJCRR6D2C66SI8/sTT+NqVdE7J7aNtdBENpgWizYUX8L4yh+BjCpPV1HL+rEg/yckfGf8Wh5f9g3x/YmIKhUVu8oLZ8Zb/HyYy8NURA9blDcIW1chzdOxO9OG6+tNV2/onx5FfUqYeuGmUB26OtyNDeew0GWC8/1e/vn/2OtmGlNWkQvxktE8mKIQ0mK0sv42NwH9qSxYJmZy8JY2ejOCwZwhLSdKM7PxVHz6Pcx212Nj3Pp68/ivIc5XglBR1qNFA2RjA7iOTuPGzn8me1yijcTLSJptJ2NhqibeMukm0q+3atBij3kEZFZqkfIzALQcwSSNLGWcnsN4NTKJJBm5IafaTf1RachETeuPrxj6tGZU5rBbz9p/+8ncsq3bCRuI5MzWKWG4t7CRiP7/vv2ErrsK+oSDKLQkUME8O9A/Cyg4yuQpgkMPEHflqp5M8UT3H4cKanAloedVqs8omYwvarHWYnyedx7LLvkKSwQAdyipPXJD8Ldu2xQc+Mv4hElKcP6eA184+lXHOEiQJ/niYMs6s0OX/zeR5mYVWHYvIufJzLHB4jmChq2Z2g+oI7IUVOHGyG6X1dGp5WGF+BSwSYM5iaNGZqftjhFqnsPfJUcXiUwZ5fmYOMp3vIFF3BkZ7T8BZNh8l7P+IwYJHOrdjBTXtI8c348/rboYhFCP/mkTv8DDOml+CTMl8ZHijtf/5PTYvWgXnkvMR843iw/2HsXZRE5wpH2IZXp+dlMgYiCxlamNl6OhO1J1yMa/nga1gVmXIGbu2/znxokwC7eP2oskf8iKbvv19hJo2kP3LX9nXY7EYTOyU/YfbUWBIwFJSxVczqHPbsL9zFM/tPo61ZTk466yzyMxH8dozT+Cur3wLsdFuNKw6QyHUR5NY40Q+dYxNComjb8AiJ7BLtBdU4aEPD8LCe926goEk9y6qQyo4iuO9PrjdLtTV1SDTv1sxelPdaR/VwePxYZLqYMGC7OrgRET2ZdL5ZZ0A21LdWx6aMlvHT9p7nYM4v4UO9glLbH8EpvnnE9kmYSAyb+f1Nrz2IP5r2VrMDxbhjvPPwnj3cWiDe1/Xq/Is0BpmH0ZOzwuOtcElW8XVzeSJ8hEc2LUZJSuWooHstiOioVWeHPkJk0UiI8xNNeJ1lJNRsnC7aC7x8IxIIw8Z80n1EGSdsKm2T9E+YDortRjgSEXQn7bhLIX0GibI5EubstPSQU+/msjJk1QlQ7a0lIxSFtTAk0fnYSWtZN+lRKGIn05Mdr/N0Ih1tUXQJ7p5z0b4A2MYZyDls5xlMit49D/IX3I5W54pQs2EsqyzB2R8ZJLOWF8vkUdWSxXLHj/aVDSCjUd34zNrzkVivCs7/m+yIz3eA6Mc4MCOkkE/gyCZHG3jojOT5/h7jsNWPQ92PZ5NLcEJpHJLYZJlZrLdTUzyutGovu9hOpat3Lns/FA6plYOW/k/+FlOIpHwoR0dx5iuFvKLs54k8xNyags/L6eeZNiXBnk8gfCzuaPQJ2SpGR04pTUaqptas/pfTXvSqA1/NS7rytn5kQC6OrvwWKcXp627GPUhPwypJKJJlk4WMKTJDfr2kVwcBNo3oVomfQTaKCczbW+zzkJS+Nm+A0jzM3JYtE7Il5M6xN6Z1LCOKkXTdOzr6lKd/+7uPWp/vXR+nM64sW0rXIyiPJmiDhP2ZaiaJt4tp3AUM7pqi5rZqZSI1Pk5Bh3G+jXQ83gx5jpNNpvEgshnKmrNK0dZQSWd4mS28ymH1Jmr7GC1d2+u82VUNJ1EnJ2zlUSukAjkk8kf4SJjHfjDD+/DZ5afqk7hVse1yckh7mpslzmRgno1iTV6dBurzvrnVSLdRwnLds1vWQq73aa2iimz5apTx9IGduqcycloNPGdEkr0XFnPT9nrZNBYZcpaOAVROEoyvkn2asoxMXOdL20tE2yyn0ChBf+UAzTE1Gkks1YqDpM1TY0QDR7Jrk2jbo2Q8OTIs5XkQtYcDE3FUF0rF2GJ1MRPKf797lu49oKLs6/RkoSzGZIet022GpHYzZKdD3wkJgWzkCWeyf/r/E92ywKJyu5nsTw/H9bmCxBkmR3d7+IF1wW4oTJ7XfmCTk6gyWMUhI/Imnp2ljzD1lhMdjw7oyYdrUs+k0mswDi0sAdbLM04p5gNqw6mWJJFIbmePOJRprSFe0id1TFxDAIpU2CCr/NX1vEjUxHVjgl7IUqp19/8cDMuOWs9PyvjJLyGrHHIaGoxqlFOLpWxFDlXUCDbOwg510hW6mTYrr4MnWqiH67yJjjSYfaJ8Bagq6MbzfOyJFY5oqxP+KTJ+UeitmYHuWTCiCQKWuVy7Dp+EKcukql7FlwcTtrY1w95DJ0MnqX5WWMF6ze3SkuMKV8tuRcEyFDkaDXLWHCZ4dOx4uVfQB64Ic+mjegORGThA+VXihfvFVziHU47SzpfLNuRMoBRYJMjx+Y8MWtznS972pNSOH5WTlBP8/e3pnQsXHkVrPMuUkgznTRirKAJV5TG1QPBsp3lpVBgjSRCp0eVM0zIjh9ZDCEyUTY3iGohP9GoWlJHX6fHMwrliQrCHeRUMzmVJDBKRyHykLBqYRnFdGJwNyPoa1uw8bcebPz6Nmy87Tls/EkXTr4fQirGssopz3L6u/hiyTzV+e1jw/BOkxRLvXNJQCUlyNFtlNIzFsK8nAkgHSFPnZHIlJXKDCp5aKqBzlZEJ66sWYJcKgqDag/2S1zD0TxZipY1Of7tk3a4Yyt2+gcQkAWz7HwpULx4Pt6YIOegZaQs0g7UIbrsuqbJ7mM4sulKSPUIyzIj/j/XP5/Y+GN8cZF2/xfnrcXhzgHc9upfcHu6CSvnNTOa8rFt224M6mYsqK1Wp1Xly4ZC5tIB3YVSQS16pB4ZVRGn5r7Z6DphLZiMwcbcFWeKkGNk5WEs8njtrGkwkMHvC7uxKp8ShQ1wIjqJ+okjyJS1qH3rGr+vyZMiZCm6zMDJBBFzv0YvdvA+xiTvJQ9DEuYvHIN5XnYjGyTSZSm11YF+Qy7qbfQkfmd8MAcvXPQ0xvZ5YCiqIaz6ULC0Bg0X1KNxVQqNVy5D4xWL0HhBDYqLqE5IvIj0OPDPbmz69g4qYiuKW/Ox6/ABXHf+RWToOnlZGEa1xNqDJNNnjolIJc4iCCCnh+hJpAYPqA2svnACUaaLHIPISSG0/KDZqUZTZTvZAlMUabbXEfrrez4jWgscbDd+htFbVr8K1c4iWNh+ZOyMphCr7sA82R/IwBjNrUdVchzDSMKWMfI93lvWRsrDbxwFyNCR3eROVimXlI8mjuI3FaE7iT8bX/ny9+7f1v4WtOoqfP/c67GikbmTUPHssy8gWFCC0xaWI0SNP0T4KiTk+XmVvSEHFtoJS4w2TRY6yBl9skmE0lHg3SZ7BgmBJkovPTjMz5Sq8wQyI0eR6dkFA+HnZKaYUiWD17w6NhTn4d1UPdojFiwKtSFhYAO4ZcCHJZZnIAoCyJIsB0kd5adGtq3GD4QQCtTmFqpnpclJmX4ryWfEg0Mf9mHPnWTbtnxUriuC9+ocXHzzOhQ0uWCUaVUx2T0rZwuKyQGR0Wmk5GFXbMCCajrQGSVYes4ESs9YjmMb+9H+7S6qUxvKq6MwC7RTpslBGRjYA4MsupBAkPWVcdlPmIJRdlKzPewOB3KSLC9TixwNaw0RhXLciiMZeK99dNoqtmU5fXqpeQYmytDnDo9hUfNs2UaP8T6VmBjvxybUYH6Y3kmnSHd9iFFXPSqjw8gzkU9Im8nYiGyhl32CND0ehSFOJJNBPSL4UwSOVi2AXHcBSg3anzUZblSEj5Gip+Iqjwoh3OXT0OaN4o41n9wfMOtC6iFblWSqOg55BrFSct/sgtH/J1MrhhpORWaqG5moB5tyT8MFRRpeGtZwVe4oHpiuwg3uANx5LhxgXzTbonBSVRhIouSQpFjEC3NuBcziCIQ7xQkEooVlSycIq57oxc79AfT8YRBVT56Hc2yEYbLrdO9eGHPZKMKCqUbUaSaK/ZMASo4XVjx3OinrmGaHCqIY5fm6fE2en/3LjS/hDzfcpd7f9qPd5BFmNN+QQ23NTpaz/FzF7FAdhgQLz+ZMjh1GzFmFIUJ/U14J06QNU3EPiR0DZfholpfMmQxCydSvMkFK1o/Kp93aAFd0ChUlhXhgUCMKaLjCOIC3UzX4jHYcxupF2B3IYK2bYTd6HFGSYousayBJlPOOZSWXQtHh47zfIqbZOLZ4u3ClrGUQx/cONRI/mUUme3BYdqUw1339eAYDliUoK1qM5fNWZXPsR8YGEi+fHYCRyYlWgWKJHul8yd0kRNkDnP+nyXIxWVVkKJ8PU8MZuKCYt+b3k8J3XGW40DSsOl9sJX+4ZsZU58sAkTwHI0cGmlgBedyTDGGqJWni6ZWLkCTUbnu3DU/ddBT2pVbc+N4VRCOWx005NnQMxnLmaXb+4c59WYLHCFWdLyN9YrORmun8kA7ig7H2FHa+EMc0Mx7zt57Cd9dfhen9r9LhhrHy80Vw3xDDzj91Y+u9TyAkaYh5v23fB6wTiaEjDyZXFXKtVsxzlcKsE761tOp8pYyoSORJMRtH6Qi0gJwPIEaCqjpfjGpifm4GFcawiC31EJbLSjMo1IL4bI2OVGgMDzDYE7IDmaYRhXM0djwR0czPirLS1aFSrJk8op+WZ7biyrJFbJvsINujk5Tju3u26WtqSJSko0NTGLItU0R0zh7r6cCPV86yYjnMQWbcyAVeGjfgqjL2OGXLMCO1L+jHmWUfa+ivvHcCfQkLCqsbMU6naLYysugbf23VcZDseHlhjcKTF6nspuMG3FYl3kPFSAStByNXbcigyQAMy5VmRBhl34GsrJFVNpIjvT3Qrbl4bMMHuOXFlTA6cxBlQ9gD/fT0DM5pEQko8pbXFscRFiwLR0UFDB4GhPyKUcHo5C+yr1CZoIOjmA2Vi71HjiiQqKc/uWxW2GRewmojgbYprW6hczxx/pu48dVzmXrZeTK8K1PmwltoA70DqK1idKvcT27p8yG/QKKdZJhOkImEYKDMNDI45g6K9rDMBUQ6TcsgGJuBn2mlgu1uoUxNa2a0BxO8l4UOYsCeYAZH/TpuryEFl5HckkYGdIcK5kzXFhiaz0FscC8miJKTegUabDrck1QGVa14ZpQqYLVsyZLIlgh2lWMkkZbDvj7694UFvJCcuS8mDiDLsfj5RFK6T6LYgKqcov/R+WJ/PH8Bfr++CSmjAW/VDuPT9ikUyOJSttoK6lltnPKMUezwDuOU4CF+g9cj1zjQRjie63w5DEpyPOHeIDuFZOmabH4UyGZ0zsRL8Pp/7cNtH5wPYyUjmjBql30CRA6tuAl6ByNSEIu8QC2EFOSQzhc5Ndv5Mj4ucK86X6bExQQd2PlT4+P4z8ghrFmyFCV1C2GrJFIoqNYwM3gMBongyARufvsc9G2fwtGXZe1ECfQBIo2aGNNR28D7yrb2WcuX7VzK9Qn2JMhmkNSy8+U4XHVKOK3I08n6UjFRveTZXKjLLYdFBnOohKR6raEedj6wv+0wPqTUvtM9rj5/KFmM5wei8Lqzo4kZNS4jww3lqOW/1S4dhay+0V2KPUzxsoLbIHvrVUeKTmZDRBL/86BoOfr+J/38lphMogjBY8dcnz+CN45mT6n4P9kgUfaGoxqeWKRjr6EKvw2U4MdrmI8kcmWBYhlRh+y0ubYKixZkc60w+9IGVpSOkBKCRm8WOEqwEd6zsQwOIZrsKEbTB995F4lQGpc/fikRgjJIpJ5oezk9k7JVDTu0rMvyg/G27OiYzHNM8qeSU7z0sTfV5IhSEkE6iqwpEGNOF9K6/9AxnKUz4qXDZAJfmHWY9+J7+SV0Mmm3/FoM+4bQdIYZiz7Tgn+e8Sa0ptOQVieGzdrsXoohopBXuBJthnzLG5tG0D+B3u5+ZNjpyiRIqpZjMMz7iVYXG2X5pX3UWAb/lH0WtFXN87DOlcADAZJiBtbyShc+bexCkUXHaxvfxwv5F+KpUQNeiBXjwd6E4lb9EfKF8BQcbKrVVqotWVo1B0+qcQixH2IxqmUMetaeOHoMX1lbQj0fR2/PTsxrPgM5ZgfGYkbU2LPQ/b+tcbumRrmKZJjT5WIn5mE+3ffJFZ/4PDv38XELbq1i/uXLH57cjHXVhKbjHnzmNJl5ZEONH4XDXkAewI5kG0hfbPruTpx9by00/1EYWy/ii3xjdpOE2o7Gzto8EcO5RUwXgmxCGAVJPmHZx6icRkwWQssG5HXVDF6U3yfKySLR8r9+E+Nf+i0bl3DdvQ0z9jI47RYcoIOtkTOCRQYS6ocIz9Uis+S7VEWPrHoa179zFsEi2/Eqic/uv+zr7VNPiXK7Z7W4PAyCgZctwCcsnURUN+GJncdQ0LIY15ZJkDLF0FkPeHqwUkgeidzucS/WlhXiuX4h4TkooKo4v4SpRRZ8ypo/mi5qhSmFrcy7aDja3YEhZysuKdIbs6uCJT+KjBPvdlCqTI7i5UQzvcuMo6EoLqsglMiIl9oNQw+a7GSOkfFzAw5SRIh+/Vz1xxWQ3Kg2XjIMReYoEzjh73JWnW51w8DKpFMz2GGaj7Os5BXSgLPkZLafVdRGC6th6WFn1csC1Qw2fX8vzv7hqQQLXpcRoY93YchVpI56HR09jLqKVcjh7zuPtuG0BnaADJ8K9MuhiXIGMiVjmmUwVq2EPCnFwOvLLFyCkK0VNsMm5WWDvfDaazjllHWoqyVqUIFkxnswYatGeS5Tkci5xDQOtu/Euua1THMkX+poFuZgGRhiDR5e/hTuPHST1ILlZCfL6aX/26RDhdPIQI7MjcjgA/V9ZtqH56MFRGMNZ2k9aKpqwMMdAcwvcOL06BGS1JU4MnISNVQzHVox1iKrbHZO6lhZZIDFoOPRDzYjVbcONcYYzqnIwbYpI2a0JCJ9J3D+8oUoka3i4ydEBUhBstCiFh6w91wlFbjFdhxl6aNknrMjX0YbO545j9penfUv8MdIW4EJ1flvTkm3ySezTyM1G8j4SSwTUkkxIRRsaD06g7SvA0nCtpGs+KxiMzZnZAjVraIuSlYrp5U81k2GXtwAOzvQQDavhyax6Xt7cPbd+TAFyQVEzgmXqFiAGmpdt8WJBYUtsM/IPIYBceEkAqGMinixSJ5eZHLzkej8AAlhwmNtahmYmRElWw/sJfNBfpR1FqLGm+6EejpfSniIHPVe3oqycqKQ8CAqAYd3COsaiFJpkrT+7AFOMrScGTuOGJHtqo3r8PDK5wjzIaTlqNuPzKhO/BBr271Z/czIKJ+YCjAaO+rSghg+W5VCc1ERyaABdUX5qB/ZgjbXYhxkvC4lH8kXMixlpsYfDfuwyjwCKzv/L51R3HL2ObijDlhvGsJz4zpqnBlcXsLr1FaSY5DrSNorWUyFw4rIvDB8MlzKDppqx06PAZuM9Rix1WAoYcVWWYAS81LhECWKPzElKTlXjQ6O4pJiDRsnKHcSjHTKD33oIDsgj944iwCzZph3Dsytl6j17OqodpMVMwKR/H9w/DDC1MzCdD7X4MIzTIfJQy+R0NVhasiAtbeUIUVYizKa4iOsxIwMgfKLIu0k6fOnVtCCVNvr0ANCGMkjSBqt1MUydGygHLMw59slUiXfq8UoLJ8wK+EJshGERNjj9WFtwI5ccxrHu4cxQSWUZgoTCKX+wtj4KGakU0VPB30oriK3EZNDJE12NYdfSM5y+95rsf3u3TDOLapVFsduH8tGW9hEsilWNPt9OVaPPwyxoBoutojzCTLG/Di/iCkpP0+R5DKbhkfbiWbSVrKDiBFXwjgzMZVJAN6T/hCehAG/6TJgV4oEkp29zSsP8dJgnfZjs3Whai4xLd3+km5oPCfrSbMvfuNkEhsYmRVmDUvydGxix67PHGcjssD08uyH6TP07k3th7CKeU8mH9431sBKHfzZxo/hboooIA8grZCNpTQCP2PgfzqFrO//3VQFvr4gK50+MkLxn0j6723QsOVHR3DOj5l3VUphQWWVjizEVAdZsDxCTolS4pATkxPYNhrCSlsMlY0t2cUPxc3qDGODLIGTDpfRxTnuM7sBVllwCse7+sm8U3CSj6hpVRMJnaycli1sjJ7MzAzlFcmjSD6Z2ZTzieTRcB56bAH5w8yoOhFk3+FuzKteiOR0FDZLF6YsFfCPj6C0ph4VgiYRBl8Of85pf0FVuaYMdqn+YD0lylW/8D+y4UP+Jkp7TW48sOMIWhcuwtWlUp/ZCSPaif0bYWo9Hy058l1pr7RCHfWsoVl7meTwUyV6o8FQvpKEgZWQmwjLpf221YwLDUPwi3CnrS9lASVi1FSllCxr5pFuXFnXgvqmZubeItze6MC5OX78lp0m49zKEpQec8vO2fEd/lEF9fAPwNO+n5Xh59j40vn/HGEJ+V76xHtZckQovne+Az9e9B+c8y0ij8gpmboWsiaVJZcQaaSMUjTg68VhRnJBHklWSQnqK0sRmJ7GhKWU5HUXUiLvAgMYGSPMM1JJlYhWMk/eTFmbJD85jBBfv+jNh2CTs3hk7Z3M7Mnxb9JJUm6aRkmZOvgcrzFLLIkE7SflwGerGp7dJWMlrOvqU9fAVeXEgd++jYSsLCSZnF9fhoLCIuwjkZsOMl7ZpnrfQSTk8EaWR58bRPN2knt+fM9JtkmUZZNxj2h0HDOJKdzTlEZljgG941N4uG1EneEwEZtB5ZIzUZ8cY0/pGCW/e43VFZ9XnSw8gz8H2S9sYRj2Bw34SbAeqeNv0JMJ5/IhWRjBSp6doMxjoX+gFAoLInPy/PtD9oNYbuMyRAjHfTM+eFMm9ZyA8tJS3FE4jb8dncLA4CCMzIe+qSk8eHQzItEQKuThkMzxXuQiJVvGKS3TfXvV/Wv0MDy9exBsJDsnM5aH2O/6+dv4Wts12Njvw4kJNmwiSJ3N9CK7gwRa2UBxdt5GpjB35XIsDvgwM9ZP0i3PgtWQbyXepBIweyMIjfbAz8gpM0fVo9CPHN6MKVOBWoM/1XEQ6fJFCASCePCUz6iFOOr5f7LO3099z+j0BFhxmZSStCeBJQtYhcHPjKFl3jxYnEyRRJXTRLMznx+VjaG08/95I168rge1NTWws8wzvHfpdBymiX2IHHoVM3TAQDiKA93tGEw6MDI0iOMxK9pGRZWZMHp8F2LWatjpLBrhXg7GriPpy58dbGqwpXDn4lr8e8yMzOQkjG1bYXYJInUjrOdhaR7JuMxOyqSZTCIxuL7k6Mcz2/fB8HyfHz9sYM5HK27aPALvSA/+EJqHhw/y5rJ/TGbzeNMr92tYs1vDVzqzOPLDNpOK8nAkAlskjsL8AsSiUbXbVTrl1mYHBjWH2t+fYmdd5KpF1MPopy6Xz4RmwjATblN9u6kIqBgcxVhSZEdR41p2miCGBkdkmv6RCycLf97i+WgtKmThM/hnBwlglP/E3NWwzoxjnSz8YIcNkCyGUhn4BnqQpp4fo2LpCQVgJBRHiRhhrwce3QmLHkdz86mUWhlYRL4VVim0kDMMo0Y6Ja/hYZ73ERWFYKWYMorcRBySyhQlpGnexSwLCaEwXuZptfqHn5ezCNWDp4gOS8TBaenjb+GiB0ox3DlKUphGrtNFUZQiIi1BQjOzfdnGrHNVXiHsOTnI+EdQyO8XanZE2T7J4Dhy5WxCGeuQ5C0LUOSxMiUtMHpE/lZgf3AIN1RmUOZ2wW4lsglZZd08MR21AaZvmeOZ3TgqazzlqaulLauh+bp363mVLSQebATZL0/vTvduhaHuDKYPC+VPuzpEUg5EViNqcsCyjBc4szk9O2r3cVoQm5icQmlJsTpBdSSmodZARm9hHtWyn5ueJsnxn1Dz8/JUZhVFfC8Q1+DWmMvkmXk5Zdjzl6NY8zUZHeP3mDLULmN71jnUaKCoEcmTrDxc2cbOLh0vxdb+EZxdkc97hJEOMMJnkiifL3MbImfZmIqc6tTl+1Avj6klfPo6DsBavxg2wq+RvCaa0YgEGaoOEuAKpgTJgDL5lONEmmrGKDNuMtIo6wKEA6iUyfLLLKWYpAI5Dn/WHlz4OL7QdmuWS5D8Rrc/CL32LMpWokzpEsIzEVcWp0x1Y3tKwxnspJGTB1Fhi6qzi9UR+UOHgeplWQQ0mbDbk8RaOUhbmQQnCyn31dKYMebjea8JVxCRi2xuRHlfmb8ZZdkbnEV4c5QcIL+0NjtdKAslyOoT45RLzho1CSJzyfIAJS0nXzmCXDx98l01gqcklvxjSoizgeRxsCq306TzxWRG6kTbMTqOdL68YoT/0BswO8jiq1fD2LyejiGeTYciox+ZoDfLU7zyaskDXsX0sRNIHXlFXUvPr0csk0BS+EGKBK6U6CTn66g3qUb8vIaYLMtix2ZkippwLKeMGuIJlFUz/8tQsgwMyfyCOBURSDpfFmGMMY8WtJ6CS/7wXRhllNKVj6mxUZhJAjWJJnZqmhE1I08MIQdRo4BqUYeGuGy7FpM6kjP0dnchLCeR8V6ySXOge596e83flyM+zWtlqJSIerbTv0DqUsO6LEXS0wldOl+akCnhjDQdd/wIKhedCk3aSTrfT44mnS83mls1ZDWrmcAAHfuVAXIqWppcBv4hOGLjOMNlQOF4FzJdO5BDNWBj2mpQTineTJeRIUh/9wHc90t5/ngxvvr9X5Fom5lfdHWY0USanUcWrdHrdTb43DPS9ekJZPp3qkiyuopgpfNoMoQqy8Zkybas36NdtGoRjs2wVmykDOE4f/mlkMOm7MLahehJjWULN6N2YU0Zvz+GzEQ7Dr+qYcPvzoVp6ZWK+MkxKjZGnFHG4j10TBmalVVBEgkyP0F0Ssv2MUEAGdcgm07ze356e0ieEuooQjSnlEDCxhElIxM+rmKk+ynTqpaSn7AshO9WDxtWFELSgBoZoibMbxP00SwYGiUU59OBZHxcuAGZVVffIKx0ihSdX0ZKpf8amuar000EUQ1k4fl2EtaIF8vOXopHz/oP7+9EZuAQkjp5CpEgzbqYHZSw/F9GSK6glEwXi2MRGfUhcSB2uqgNMTmkQ92JxgCUcRk3ne3K2hX8O40d+WdjpHA19EQCRVadaL6KwUZeJZxF7iFT8l3bMbHvfRju+enD2HJykp6Qwf6n/4BgOISppMCjmfemfCsvxVQ4RaSlxqcMnIr48I7M7Uvl8sjMGRXyvFvZ9yYnjainZrIzB4NJ9M94EEiEURRnepGBITV6SBOokzEA5qJOwvMQc6waq2djvxNkxHqG0baJMSYLP2TaV7SwdDQrbahZToepgKbW3suzd0cZPayQvUg9SEr2w0+NHYBp2gMjnTGPKOYi+ZSFKlaSJqecSSC7kKgIksdeh7FuLY689zIaG+mEdOahfEZ1chqZAJmvBAmd68xWyuQ0uY6VjkOyK2lHBqYwM41m+R4VgonRZWZeliVvWeNPSmCxXDrKrqCH72k4/zsVRNOTMNSvhoUdYTCbMX58L+vIQKMiSZBo+4lU/QymQOVKReQ0ORNhbmeWmAxWzdkIWT3R4G8DgkZUigNHcEapCUPdb8FIjtAfVtA7a+I0bMPiJsQazkDNGRtgLP7yOff/9NwLsHjxPGQI6ddfci7kzDtLQTEL2smOlhM6CylBx2AigXMEBtFky8UJMv4UP5NLwqJJx8ucOguYOvE2O9YJh7sIEd80TIQenY34xkwuFrEf1eYTOY1TjFBcSCeRM+7DTBMWNoaTkstZVo/qNUXIoRZX4/shjzpBW5PxfuEpcqSNrGtj51tJtOSsP73nQ7WR0kT27XDX4VjSjt2btqOuMAc2eYo4O2dssA8GuxuT5BqB49uQqT8VOZHsMfWhsJf3K2DKi2LTWxvRfXgflq5arZa1jbQfo2bxwiXSkNcXHqINnmR6YRmE+QtplU0usurHIjwp29Dyujw70MKIrWTKkg0eBfUOdDy5G0WnMIUxTUWoWgoopSdGRtTjcwIdh1DSvAq54x1wyHoHtl1k5DjieXRwGZHkNUJGB4J0yBw6ycPJRpxToKGTt962ZytKF54Gd/cW1CyUDaIZVKgnkv9Pi4oqol/EMPxnw1s3/RjlP/oOip05mNfSgNy0B0XMf6Z0FIG8JsjjTNPjR2HLZw6VNWmEEd2QxgIyyHL5W9i3Qx51muUIpgUXwps2wefzwZXrhG3heiQScVxTlkL3FKXI7BYuZcytO1ghGdxJEUnEysJ9ePI776NQjoaXqFDEhhEXZ0qR5/vL+nk2iIoG2YPgG8CH8nQOOXOPufm4cBVvFwYP78TN11yIC++4jw5TAr+1AAl7IbMZo5/QWrzyfESn+jCSsKDEOAMnnVzg2uC04fKrPo2bv/UrHNq3A4GhTmr5Ony4jflV0psQPUbjBMvrRRJbByUCbfB4yKNEtg8wDUnnR1hesvtjh48AFQtgENYu5xHSgbY9KR/R0E2nPu6dQMDn4SWssFPfp2WM4chrJMeM+tkTTHOIWk5T9ukf8jh8p51qyZaHTHgaFxRlUeGmagPuOfcsyBC/oTA7sriNASymnmD2CZNHx5kT01jMrGe8/wffvv8bl16P/3r2CazN02FvWkevY54lscqRh0QnAmqLkVr7Jh3OQsjDI9QSbSFwsvqW0KnJcKyHeZ0RJl6fRzniyHFgmLm4rrgcBkqtPGcenhg1opFBZJX9hYzkShJM8Wqb5G2+JvP4h396BMs+R0SRyRvR4kLm+FOTfXRq6zXvNcE0IhsubC5YOnYwnTeRKFYyJWrILWrEyYQVD//0J/jhd+7FtdfejFVNVDfM00+89gG2vvIELlvTirzGFRjevxX7B2fQ2tKCgdF2nJJvw9Z9x9VWrao8K86/6WtoKDDjvJUteODl3Vi9mGkpl/UJT7I+RXCw/eUsniTzuM0QhyYP1xZnpIzMEJrLS10Ish5WSjWNuV/IpLvKigL7EApI+orIFZwMqJxctgM5mIuObpQNsTIdLuhC549ndDw/ZMLWgx/ggG0Juthx3SEDGixRTJrzEElq2B3Q1BDxP3pjOLtOuALV1+x+SlGoalOvDJqJapOgEyVkcf/ZILtl5cN/veubsLVswDNDx7JMPycXYYOOCL0nKQct8qePakG2fMnvMiyZIoEZZQqYpgJIjHUiSe+NMgpc1MEWmWal7GjIhJEh4dtC+JaFD2rql1/flMlOVcqKYcg5AAKhsxszzPesUmcWqHNuRHaS2MiSJ5U65NmBUgCZdfN2qx1D5ctJFCl75Ozgctl1IzmSH/nrn36BpatPQeuShbCUMq1U1zLvHufvhHKy6aHDu7DgnEvxrW98gy0AfPqnvyRPsGHxvHmoqa7DNV/6BQJTHuiiOmSDhyKHQlyTsIvUYxBYpGPNJrhljICOKhtclVFWyzJ5k9UNNxtdo+JId7xDx21D47ml2DVGPkEzCaGTmVhRKFJotscjVLVjrnrs8Rkx2r4LVjrZjTUpfOms00n2dISSOla4M3j9eJ9y+BanjktKdLjI8eqOvcTrSG1ofna4PHFNrXDiPYR3zUrxOVPTwZufewDnXn+3euF4YBQtJgeMkydIkOiJ0l2yqUAWF8rQZ3BcrV4xtG4gO91LfUxSJoTMQfInEmtmGDoZr1YuW8s+vplAvBAltWZeNpxKYf4PlgiRGSdi+DDlwjlFGiLHXkYfO2tZmuWQyJIyUNagrFk9vnWSFYvR0SxUBGWMlLjDjhzm7Q/3fIiz5PGvglCytTrIxpCOVzt9bdDloZfVSwnxveQwRVj+/bvR8bO/wZIKIth3kODCHC3pZobf06yYHOlGSSuZtOyIIrSnmGqCmRwUFMgYABtXFnumYtCHj0MTtu6uwWDnCdQU0LGZNkWaGatWqTrIoRK7nkjitK8vRlQ344FD/SipqYPlvQdw9qfvRnegHfNJdAuFT4gqIAkmp2Y9WRX/CcgprSkqCNmM0zZtwFml2aH2v/dr+GIdA4zNbpieRJiIG04kUUjOMrsc4WOTCTG7a3Y9AOXP0c4BLFksOjSDY74pFLMjixlNqtD0mnFWuKikVS06DNKLjfYSGGN+2EoZiSSNgYSuRv1yCWEu2bVDQiP62JwMES5lbJydL4MvxfUkXCE4HdlCgxpWzsdVFgmgb1cI9evZYbFpeEmQckvqYZEDjUQvy8kcajaSbnng30DjadDJB4zkHWpkTLZNyYSJNR9bEi6clqfBN+VnutVRUVZKh9kKY2EdJrxTVJ7L1CTRJPmBmQ7Tt3cnevObYCUP0P29uPyMsxjocdIFIhjbx65HKUR0BAxOFJWJY9CRKQjU+YEw4vj+w2g9+wI1piLnHcgBkzLKaJchWTUwpKHtxFH05C+Hp2sbPPf2Y81zq3D2fLYflZWXfpk3ugOmRZfxmlkk6CFq1ObIUfef6L0hcVwJrqzt6x9DZVk5/jII/IL+rdp5jLyjPLug5v9uvJagqDx0M6U1kgN8734ZUSotLcL4xBScNgt6SEac7ir8aefrOMuYYM6vZ4cVsSOzOcTKBrUw/5sIf5munfBa8pGX9iEuI3sVTbDR43Q2amC4F47SGsTowdOEeB9TRsAXUMPGon21cUocEiSPbPYY7YCxqBZ7fn8ElkUeMvdqvBgsQLFsHM3NhUEed0Jn0ynhNLJYnZxAHllnlKeSS5SquX8SowmmBcQxELXQiQdR5KYqkDTk7VfP0h2OyGYUA8pNTBV0RhN5xWMkcjXU8qfXEsHosGcuJAGLx3CMzHz77u0INaxFd8SqHtRY5nLCnWQqnGpDsFBa3AwTI7Gkrh6p0X0qYxnkKWz2XJhFMVBdvOK30wmNWJBvINHz4mzCde+7AZzz+flISGfHwrA43TAZbOjNJFEg5I8kUY9EVaDIRpQH2MHtlHSeaAoNhSKnoMZX9vUMYl19icLaRq8sHWMBZNJr1hJMUyLhZR1GYqKdFM4MQz4DTCwa/LPx/ntvuX9uBavsf//V7/6EG867HHns4PqyFvy6dy/Wk/QIbMr5eCqHWFkA0eeuckVsdpMz5JqZAx3FMJETBMlq/dEkkoz4KAs8HQgiQ81si/phJJSbKW/Gx0dJhiQNaMiZHoapnDKJf73/rQ+x/rsXsjGMmCYD/yBejNOcUdy5P4YzSyywF1VDZ/TJjlc5NVylBDlLIE7tfuIdGJrX0UlOYKBoESVgIYYDIeSUVKNrwodwjgu5mSisRroIyWp8+CSCxnxY23agtrgESd2I6qoGxL1Mc4N7KX8LsHzVOSjzHUWTNYZlhbkI9Z+AMzYBj6sZRwIJHB4L40B/P47+X6z9B3zcV5k9jJ/pmtGo925ZluReU5wep1dCEgghARJaaEtd+i4Qll1YYGkBll4SCAlJIL0XJ3YS927LktV7H41G0zTt+55zNXKcLPu+v9//83/AsSyNvuXep5zz3Oc+dyyA/qoLUDs/AY85joYi78AQ1ernBOx5ALnLTiflLcRMJEGIkIG/ZJpEptr0KpijBw31HICPoSNGz6kJFS2OElQmCSLPr8nDOg57GrPIz5FLt6OUxpEuKkMZqayOyS+uaeRYZD1rVnQsn40Yy1ZYASfptl3AXaLt7Lnldzn+9QPnv3FuICfn3HPPNm1UgqEo5j1JvK2sAU8PdKK1aikys+T8Qv8aeKJvlR+nqAR5ccYd8vJEYBgp3kzdq+yLD0L3XZifi7TDh0I1RGL81MFRfltiYauU0Ki6glC50gMHsfsPkzjjIwR7/FyJeg2m2vDHUC0+uyqftpbGPfu7sVE7Zvhzg01UEKqECzFKhjRLiRhlvg6TwpXGxjnJx5A7pYbRxfjZj35m2rmv3ngaptoPwMlwomv+YWIYrVRQb3EF/AR0s7OzsFcsIQEKI9edpJVyIjgmOWU1nJAg8huWw52OoCs9jbfXFGFdTRXW1VZi+fA2AunTMTIZRH8HMUOZlpLFXgaRW9uK6XAcc1pwYoSYPDKNunOozHY3oRPHkhNqZ9zX0XExHUrBSU2S+oVCfC56BQ+puSTX44VHpsL3F7ofjqaIAxyoKrKMJy0mDnt+5AiaVJquxSplPQUATwp/SbhC5e0Z2132xfVmIwuLxtRgNS4sQpUtj/SlDhv5UmPHdsOufvM6mFGoWB6B/N3lYPgozkVVbQPqV5yGmoYWlDSsQBkRaUWoE1Ut6+Avr0VFZTlZoxeFxWVY0roGJY2M+/5qpHp2IKOdMm4PHOpNrDy9Mm5SlHFObsUK3JbTiVdmHHwuHy5Y04KJAy/i0LgoYQUyKuTQ8uz0AOnT+aZrh1BQXk0NKpYuR0NVGVw5LvTM2LH+tHPR3z+AX/3weyhZth5FBXn4+2NP4X2RzXARMPmG+CxE+GUMh06yHQ8BJd0MfPR6hfUEhQw75Xy3o1Qq99QoLtE+Axq5RW/VfbwdGRcxDumzl/R5ZSsBK3GSZHKGwJEhqoTPUZGbQC0VpoChpMOe4N95DHElKKW3qiivQHKyDYk8r7F+eYu62jrk2/n7WckRkNbmk6zc3RXHVUt8qOckN2lSOcHnq/+s2JXWVbLy6MA+Ez4NRlJmVZXG9Jp2mz0XY7SgWca8g8FhgyxVO69zdb1uF7785W/g7rt+i8JVZ+DzzzzIOEpPQBRuEWXSZy4AFg7CxOykWQzSnrgkXV/3dD+scg6QWbTgwMitkabpcMeMcgDi/VQeZ/MFsNcy5i42mKJLnxrqwIHJHlPQ0T06appKXJkzZFr1NwaO4fnSS7GuvBq/3N0B+zjpk459UXfuFL2ThKzAVtJoWsrZixrhWnMd1nNsrjqzCV/68hfxz1/7NxTER+Cem8QHP/RBWGtjaGlpxeiEztkpoUOZQnw+Aq/WM1QD4S1AKkYvQ1Bmi4ZIJ0/HbFETXCo4Fe2j5ykpzydY5ESRARUVk9PrWH1OgsYkofIxeU6tZMazNJEgu0E0V5Bd1JVzJsmdHTcVxk6tbyyyqCoaC39/YC6IB7WhRXZKT9QdteHChjdcvjqA63c89dkye4nYDif9uvrTYKtZg228vqW1mmpiJ2Imu6OwAZUePwpodevzqk0tmoe+xe/Pw9Ztr+F9770ZX/3yZ3B03yHctuZSVN1xB+x0axEO/BjjfKCPKL6gFOVWlO+rM4KdcBHALGPIMCetS7RqRkWw6ajS8kp0c4L6dKAhQVz2A1S6AuPSUwSHpXSXG+Tf+LlZHweC4MVBlzZ6gDGeVO7WigieHCJYIxiPlrWia3waqcNPLCzVhvlnhqzBLBIp5tEKlATJr4a3geiZgCt99Fl6szwkGQJ+8NT9qCurxW/2ncDf9/bjvh9+Bbd8/N/wzo9/HWPIR2qWz0mPZ+mwRWIIu9OBAlFhVUkzDGoLly2vGDF6p6D2HOaWwOL9olQk9TTSmNQsISiTsogd0It2BIcQmptDtdLZxEWmbEs9ho1kx0Sue3ESJeFp1OcV4p0Kb7MWfjmSgyafhXp9bIAelAohdhCjEWjPpmngpS17WjvRc5r1lk5SxmazvJ/ueMkAXbuOXZHbMJL9a1G2XHwhnYEbP/nxz9Dc0kSDtaPrpz/He175OyZ4kYpcKoqOWgsOInRiP9oC3Uip+lf5elm9tmFp8nVdlYhx8BGagdI9S/xF6J8ZNdk589JC8f5K6hLdG3HDpDJWk/3Y6JnF3REOIK1padUS/L43hvm5UbKVSVS5iuEL9nIgUrg/SdygAVUIqFgOB5XHlPUoPNCCA8FZ8u9j5OP74Gg5H78iCM3/l3fhv8aPMCwV47ePPoApRwnCmRw4yVKaasvMBgqnrK9sGchwMbnzMSqqvE0TivLVG3k732mWz+ZCVfkSlJUuh9W3jx7axrHKJZAmmg/SE/LdtFqYUSUTwWcr2YiDjMKI6cvAYYrzefV3tkP7gCZPY5YVK8pwSImRERybmceHSoPEYGRGCgn1a5EmENYVvfScduUqRPN0FI/6HJiuaEXIlDYj3f0aMj174GjeQoNh2PymaOCipkn5TN7wDSkpKcamTRtx730PoKS4BK78Utx+1uXw0gv854HtuKhlE91cCvGiZvgjswgcfp7AyoJLi0PKHHKydKKlWTDREq46f+ZXmGXj8FwIhdolJJ9GRVHtwex4CkvOzEeuKKYGl8i8eXIXDcKNOcbczRhHW4KI2OcjNw/DLldPQl7COJRfTDagd4gF0HdsH/z2KMamhlCUIY/355t2KfZ8DjAH7fzf3wnbkiU4evOXTAn7k/4IvvXu92N9RQ5uvPlWXLJmKceQg8h3Cg60GyDr4D2Sdo/ZKuckNskE+8wqqpI7qiRyRgiCad2OirUY6e/BfGKcINIPGwGxndgmrdW/clE0J17+dhtWvn8l7t7Xhw0EkrbYFP4SKMWamhLquhsFMiR6jDle30OMMcPIcX8gF6cX2rCm0InH9xzC8pWnYSiRQS2H1K5+RgzD0EZYhlFr9AQtnR6Jym/Rm2Tat8JR1kRIU7RwUIRCjLeEIJAvpcydESHrfyA6C+dDH7yNIMyF//75b0xcyzCGf76xBdff/UMTZwfHTxDTLUXVmTciYctBoGsHcQV/Wcum3btNU6fESCcmDr+I3vYj5nTs2hpaLV2WzvW1YsQQ0Rm0nMmBCo0gfewJ2OlWEZtA7sqL8OfuDPKIGZSOrqDFeuaGzemcWlqdmp1ChSpgJ7vpPI7yegFYS9aglC5+6dLTzDZtucHMGIEPf2/f61sRuf3ziN7+71TVNH7TuRv3nnEjvrzzYYRTBJvH/s7BK0L0+E4kGZoKq+qJ3oOYi6cIXYjIC8h4pvowayew0PL3WAeNidaosVL2MBFCZVUNyvX8BLfRCBnDQYJogTNKJjKNGW0W4T/fWxdFB2NygLhoc/4orTeFX/abvh9UsGG0y4IpDDJ4R6UN2wM2fPG4A9edp/OZFq5n2uAoS1q5DNt7dxuAZ9PKJZ811bXNeAaHCmi0dZ0KaTd1ARSCQMedX//ynRbdok0Pzk8mxzswQ/qhVON4bA45c1MERoXo6upFa8sy1NbVoKysFPue/Tsq15yD95x1KV7ZuROVZX4U05LGJ6ZRWFFJb94Ct0690gJI7QbM0+qG6ZLryOMLMGdiqXmgeIDAipaeIGArraXX8iLpLoarqAT7kylEwrOI0xpOq6kmpojDrW3XtgwemPSimJpspxIUJMmDtZrId5iMJPFcIghfQQsaqbDqt+ehVSY5SW2cQJ/Tj7qV6/l7pEmqsWPYuIDuO4fM55ol63H0+FGUJKaQ17gRQRTCO8oB5XTkVC+Hz0fSSCUcmw6YZlnBxAS8VHwnLStX2U/ybJuaQ/P5ZqfG4C0lMCWmchFUF7nTsNesxJ/6kmgp8cNP4Fp7egX5vAOlpNXeeBRFBLuZ0SM4vb4SbSEbhqgjp1VUY56v9tC4ExuKPainTs2m7FiVRxWhIQ51HUXtsjUIEby7k3E0lDXSmGZNcYy9aiU9FL0u51Mri9bcNHS4pjlES8bu8N5ln1FcFgjJiot8ujQnF/l08fX+EngyC6i1uXkpDh9qw/Llyn4BR3voBsmZDx88iAtOOw0RTxGe2v13WiIdMoHNROc+hCxyYLr3cN9BzM7MoElghCDJrlNKtduXlCmVcSBDNzVl92J8dICeIYPeF8foEoPYVN6M5oIy1BDQ5URH8Ie+lMlpp489hYtyAqiuq4OfrtOm0u2cIszzXnUcsJsYEzFAa5/pQqCHAInuzlmzGmtX0GoI2MbGFuLp13oOEObJ69nx3Fg7pgZ6sWrTBcQ3y80AzuU7CDpXCH7Qc4whkC7ESO9OumWnORersXSJCQWyJLMGoiXx8Agy3TtRTJZiHlZrELRitZ35XVsE7230wEdP1Pr2ZbRQjq1auggrZRtGmJZulFX5Fja5g4gSBmgx6OalBK3EMFFOcmsuGdEsvbYKRLW1n6PcrTUITvLOZ36McXol55IzSY37iV8YEmYYHpzEVtpzoFBBmrq7/XmcICOwJ2jpokwnRWlIs+KVFZ3AnRXTsMk4FOBDH3gvgXYKP77rZ+jq6zP9AddsvhUHj5IVeHKpRHbkzRyE5cpBXsNaFJqTMtKM61P8ORXOAByLfDtkWsaUVa5CReNpcFI5tv+gi5+l1gog2vk5/WH8vrmBoaW/k7SwBWV1TUjNjWNU1ItWbtmJO3QuLi3Z0lIqPcyr7WOoqFlinqd3ZNz0GJifT6GG3uS8p3+Bb6y/ghMj5c/gssrlfNVy5BUW4LW4A9NkH01E7p1HDiKZvwxT3W1wDO1HReulqA2cIKQp5yOS7tHrBe2F+MmxMPbMeYhzCYC1KDZ1wiR8XozVkyKTBpJtfXBFLhInXsC+py3kVlBpTaWUC0e69yEumkglUvxOhhluCKT3Bck2MvM0kgVX7yF1808PYy09o1tL9sJr2upOBdqg2sb257D58k+hUptnBKrpIU15m5f3orLYCGi7jypd7MAKhqN6Kp/j+/925502FW2aiV0AgxbpQs94BLv3HUAyGkBxWTVf1I7KynJMTU3TFfKCdDmu3Hxcu2kJuiYZx9qPY9OqVaiiO7rzDz/G+k1XEgB5CJAd6IhMobKwgmyKDzM3gUyoH5lZvlw8yJia4L8nYFeNAdG0UHZegYWSNVQ8TyHG9z/HEBFEKKky8TEMToepLBUm29Vc2gQ/rxEc7oC3stVUBM0MHTKVPYfCFi5e2UhU78H2Zx7H8nUbsee157F87Qac/8yvsP3Kj3H8eD+xBfULTIThZjhyxucQyS3EvSMHsJHxeJ6eKs9JkGvZkSGNzS8oxsw4rdxZSEPyYCIwjafml+AjdQkU5hbAl0O6a89BmsxoeGQKa5dQqVQfaJZkSzAxE8dr3zyBDTdyzNVpjONYXF4Pj9bq1W1FdQ/ESznVq1FdXAs3EbxdW8aVkxAzErATuudz6vMj8KGil7S2gu5eCkH3PsQx8PJ35f6TBNJjLgLmqW44fAXID3bQU+TCw/FyRofuctz09qvvTHISHPxgigjXRbduS8VRXN2AWDFjTeNac+FDgT7kO/Pw6vbX0NLcRFdH/sp4YuND1JLnhoY7UbVkGT71mS/he1/7Fr5x5FnkD0yhlnigVNo9P4f9pGy1detgzyljGGAocFFB6HEcxBhpK4rwIC1LzahWFuLw39vhzZtCiU4OpWdIzycwE5zGnC0XFa4kaqjNDirG2JGtKGsi19XJW6RY3mQUF73wV/x468P47t4XsW7OjqvO5jXsKdSvPAPfOboVvzj9HQgyTLno2+2zwwjEZzAyNY4jvSNYUt+E0pJyvP2en+BnkwP40oU3Iz/HAQefM89N22Hs9y/dgNRUB71AEXLcDtTMHKdLHuf8VMLOSTa1ACVL4J8i5STiD5MBqWzOQSPL8D1zNpZzwl+HV6ugxDcOVTHJVbt9sKa7YV96DqwhWqrN4u/REHRNTb6JRYwH0wOkfaR1Hc9i2L8Mdd4054FGSWXp7BlCY1mVmU9bcR3sBOH5pJbW2AHirhzirGXYQ1ajM7f9adzl+PnPf3hnTp6fQKkTLjU0lihxwkmp4IAm6H6mSKua8qvhomvR5Ae1QyYVhIMPppbtkor6JUiSo4ZCYRw4cBgfW70CsablOBYaRQVDnau6FY55usiZcVr8EGZC80TWEQzPJlBUWoEJVdxK6RjbogSfT91xBI3Xl5CFaQNIGHnJOeTVr8IL6SrU8Vlz4xMIhudRrj5Gqp0LMSYSTP3tyE7si01TmSYx+i+/xiCNpVnl1soFJOZxVsUyAkEnfKSj9nTcnBruoZcrclmoL6dikn46SFv/a/Ag2QzwH2vOJPPIwOcmtZogTpiLIxKLEkk7kEMg8GifheXVPoznF8NHjp1IxOFiDE7TvTsLOJ6cLw9BmTlNjqyg7XeHseGGVfDWrDdYpnMqhddDJ1Bmd8OrnL0Wb5z0Ak66bC0jE7FnJroNlTTVwDSaFA1K3VRdeWUYogeos3OABWrJpop1GqjYgbKLnnwk+15Hf/8wSlZctIABiPFq+DM/Qfn47Ky6hM0Yv5868hQca67mL+ufb4SDgJB2cJLIPosTyOufff04Lj9npUncGDFJF6IiVeLk1yAei+DDd3wMd931E5MwqX3whzje2EQ6FENJZY3h4vYSUjMi8oRF9Kpj38T5U7GFs/JpK8O7p1F1FrkqX9ROMDg3MQhvuIcvM4GClRegFAuDYTJm/gpExvsZBhrpdsdQR6ayNWjDFupFglhjKhHBIcbOczj5+eLX2Xd7Q/i+qv0nHR5niKsgkFQM/fDrf0VHZze23fYVTB3fxbhbAc/UcXjokWaHOogtl2KYCl8Sn0aO3oc/D3fvpfvVRpo8RB1e5ATocnldR/N5HLsQ7r9tH077rzz0c7IvLm5A+74daK4uIA4qxNjoJLSQWNTQQk8wAHvD6Rjo70edawq9NMql1RupyIztdP9WoBvdswThE1O4fmUZbOX0JsNtsGpWIbz7QcQrN6CskBezCLIZggUuR/e/gKrTrjA1lenZASS9ZU22ZGJa8AAWNcXReDaBSwY5pDpvGiS1RVXvfom6UaocS50/sn1oM+Shz3AMrypSfBJodGLwxB6MULeef+5lWpQbm269CEuIxhtpOX0HdqG5lbxUrdtC9DaaFIJRU3OoOKaXJDO59/rtuPVxam54Eu1Tw6Shm2GLzOEXJ4L42DoOeDKNmbETKGpWU2lttKTLpJvUO3xp33YcCBzDVwg+76by3Hf2NbQIKkuYOETrHWWMv+popsSUFCn7vn8+EcZ7Wvg5bac1peduXPfyg3j0pi9gtG03+XgI8fxmzA52YAwurM/0YsxehfpNfE4yhYmBbhTTG++x5+EshhJ1XJ3r2AlfbQv2/mU/VrzzDBTaQrDokbTXwWxqSc8hOT2G1OAe9CQqsax1BallAxz0lMPzPlR74+aktUQ4RY+3kX+H4GR4sEensH08jqb0LMrynJiemuKr5KGkVeXkvaYv8xnX3YHldQW458HHEB0+TvzmR8+R13H7N36L3333zibHv339q3dqzLXSp4ydOntCCyynbGkyqV1e2AhvrMrWF7YfxNKmheqcNCehpnYNh4qDJiBDv1fgsxOBK4UaNcDxtqtugIsP7KMSlGiXDoFnW7fOz8/j9wiItNdeHNpNN6hCUAI+X40fBeU2TDB0eGIxxEf70Ds7hLPIk1OBAYTdJSiubUI8kcCX//Z9hskq3N21HxdXtyAntx7fXH06/kCA+L1zbuIl+T6ktqpgNkuhmng9qw6bUu2cGAfR+66IB5sK7Ihk0jhAhlFbvhSX0XoCsRCCHhe9bAaVNaU09ioOBXGL08XPVJP2HoDfkUBuZRNDRBqNLo4FQbKdSDutrVrEVzu+ths5ZxPdE/Q2CvtwrMOxDGYGuwn6ViKibehkTQXxIXQc3I+yinI61CYMTXSinJ7OryZVFAfD0eixVzAXTmAujy7dl4bPXwB/eR18udQ+cX3KF/79J3jor3/CDVdfzvecwW0f/CjO2rAKsxkvfvSLewhIYwwBE4csU/smN7jYQk1fv8lN2szWY33bSV6bkQvXR0QXiQH2vP43nH72DQQnRLraraPf1VYtlZJT1CZVmx6tyDi6yKGbFZ9U0ZttYX7gpaewdPlSFHDAQFBlJEql4+D++e0v4z1/Pctw+Uu3/gmvvvQiLdeB2H/dj/r7v4l9Z1/PSNQMLxnHqbI1aEedY5JUjqCWL0/XAJ2SZaPyqklVhqh+gMi6jK43xJheGZug03Hh0Rdew3Xn0dUKofuoMMpXaLmT8vLrO3Dn8Iv49bJLcMxRhuvK5pFWCpiTk3IxdPG97PNE3cE4qisL0X/4IBnEPDwrLsXk/hk0bPDy/k6z+ylU0IICfy6/Hl7IY0hBtf17pg/pjAuh4DhiQ4dRc9rVGJggzVbhS90KZOaTiPQfIlMqIVUEjlEJWnPmMDFtoaWS19eY8xl2vvYq5kkBG8jKqtPDcNRuRNtwALHRQWK5BD7xrz/C64/8oslx5zf+5U5TVSNRY8HFbhYq8Ra4yop9osOULStOq+GQpGfPSyiiBRapykeFkBpoWbEUwKzr63Pk5xp0egcb4rjkpb/go3UMISqiJPpWrK30pZBDoPbUU8+R2nnwx7sfwMhQL+O3A+mKccILLza89Gs0FpailIj80Od+QrZow2fpVnMrmrB7xy7Uk9sfaHsS5fMxgjsbHpkJ4urKSnoYj0k0jdHCI7Q6L4GinYpuCw6hkN930yvkia4KZRP0Ll+1HpncUv6eD/s7X4WfEzTe041X9x1HXS3p3vqLEUvb8Z6X7sI71pyD/ce242/tbSj3VqBU5QOkWhbf15z+yefzVS0zKfRt39yN5bdQsWg0tpwSeIoqMNpzGOHxNrKZABw0nuGoEwUOAkwqqJc/zxew48/8Vpq004Fp3iuXYNOj84tpJx5HGkP2EjRX1sJlBbCNo7xErXQ9RSgtLzWdVau98wilnAR8UTQ31qFuaQtK7VHccN4STNmL6AFmO6zd0RDOID1IH38RjhUXI0pQl+YD5VWsQTgVwjDjbjNRuJ2fUeXrgpunkJ+mfBVwyjvIAnX0S6HCAv9Nd2+U4eTnbQjM9SBAGtfozkecE+gY70KOtmoR8JjDkag0TzxEAOPIxVds7Thy1ScZbfLw6C1P49rfX4jxdAT5o52w6teZLeNT3lxkyKurbHTjJoPmQHA+iv8+8RrOqr4AW3KJKUjPzNH1SofKhRkqtejdGO44IZYaRImGGUVN48n+GK5uWGA3kkceeRJXXbgJP/vpL3H+ynKs27Aeidwa/LWrC5945W9AeQEev/oDuLigFH1HD6Cq2I8kxyyvqg5zcRv+fPmzuPXuauRvehvHheBV9foKC+L2uiff3Zo8TsrXiFTXywtHw8v4CIyDEyH0DnWb43lzqBz1zRtxfCyGFVX0TgzZu8J2nO6ZRWZqCI7iavQPT8DnmicAVAgnuivifKiAh5TZooEme16F+9xPGnA9Pj5CD/CVz91ZTZ6oYbERTauXvlbHPLJ2cnI3Y2UpKYhN2Shahfb4nZToDObt1PachQleKGEuwPqN56KlvhyHjvdieTG/r2upQhYenPPUL/HJNReTlzvhVOaO8WrHoROIxaP480+/jVs/8CE8fHAHHrrls3AyPqf3348Vl3rw53cdw1lnDcBHd5oTJzMpKEcuWYePYM7k9SmR8T58bd8z+Pbmt6OPHK7Rz+dS+ZpZ/OBk67AJ5S/kqaSU+j5BqWl4TctJaY8hr3mUrnvFkjrY0lrWtmP5yhVwcAwq6hpw/9M7sHTj+egfJUshfrlwWQnOJrAqjSfx2R3P4cMXvRNjAwOYjaZQYI2j7+EOrPvMMpTUN8Ma3EVFW4Guw7tRxPhuS4QJPZK02EJTTJpQIy5S03nOQ8JKcVJH4G9YiTjdflXTKpQVcPyLGlFWQqxALJQaPIzu0Qmqs9ckqBSK8hhCZ5MeFKiLGpWo5/AeFC9bbyb/2PETqDqdYFiJL3pDv32eHiA+bi2ULUtOtQ6KiekLcXxhTVkhwUF03YsN6rxJaxO3TYTn4NZ5t7RkrQloE6ZTcZ744KorrjGren/57mfx2L5BXE1A0t/XTzrXj+uuu5bXs6GtrR0rV65EY8NSrFixGt/69jewacM6/siOxP6/mYZSKUchur73n1h+xw2mklj75IN5S8yGDGu8E3v42MpJrMgvh59KvHV8HlugnUoMNVICgduMhVT/DthUnZRJwUE2k6CHmaUylHNAFuWhnjBuzB2gRTKsaUu29ubb6NUY6jRW0ZQLb7vpPXju6Uew/bXXcMF555pTvyoqyrB3ehCvD7ah1VeOZbMJhHcE0XyZB+FgGGXLNzGy6sTTlXih/wiuXH0ur8sx18YYbZlLRRCZmUQu2ZEVIgPxlCA9ehQB31KUUwF2HX0SZ6x6G5+frKHzZUznr+AburEqPU3MXooMveKR4RjqwLBFNuLdeD3KY4P8RIghbxKpypVm0StseUzhrsOKNNmhUqeTIgU4RcjTT4ry90bSWCINktA7pMizJ49up5ZywqnGOvhYJ3qOjE3iwYcexdr163HmGWfCY0Xwnltvwnte/hPWr1+Lnh5OjoRW/vdHHsOH77gDW198mvTIhV//6vcLA0NldLecBxtjs8vH+HjF7cQGdJ8D+zHqKGcMpxWHpjCUW45GgsrT7Wn41V6eShpNJhGIppEePoCMKmAlVAJn47lwLL8AzvrTqTB2uPku5QRLPVSiOblK/u7Arldhq2Bo0okeytbJZfMeBrjyb19BEe7/829hp7c4v6UKn/7oxzF4ZDuuvOxKFLSfwKfWXIItDetw4nfTuK6ILnfJmQahD3UchoPXzKjrlydCLt+DySNbkVa5PanwfEBZST6CehKUryEOoSFVreXkr0aGFO6M8lXGY8wMdWBrXwqFBVRaKnfe0rXEMMUEemuwflULSs68Hitv+Awam5oQK1sDV/UmjKAK45kSxMtW4fmBI/jl8Bj2qjroZLv4rGS6dsC+TDuCFsVOSpzEo/0H8Y5GghgpiRYt8mqpzR3wlFbDPXQIUwVNqPYTtNHiHLODsAkLOOzI0Oq0jpAZObxw7qA2cMhlh2RZdL3RCboqWRqvWVSNT732AL5/2g0ETm6EIxH4dfKFKBpvOzvZg+de2Iezl56HqrV+Ulc/Wv/+HRw741okSL9Utzfb8QocBSuwy1WJ6+oKMdl3hHqaRq63HHO5alvnoutj+BGdVZs5rdGLjyu0FRP581mDSQcKFTUosVQaM8kwSt1+07PITy8jAHqqyGcOMKbO9Y7hySefZXgP4pzoxbjkR+fg3//9+7jzi5/ET/duQ+9YB25Yvg57T3Ti0zd+1NRUONSPScmsZArpQB8cKy8h+NyBDSU1phmVeXGC1va5MbQSyyhU6EDIjs4enH3GeuyMObGZcMCaOkalIQ5KkRootKn4xulEgoY517GXIacEdzEEbIhmcNYVb4O97UWdu5TdGWQUwG5eJECtdjN2RHnTclqe9tvpuHKJ6FI4M49q7cBRz14+8BTyUJKcxsB8Durq+DleZKL3KLzljbBzYP35JeZF7Uo3Ecm+82934Xtb3omSTAyO3CokCPwSrjRcZB3bUzm4+cU/IHDLt8zhSiaxM9KO9HyIn2XcK19unuPpPz6PtS0rcN7wn9Fz8S0MU/VIHX0GztVXmPtnJjvxSqYWW0iL1PcHBKle+zxm6RZLyQzUbUSFHdHxXjo2G3EgOb67HMXVjQhOjqK4sID3FwhcxDscVAFdg39ECeUNpSH8HoFajNhnOmNDLSctnUjjhS+8ist/cgG2vfIqXnriEWKUUnz5S/+M0IFnsKprPxIDBK0V+Zj5wH9gaHgQCVLe4rJK9M0H0JxXCg/BrsNXhMGRUXiTEbhLqmGnp8zj7UfjHuW/UN9AZSXo3umoowLwmfRs6rGgmoJjL8K+6lK89Mz9eGJkHGPDQ/jeJz9nei/5GB5NilkGkLI12QZCfVZNLAL74jl9Em3MXKzr10qUzqCRaMVKewSzYlGjrYoWAlsifpcPh48ew/q1a5EcbkOqZAlcmYhxabmenIXW6LFZnKBrPrthOWYC01RUF4qLiqFO19qzl3/fd2gIUbx29vtRX14Jj5fWeHwbXCu3oJLgMsHfd/G5wtPD+M7ze3BlWxHO+9YWpAcOwVG/FhbjpZY8JycncCjlw8pYHwpLl0ANOoKjQ4hEZmHlkV4VlRClR0xJl+oBLX4/SRaQthwmRgrvelXirWSRcI4pr+YAaxu6NlYozMjS/NWmBkCdu7QTaqI7jfYnp3HBtxXb+TnhBspPfvgj5FlhbD08ik9/4jb8NjWIle5i3P23v+Bvn/4W8vn+hWVVmJyaRKRzJ/I4PhliqZHRcSwpdJJp0UPyeaIMcUU5HuRxrJW9nes9jGOla7E5JSMl06H2f+XPv6L3qEZBhROXb7yaz8+59OTSmPhSHD+1+zEeVUbfuzXrAUxjJd4kK+meXXAsXTizzxQVmkSRvuYAFNWQaoXhpJvxM35G+HBJlWIQSB3ecxjnrl9ORTyGstVnY4QvU7nsTLPkm6SrdU/swy29Hbh3zRaTRrbmpuBSazrj4gUuR3Dl4z/Cq+d8BMuWqfy8DXad5MFJsEIjRNDL8B+//j7+5Y4v8ZH7kcgrxoMb78e1O99GEJcPl6joVDfCvkrsno7gojxOADl1muDN4nsoHFl5JZxDHdeSZAzuhz08xtsnkbT5EPbWwkMApv0HbrMfTwPF30lE6L28yJzYTqXg79FdZzigZnVNPXvsHjx8+zZc/p+rGc18jNdHqS8OWFrjyCmCc+lmvn8SLz54D6549weMV48OdsBX14qu/l7MTffjmztfxsMf+yaCux+Gf/0VRPRu4qqEqV/I8ZCVUTEXTxCVZ1Qtxu4XnoPz3KupTAls+t4nsOfzP0GMXreARpLD8YwTS4xFZrAktxTBoV4SiFZZAseeoJaAEfPpxRBAUWGFChkkWr411OktX2tTgap6JCZqLA7SwoPp68meEyjxJGA3/J5AT2f7Zk/VTHW/jL3kumvJvX3VfBiVb0tz4+TEOeStvFeQ7tRNaulLkLcy3poQVEiv4y9GYrQTw7nFaJQ7LixH6tizcLZciNe+fxiNZ+ej+gJek7FS2GLrJFlAsguWqC1dcGBqHPkjO+CoXEdFauQjZ59Z9YOxYczmVqOQph/LKcF9f38KH7iJDEXvrqpbvWKIzyGL1liYLlz8vtNFdlKKP1+7Fbe9+g6OwsJQ8kP8w6/Nlm8OlCqVF5NtDIUCfyrCCZE95fMy2oqvbmP3b9uJOHHn7esv4zf5e64cRONxhGdDKCdtlEwSrjw1acM7K+L4wO9+gHUNG/H5yy5fwCVjJ2CaYqvpZB094hSZjDbVLnruMOdPtQkqheOYxiPzTXYBm3mBILOBIyvZ3az/42sz+dmv56lB5oUXXtaKkyZS5qYGYTcNJynaDSzRaiHF6a8xXUN9ZgcLZXF9QZ3EKYNBxtJAFD6PC8nRdrxKqmRKpZTbDg7j9v0vo1Hby1VcIhCjQkcO0jmfXoaKdWX44wV/5xjwmVRSTetM0Qpe2fMcn5UxVjyZiFpHt5gt6uY9bNgeHqaHcnPy+XsMM97ZAVSeSyzBd6LfwYAKOVQJRQveoy4gUcF0AWM/fnHRDkRm3bh96zUMqVrrJ+gSVTTX5syWKOPJGQ1PYvfBJxe8KX9kKrB4u/wIPaqKOyRUvpuvvAarrXI8sPsVXPyJO/Dxu3+EP219BP/64oN4/uh+LP+vT5mznEKBrfA5Pbj/I19FJpQDl+mZTNHka12jjhRa+wE5+f1771+YfDXU0OQLdHLyIx27zBY428zwq1ahlhIp2/v34LwG9eXj883yAtka9TeFgUXAaLJnqg9UnCP6798JR8NmDtAkJgIR5JVWmFYkRrFEc2hheuvnhztwFmNU1ErB6/DDz5ganGEcza2llfajXoPTzcmtPxuzdOkFHKhZKsi3dz+H77auMDta1HDCzp9tjwZxrpPx0FOAEVpApdqyFDbhnjN/i/ofvR1bVodhSyYwWViHnol2nElXHSDCLy4kvlHDCS1A6YAJbSgxS9o55NUF+Pn9z+P7n3wHn5cSjeB4eBwrHIzpomrT07jn+v246W+XoaBJCSgZwamiyX/r9xbFiRGC3WptGpUX4ueiDCdzI0PIr61FaOQAQv5a9Ly6D5dfew2279uO8zbpdHON8YKYQ7dPyVnsnAM285/Bzn0oXLZp4fa0cAYhrA5PYYQAvmLsGBxN5/E9qSgFlYgM7oWtcj3mJo832QtVhGAe2MJ5jJcnRZO+KPZTXkiWQllcDzBgiGJbzCcw3pfXLiUQmyJriGFodhJ7ezoR44taVJQixlc/X6DcW4w8xjm5zSICnkIqwh+O7gB6XoZjydnYFZtEAalVPDaHocExfHcFtVpdxgjY1G5GbVrOo7XZCqmk/iL4yKHtxUth9W/D7Ttug63RiT1/DuGeG/cDnVGcXrsBs6SCxTl2jE8HMTk+jMnpUbPFXPjDbGBJxTA81INNl19Dr8Tvq92Ly4OiuRQeu+NlPPWFo4wANnz41cvIZPlzhSKLls4xiBMPqSGlav91Kthc76sYUz8iFWGq1Y3xlCnEtCSd7XGgAg4fgWgBmUksRKpZuhwFKScu29xiqN7+2U54f/E5bHnyp+bjiV338FH5+7xvSv0ST5HC5k2mQafpQ0QLX61sJ71ne/dB4rnzYCkDqq1oVI7cuk3w0VgqlGuwkiHOqCY167qynHvhb31BUc5ahyiZr4MY5TtXkcfP0iuEqE3+mo3wjx6Eq5Hol55jPEGXqgPcCRi1HJykcuQT7XvcPnxhz2P4/unKAOqe+sOL0aLf1/Ya/iVvGVq1o5ZWPjfRB1+ODz86sAOfX0UPVUyL0eqj9hkIV6iVutn4UMjfJ5bQ1iu1T1cX04pl2Hq8HVtWMERozwNB654/BbHrF/uQvyQfVRsTWH7r6ahsJlNx0UtR4vEonF3b6BDiuH+7GyXbTmC0pwwNW2px8UeJacA/nnw+MQGvq3ihlEB5DVNgQtF4KcehCmFSZVPGRaVXCtz8MVW5/L527Ej4+zpBfGBwACXTVKzWLdqhgbmBNsRqGwlqvchh/C+46ytmnSX2hf9GZvAA0hMnePkAPC2XQIdeL3qARXn00Sdx3RYCeOIeLe7N8zOZwCSptg/58VHYVMUs0dROD2RB4CIYk6hbtUlAUHS8mimiILBarP7RFiUfXZ+KKkSJRo8tLMScZBJ2TE1PwkVQ0zYyi7M2n27GwZXtchGltahR5MLkZ4WW8NiOA3jbpZfy/rQYYQN+/B0v3Y+HzmQ8FqbIEHlrc2Zpg2lgac4uJOcVZW1ZuQH1zatw06Vn447Pf8FcY2vIhi21nAS6db1TIo+uL0J8wflyjh7i4DNmF9OrqE2tKJ48wHwQDgLS/3rkWXz2unNx/rs+R+drxw8+czMuuPZagkWyAT2Lg7HUeEX+0WKSFFM5/e79SCljSmW05+SSCXISJKp0IrfPxEgpSXcdtMQMQ0svPVvN6ZfCnVdgGma4OIap/AqO1SIeI9WjZ9hNKp6xJ3GpNnS+SWxUAOukAmhPoPYiDvT1o6GGc6RCF85DgpTU5SUVHNxDVrWB49FrWuyYs4PNb55CARcOGF6YLGtCkYSipM+iqL+PRPveJIt1hOpnY4RxjVZf4LOhWsiV/HjxhQgVsf6B75ivDk70IpZOk4mkUfPYL7GqmEqhStfiGlOJ/L4HfoWHzrsOFrU/zbCiKlsd76LuIFq4Scv6idLTfa/jjM3n4IU/fAePbttlPMMcLaftSBdDRx+2vfIaDh5uQ/zwM6ZH0X0PPmG2kbuqV+Ch334fDuc8ko55RNJz2NHWDic5+NW3fswoztsvPQu7H/4pnnjtEMNBFP1RN17cvo8TnEF//xAeobWpCYQ2tvz+V7/FhKuEwHQlXhux43Agh8q6BNuPj+LRHV1kRafBvvRcPNERh40ueOe0G8suuYmsJwn7dA9cYWIuMqWTk09LTybm8cKj96EylDGTv3vPQivYnq7XkdCRuponepcYsZDavtilABxbHfZ9+LDKvylkV251eZXxFC1BeniPOdfCIi6QLCiA6vn4EiHTmYJabWr2+dfiZIv6EOUaUdMlSpfSwXoAKYKMQZ7CKI4N9XV1fK4kGhqXmBW6hfCin9iw/1zGV8p6fyF+374Lhfd8Aw+cexOaNl3Ah83DV+/9MSLuYtzz9tuQYbixFVTATgrmUDJK1Et1ClWtBOZ2pDqJF5Zfime2bsfaa96PUr+WVpdg3QXvQJL4Yf+RdmKDg+iaisBdtxor123GbbfdYqwtr24DbvzYP+P6625Ef3cXdu7ag66eHnTOpsyRt+qH/LM/P4JVl70feZVLMJ9fh78+8CBWrliJp596Fn39/Sh0JRAZ6sKtn/oqrr/qEiRJW39896MozCa37v/rg3jPez+Eay49j39/2Ozle9sVW/j2Dnznuz8y41BVWY5xX9lC6lxeVG1phUsYKn7281/jkZf244j2WlDOOP007HrleSxddjbcTgfaRe8Ypr1aOlbjbC14jXQadr5200bs3voSJ5uzTTxnL+A9aDwGQ3DOksXNmJ3g93Vhha9MIoJcunQzzdp1SnG2qttkduKpkXG64eezCyslctNZ6ieLnKFrG2csT5BSCtnGs/mC1154iv9dUADJGU/cu/AF+fb327ebL9PBBUW77QffxLdv/azJw6cJFm3qbS8uq2PilZlUEkPbrTiBqRMvw8nJ18+vuPgCHH71Wew8qN2yNvzrJ96FdVdcj8M7d2Km8QpctmkVPAReZ52xkVz5KDJkFSuWtyCnoBAf+8IXEYnHUFuah9V1RRgd6cOKpga+Qwaf+siHcPzobnz3+z9GX18fljcvQ0FuDi7Z2Iwffve7DPdTHGAPHnvyZRS3noaapSvx6us7sW7tKqxduwFPPfEUcr1uOK2w2TJ+YuufsWb9WUhHAqgopEse61AcxiQpryUDy6vAlLqlaCI57p9931W4+w//jdrqamzbvh3JyX6cecGl1I+0SW4t187nxfnJyssEqVPaGEM5Y8tFCGlnlMK7uqsT5Ousg4jlRpihpaC8HnadXyesp1OuTSdKSZ6KCeQL6AkU6yW+IuTYnbh02WbT8m0/J33x6FVtmpgbp4sJxzAfjcFnJeAlOBoYGsQlV0iJFoCW5MEzLjB9b+RGI/F5HLvhMzh/7WmYJuf/4T99EycmZwhaaAVUoMAUNVwukX8snfOv5Vl6q5l9j8C++molHZAgzXnkiWcJB9bhGtW+xUN0dQ1wnNiNW+/4CL78sQ9iwxU3ITHUZjxSyfrrcHDva/jev34KeUXV+OlPfw0/Y7CaeKugNa28B5H7X/Z341u00ur65fjOFz9AcOrED3/8C5TXr8DwVAB9A0P42R8fxie//l2073sBBVTMc7Zcifv/8ns0NK1BTUMr/vDDrxunZXow0bg2Xvk+DnoV+iYC+PhnPo2Muq4zhK5ZdiYO9nUYR1qqwljTVc3CpEXQScU499xzsG/7VhwaCOD1HbuoHw44HHbT+nbBiYthcBLpnS8sW2Y2xZ6QcvFnBUvX0hvSazM0aTlbu4JzfWRiEbIVAlabNdNtnSwA1Y1Vm6ZCyWzcz0wzfskCT7ICxagF6qe0q5BoeKwP83QrhbMnzPGuA11dyMvPgbegFE7Gp3aCwfr6hbP4/v3Rn+L7N30OD7cfxfV0yXPDx8wmikFO3PsP6Kiawzhv5UX43OsDuL3Owmc2MpwE+xdcJMFfqmMrkq0Xwiu8wOfuINJtVTWPJJt4sia68LK7Ca2B4yitrsPdkz683RtAmRVEwFlqzigeIT6osYXRNhlEZVEJdBrcbE6l6Xye77IwrW5m2m5uLExTo4HW35JFq3vDsy0IPyPWIdonnVdoNUU0dLvZ8jidZ6QWMvn5XqT4PuqaFpuZNu1ohStTKXrPBKl0SSlmQ3Moio0jUlAHf64PH/nYZ/Cxj34QW+/7JT77n7/g9TJ4eOdhXLpmGX8uj0sewXsrdW0XNjO5DQ9GhoZRXUu6rOeScS/O8/REk213Z7+V0XFxFNsMtbCIbjdK1O/Lov7ul4EmJSMoojNGpRcGxTbVBquUmhUZh+UrR/AgAVb96aTl5Yh074GjspXgYxj7j3bi7IuuQjQSxrGZnVjlacKL4XZc1/w2THLi2+e6cL6XCpJM4/KhPDyznG5ztgf3JevwLr/2/vFPUTPSR/4Kx+qbCbqGMe8qhxWdgkduUMkcDnBm6iDspethH96HXQkPTmtcjdRMFzKeKvTTkmyjw6h0cXBE6UqW01uFaRRpOAf2kAx4qaAZbC3ajKsKQibRFajdYtrUGeU36fCsMujfEoHQ6W4454aRSCfgnleSptg0d7JXrTZ1DKdKhqHLHhowHW1iBMEuTyms/DKCvQQpssPY1/xYJ3I1fvNkS7XrzXKu7unh89nan8ALx2ewfdtrSNMAvvWLe9Ees/B0/18xdnw/SlsvxhdWZtv5j7XBVrny5JyOtb2MypUXkka2w6FV1Zke2MuaFmjg/t6dWMmJM/sBjKXrCvrbhkTXLvzXfS/hK//6ZdgSc+gcHEfzsqWkJxH456dIpRrwrpveTVfZhB996kakatbCTTCkwyVTpJNO8uYJurzCknLkkNcfmRjFB178DXbf/C/oHR9Gmb8E/iipp68Y+dtseHZTAZrjfSgtKsRdwVJ8upC001/OsNANOxV1hu7uhbFD+OGtX8XH/+kT+NSnP48ZHX2n/Lw8WfYQzEe7J7DZn6EnKoQXYczb/Wa71MPDdryzJIQe0r7KyS54G07DKF91ity9zlWAC869FLfcfAPa2rvx21/9DB56wwQBrlvXdVMJ5hOkdDEODa1ap3Lbffj8f9yF//r2l807wKb1FC0ZA++8+TY88Psf09L6iLFipKETOPPW/8Tr255EUWEpwlRAf65W6hYUSnkBB0Gb/tbCj/6Ox1Pw9L9kcg4m6UXp6Dhh6g5e3vYqvnrPQ9icTyD4B95/bg7jH/8h8rUQxftNBMMLh3cQEHeNzWJZDb16TgGS/JxL5eMzIws0cCO5p07M3KPkyqRiB0XNFynuJZvw/g+/H0ePHMU/fforcLud+PJXv8mf2PCz+581D1xT4sMVV1yI7//id3jhhRdwzbU34j9/9QCuv/E9uO/PD+H73/gmevuo+UN7EbPH8fyW2zgYCQyko8iLi9vThXsKMLh2Biuincj3k0PnleEj/jFTYSsLsGeonLmFKGI4eGfTuab86703XIHGpUqpEuNEUrjuhluIyo/hb39/DNteeBEHX3+Zg9WF1187gB//6JdwkVEcffC3+PxvHkfE14ynj8zATks68MLzWFfYgGIyk0xpLW75xPsxPDltVuCODgfxtX+7C0/sOkH3WYfh+VxM2yrw0rEx3PJ5IvnyJqQcXrzn41/jU7oxONSHD9zxKQNUr7n4HPS3HcSRwTl87Q/PI3/t282u6iKGnK99/Zv4zW/uRmZ2FO07nsZXPvQuPPhfXyCz2WYO1tYpIOp5kJvrhXPllScnX+PudgfwoQ+9d+GMA7PknMKB6z+Ff7voBnz8998zCSlVEzk41pMEzvvmw2TXFRgYoGenOFVVwnBpzjGxkkHLik9Z8gT6kxo5tPB1dPzk907+mTqy8Hd4cOHv4T0Lfw++av7OdL2w8O/kHD971Lr3T7/ltScta/qIFQoMWNGBvVZqPsDfH7Le8ZMvWhn9jPdPD++2rKFdljVx1LKCPZaV4DVik1b6+FPm68zgzux19ayj5uuzNp9hffTD77GIuK3xE69YY4Nt5vuf/9xHrQ9/8FbrpckZa+WK5dZ99/7Omh7rsX78w383P0/EJqw7P/d+8/WH3nuTdW9fwPr8Jz/I+/Da/F5hTb31kTveZzU2LrHSiZC1clWrFQn0WZnQEO/3XmvN6pVWJjFr3fbeW/j5hd+5/b03W5HZIeveu39lNS2ptPa9/DfrzDNPt9527VXWjlefsvq7j1gPP3i3FZzqt5a3NlofuuU6K9b7uhU6/Lj14+/+m3X15ZdYxw7v4H0GzPVO/omOcRyPW1aA7zbCMZpss/aNZecn+2dHYMbas/NF6893/8aKhkbM92anOT/6fCJgpQZetTKzHNOpY1Y4OGRZMwvjFAp0coyDS+1badnPBOgIwguUzqEDh5XP1gYRk2ygkpx41fxtlkcldClGiCiNaGGFomaHCyINc+GWd17HC9JybS6c6OyGt6rZnJr9H8dfxX9c8i6op27q2JP0oiUIaI1a6dPcIuKGIaTbX4SdfFdpXJvOCZAo6ygem5Vf/PdP8dorz+I/77oXzz63FWOj2VWxrHi9QmL0es4M/MoRUNasO9tsN5eo88Y7qmzoCzPO0vOp/Gvp6tW49ht3oay4CL89No473vtOeOdHYSNHP7B7N6698AzT11B9/UzpO3FLaUkRbKRzNoaR/MJybDznIrr5Z8w9NBYFtig8aVLB4BAhlIOMw4Gc2hXwtZyF/YfbUFZeSoD3SfjSYlUKH9lxVCZPGEedWgV0OUblvoKFny1KIoUnHnkSF15wDr7zvZ+gY5LP4XXh0AjfKTwJO+m6yvGUMs912kgB/XxvhhpT/xiHfcuaVbiizIYU0ea+oB1/GrFwbyKLqhNBHFWXCS0iSBazfZwUI9rYIRHSpdir11ELpDT8o+ziVBfGo3N48Vgf8sgQogRKrsgkLk+VoThN/DAXgHPVNYydpfCpizfDiaXNKRODBHsEM8qtL1YmkfKdPN6dUlNZjFVrz8IXv/x1/PCbn0Uref173/9BKsIrpEELClldWow8Uh5zFCupHsbaDc3bGy7Abx58AvH5GD7xgQ9ho1xpeQu8M92Ikvd/+7pz8KXP3o6jyMOkLY/6y0FMzaEkPxf/8eWPGyNZurQBtSvOQSKTQmlpOWzljfAXlBE33IUaUsdtzz2Ncr8DHlcOHEU15nAoe3Gdafz4wH2/Y3i8FTe+41b88QdfxO59h6isfiRztboopX0ru8hKOo1aFeVkl9dNlTJD8p3f+jrd+wA+875r8N//8h/wka6vW7cax3uoDMRoAqYqWlHNh/ouuwO9hEk0dEMD6WIxwkFXw6ZFobbfO1uGWw0AExuwI0mgMja2H3VqAx8jKvcK7Ih2CcAs/iF61AM6bIjllqP49/9KC4ki9vG7sO2VV1CxrgWtpJD3P7YVN7/nvQb8PHPob7iyZgN6psbQ2Ho6bCrDYvzULuST6xNa319cN1+UxTUJiZIoKis7RV4enCEn5hfagZQtaX91fB5nFZNDawHo5NoFsP/5h7Hx0uvN1xhtM4r22xMxfKiFij16HH96tRfps67C9y5di2/886246T0fpVLQE5lnjcNSToTezKb9D1o0M4Uyp4ieT2v2NByL77+wjL7wmXg8jicffxKXXH4Zfn3XXfjCHbcsZFXNYRH0BCpJ095M1USqB8Bb5NTFIJ3S0tndh/t+/xt87yc/gXoTWYFB0xPRIqh8cWYIl9AjjKW8qFSaPgWygNiUZQ5NzoqltfGCatPfFtrfru/17YRtyWZOLkFikfb+8cH4wiZjFRjCC4kZbJkZgWPFZWaxQxU+F770J+wKhPDu5vX4bXUtLn7uSfz43R9GVcKPYkcUtvFuWlIN3Rwt3OlCmrzUEZlFamQfnM0XcXyyblAHTJnziBb+eVIUjhYrlbKMxUi2nnHrwCi21FebRNaE5cWejuO4ei3pj3ofKMzEQrQMDuqi4qh1avUqPNA2jOvq/PDIY0yqx06DqRdI0Toz/Iy7bj3uHkjj5vIEnOoJRGvUpgu7Nwf2pYt0mX8iCg98RjUTyvYCfJMo3Rvo40SXIZJ2IhqNmOZb/7dyqgI8PHAYh373ON72mduwIjEPb0UTEqSY7oQYkmj2PBXXg6lwGH2vP4fTLrrqjZIws4ww3WuSMtJY5QE1poFdf0V67VUoDA/DQc4/O7IfRTXr6arb0EMLbCLatKSxpDS2CLW8bBldaxxj5Jv7Q2Fc3Hwmzvnrt7D3nV+Fg7Txz398AO//9OcWBkAKpH35iSisMJFrGSdITyMMYvrpAVsZ97eoWaP5wSkS5gBrwwfFmiLnVT5CX08cpztega18rS1FNtxzdALvW50t3MiuelqDB2HjRGaIuO06xTwrcYakHCVKjHJnjWKxfN3U0lWbfftanxidd+AHd/8F37npXDhJB206xNrmRLr7VY6bHfamcxBSoas7B7smOnGmYjiprHHbSsLoz1tF1q6mUipCnaOiklIvGMIp764OqFrhNC3fcrFzKorNNnozuxth0mA/J9jMnSxmigpc2oC9e/Zjw4Z1mD6yDeUbtiBIRS6ksj/56N9PqQk0Jpb9UsubdHEnB0i9ZbVpVItEpndA9rPRaaS9pXhl66/ReuaNeL73AAb370dk1Up8a9UWOJMR3N+5BzeuvxRPDuxCbmcS5yyvgA8Js/lSoQLFHJjsO6ZPvABH68W8P0OMtnIb0USk0caBWamNGYuSXap+bZK0MZ7AmrpVOKLJ6d2B1ae9C1vp9bcUZp+T9Pafv/c7fO5zn0QsGsf4xBTK81xoXrMer//1l1i25QZSsyLsGp3jYA7BoscZ7upAKGXD2jVUPrlguXx16PAWEMyNIT1xFM6mLfy7D/eml2Hj3HGsVv2Bnne6k3/lYs5fgtzuHZwENcRYoKtvCKdpqhM2VUqZ7dxvjvtpPnaI4+BkPNcBnOaImn8g8gCFvOVyRYesJ8wM0GPn1cCc86REEunswN4XUX/axUh3vrrQrIIf5bA2OVava7kzGIjh2IH9CMfnMdPehh093djd14+u8TjSoRns57+nB5M4fOwVzMynYZ8exH0vbkcJL3zdb/4DNbZarClzIDGagwvXb0bRQAi11SXY19mBZQRavSMDKJzLwZwaUFfWYqR7hFzag4PHetHQWIeuvdsxOtKPCD3A2HAUZW66cQ60EZWlM26VafHpVCG2EEpWd7IK7eEjyq0gQi4XX+Zk9VE/GpVg0nVobdu288UZan79299iPpEkgFyFQiuOGXcRnVccP9/Zi+OP/BkpTz6Gju1BaeNyPPnnP+CsLQxHZjWU95QSTHWbDRv2kqU4fOApVBHJr4t0oJyf/9Qv/4orGzlReXwGxmwPJy9kS+Dp0CxWFFUh1fEcjYbAy2w1o41qR7LYlrm4vCEfWsUtBLzqQ+jlc3vIplyL3ugfyBAd6GDYhlZh5WwYzAT5+2RoGbWOyyOWcHpQ+fgvcanXg7rG9Xh0yo3l8R6OTfFdttnp3jsnggmU21UxWgp3fApBXzH10Y4cgUxaa4BxpFq7TBhbj/bsR9BfiM889xfsfd+/IdH+HJzLzidhGEMOB0a1AIUI4y8D7bhh9SXEtLzSVB8ShfVop3LV19fDr/Sq001knYKP1wryQd3lS9AzMYHy4lKUc5zti9vSRLXMlvO3iOKnOotJxhgydDqoJBtaXqIHuChxwqB7yf6XifpzyglkJ7C6vhjVLWvhF+Xi/e/65R9xy9pi7A35TP8jLfT4cnJQXFyM99xy04KHylY2L7hgeUE7vyQO4CSbnwdH0DcRxVPuZVjW9hAu23wGr02gRXd+eO82ZJylWL9+NSdHZy7th50hw26ebcHyX3juBVxymRbOGIropXK0+UaxWwCYz2i26elgjLd4ip38MYIBbOY7nRR9ZOCgSTkb8JyJw/fEX5BDqv/Ee36GYnsKK30pzHZ3/cQ2OdJhlTppQSoW6N0GxxK6BwEjUwhKACT0SkR/IjSJKL+3vlFFo7zyKLklrUVLwsHZKOleGuHmszGVsOHygnnMDx/G0CzB0dKNaDQ9BywcDdngYkxrVb3+PxRpurQ4hThxQCYSgIegzmbLIEMr1I4WG0NDwHKj16rGhvB2hj4iXFXa0OLs+jnxSaqdoURRcPVVC+8xQUVouZgAlyGiMLvJhSK7+12/A7fVpfm1DfeN2PC+qhR29vSYRZnqhpV4dCKNO2ocyI1NmKNvldNwNHFyzW9L9Mwcj7GjVMJWfpf/I9awa+xUXaX7ibZp5zSxQ3rwsOmzYIyVIDRORuKhv7cRA5lKLGEE7WIWZiBriFOxtOLppyFYZFhz5RtxZHgc57XQvUsZVbWczZNYI+0I8x5uTy48lh3pyQ44KngdA5btyAwego63TdeugU/5FO0NiNFStIVcjbXNRfhgMzQuYgphnjfeMyukvQYSyAPn1yBiE9V1nbLe+7+JHaORMJ7ZvhW3X3ENR9si2Uuja/9O1C5tQq6DgFn5DlF/6osOI7EK6+gI+Bwqs6PXjA73YDZNFpeKoayiYuHgToF+0/yqhoZ1BHbBBC0JiI0Ku6keQsLXSI+fQDyvGrnmvCq+r95T82TekX9UZcZ7/k/hWHa+xNC5APIjKRoUcZhKH9TpVb/qEH6LTyMl4mRTHZkHEUKHfBEnbdmTTU3TUWlhdbobM/5qFOooAurFju4OLGk5HdVujv3ieU5GqEtjR2CrVBNR/sy0auL1lRLx8R2yObFM316zZ8ZmNm9TVDOjVg4mp5QVzbUgggqpFkU7w4hDLOQQQPBh0iqwEQOjlzInoQmMRqZhkX5+69BLuLmmBS38syAaNA4qcWFPTz+miDcq0lEszbfDCg2SEiuxR7YVDnBijiIRnsSf7afjPcld8JTW0ykph2SjMVTSWDjo2oCbveb/pxBct02FMOQqx2XyLYsSn6MRkMbLWWipfeiIWUpQGZ+lPSq8h62ilRhpL4JUxhd9p+GdDYIWFv7Gub++xjIMfu+sDSXU6PrxV5FJhHF/qBbvPeN/EhEdDH54ugcFwVks4wSaASYmNT20lAvTVj1NptIEpTSyyCQygXGzVdA4T427Jlwn9iiqmAQrFVOKTcNf+AzjVNuzcGqRLxpAMJXBAavU7HkxXWxyqERKbGrPjhyIyiUFIxb3vlh0nu0v0TGuI/TQYPH6WsXXutXJpCI/J/avYi85jDe9J3+mgmIZvWpxDGRZFBuNOogC6s5Cmacdx0h4UsEZ5GaiWKaT9/IrcGI2gOte+A3uXf12rG9aYrY5ytgz4hQ0QrvSMRklmXkvXkMllpNjx+EoWkqnr5P5OF46M1TPr4S1SJDSUDMkZioRIS/JtL0E+3IaqCZQ55GYrgbZ91DZSiKG6STxNHVah7WYhnZ0GieFxt87GUZDU7Mpt3iTKI2kI7JM8PtfhMjDENDKU/REBFIVAbIlBQqzb6eJOnoYHbml9LUZrPBV4bWDr6Bx7UV0APyY8q6my9KC8VpTJ0gwsyk6kchivpccgEpMXJx7Ce+dZNBzmYVgvv/EEerdW/RVxFoOnfZwUnRo3GnXb7wzp5jec7SbDLgCB2KTqOQ1gpzo6fk5OAlz1j7zC9y55nysIEwzzN1MlAbJIt85gAnLh4G5KM4pZvQijLT4pzs2h97hQ6guLIedRqejDkdtBSipW0kHT1JEj6U/QY8fbm8RRqMzxploNaGNk1FJfDybCmM+nTKlo9qJ516cGE74U7N+XENyny01NvWwEWIfNw2tzUqhjFFkwO2Fk9EzTbbcy4n3FdQixgg446vHU/OlWO4PYB/v1cpI0cHo0jp1wGRBdHBSRyCE+sQYXK0XYVlFOR4YJiFctJesOAL9qGbEKdbBOBoTTbDOPtW4ay1VSjjJSVNmhc4i1bsbjvqNCxFLnliOQR5dRjXC31XDd0VrKVvpUqilVaZ/F5zLSYy1l4mGFvcUYrS/HY3qsqSCdBmzEsjGaVCpNT9aPSDqSB1/nlygmkrZDJvSUmrWo81/UkgppjbdKTKoolAFfIqceg+RXaEXwWl9XpvXtRiwGE2N8HN0WGrf6ZKByID52XI+R2UJx4TOIkwd/tUrT2Po6Am8v2I5Nm/aCJvqy7QhX9cl0rEr4gqFuOiI4/xZTp45VCiPv+/juJk92kpJ6nNmvDhGWiFhNDfjqkX6ocOwtZxr3mWADtlX1orO8BgK+Nx20pd5Xl/Ij/ZPB0AnwHmbIzz3GGSUFUbroopa2ATp3ypun8l62U45jG9RjpEaROic0jO9SJcv5zWzv6+Mk5zs4haeCMfU48K8w4sUg2I5r6XdrMp5j0SiKCiqQJ5gv0lTZhWNgU5ISZUulg78k/HLwamhwuImDf5YJ0FEyUXVk9auueNlFhILp4i+r8OdT5WM7S7ba8cet/4amMQPc3PgWEPIrCuamiZCfnoLnbQ4OjWBUnrc9j3b4C5pwKrVK8zifllxIcYOvIgjlWfimtZ6qCeNMYKKFl6bHjFjwaGopoGg8rxESrOCDqhqAblQ+DJKd/CvN209Ms5Fb/G/y4OjdlxXIaeQ/cb/hTw2ZcM1pYz22X9L7uF8vY86lu49hBQ98MO796BxXT1GqLBvr1mDh2lbV5UTLOnRlIKUMzKePSvysCbBT2g7fhxxXiM10YuCqlaMxWeRd+I1uFddhqGhA2hcciZGe7fDXb0eJXROGCUKULTUCpsiEx1juof0popR20sF0sKIznmtWIHgYDsO5LUuZLhUJFnF35Ohqt+eNkpSksdeIjRvwsyIA1OvH8LUiAcz/RGEhsNwOxMoWVuH0tZCFDcX0N9kjVrwV+VLpm7tDYlOxTB1fAbTHdOY6ZwiKGEErfGieG0tr1GE0hVFKGzMJz2lUZ4ih48cQ09sBiesOfzz6ZebhoiSDMfGXrEK1uRRwtY1fG6+u2A4xzRCnju681GULVmJ/Ma1jP40Ji0ICU2qhk3K7y2mMRwjkluJzNBBU8i6sOrYhwwRUCQcQSI5b04mNTtzTa3gKbolJ2neMxs9JUp7B3oxm9eAV4N29Eds2FJmYT5lw8rcFJzdhP+qPj71OkZIDUb4DJxHG/XVJF9F4fROWrswn+e1SdNMP+WCKsxMdSLEz9aXthi1z3S8ht3Fa1FfkIfqcDfmC+oMrTC5BUZ/KL2s68iuSoUUOV9BolnTiY2+lLTOSec4RyQ4n04iMT0Ep6sYY44ECokSlCQzoqypoVKnOAFRgPT8tNU+O4p6Dv4Df/kJ+ppXYklpJZYWleF7R57D/Zd+DG6t/JF/dI8E4CJ8b1m21DR+PNJ2FPvmPbhjUzPpCL2kBoD/NUfC+UrNCpQGScepaBfKY+M2nJWXQmmokxSBk/a/wn4ODb8djozDMTOGQDKBchrIDL+dYGSrJW3oJGRdQqQxn45DR6uXZAsuta6Q6dlJPlRqIG+q+3U4ybfSVgwOwU4riYdS63BTrSDngjxFH3WaP4OO8AADZxwbqERf2juEX7777eZ99P+/0Om+O0Ol1VYwI9nn1o+H9hNib1hQ0DFSEPUzUGRShNFa/KHHYF/39gUjLiU0l8FX0lgF0ce1jY2TaaI3J5eQNkXI7mw6n5GOSqD9lok5ozwYOoRgxVocmE1hC4aRIXqQcbb/aRe6XonAW5qD1k2E3h+6FHmFabPoczISCDoTzWlL/RvC+2uHkHhr9rzINwkph6GD4pOig/+LpGJpjG47jqO/34qh4wWw54zjT2W9+Mz7V+NtF16JMBGJdmFN0jAatDuL6CjGaFY1P4PxnCIUz40jQkO22nejuJHjK6eo+TSQV4rOZ9M2BdUxGh7dglQHx6jxDI4Ro4l+VrwMJ7q6yaRcaFjaCIcopuCuojfRoemroD0uCRpBtrJqcmzc1INWVhMaR0MYCw2jhAhOHfIWhLNPfp30l2GGzuGxiQxW+uw4u4TX03qNchbZzKsROWpVs5c1mdPdX+zow6UrmuBzZIMZkZKVjBKNKLdC4x8lv/eWYJejGvWcqupoHyY5HinlhOgo8+tPM6XXdiKBvATnTyhIiE16tTivdP6qm3GspIMSVdMCqbZHniLS1JFIBi+1tyFYtAb1eRaavTah5yabFeqx0t27YSshLJeH0YAqCmlvgm4kBdHhl2bpf0G0ltI/OAh/rhvFFVVwUXl0zK9gurxXhgNn59dKUCX40AmbBT8dRn9kHiciLly6LOuV/n8RnYSq7izaa6hBkJJrxVVFwVqXotLaCKFs8XloZ7s1N4hMaBCOZvIjRZGBg/hb3hW4sXicA6ZkSh4e6Y7ibQ1u2OWUCE13U0eqOQy7OOYXecZQVFiJ3fzaTQNfn79g+DE6Gg9hXi/vvaSyBRNUoAgntKJhM+x8Pp/yEaQfFrmpo+WChUim+gvBWTUbEwSXQzCcTot/VHhvAbnsy7C3Es4y+sUIw/v5vn1Umsv4niNd+dj27b2Izc1j/a2taL60Cnn5VCg6ZSlruP15TJWvgn1uCPWqm5EhScw9SQu0vUKiMVQXX917sWeFhHOm46KCjIgZvnMFlXM0Oon8rBGFSSEqcorRPvA68iZnzBnaDp1FKT6adYgvvLYDM6Q4we4R3H7rezH2zA4c32ah98VBrHp7JU7/WAs8Bfq8HTOT48j3u+Cg3lnkvlZinkGDkVIGqpyG6IISeQZdMZKbzsNLFna0Ec7alHNRO1a/tk7I//K541EaP43ERMgM7SNjtoP6/X7Yhg8DtevN9yVqFiP7lXOYjIcxQ6OuoFMVdVgUq+152Ay3zhoxxznSdwSPe9aiiKj18oqF9/7D3l4kifrWEVycWcTPCnKr4IpOoj0Qw7auMWxZ2YRmBhpJRq24ifjs9evMWl59pBfVxXxXbbVVEk+6qByRtp2qS4NJ6tExDe8FavQOEhvSBx6FY/11/NJaCES1p/P7C0n2bhr9AHV8Pj2By6tWwSZ9U35hkcarFCQz2WbZVIlHyRC+DPbtwX6HDVcyeucoOUXFC84GcG/nGGZzW+Hw+FDnc2FzrgP39Y/hk6VUEJ2kvxgR3yrZ0hJzQ8ov+5z46JKFBIfO8tpHj+5x5GCjHmyW3lMddbTmJ05J7mZ6i8kpybuqE8//seh+/8szvUXuHXTg3bVpetp5BBlxXx8O4KomPnM8yHeM4d3rNPinCC+rel3TqtKs1PNeEzrvQ1Gd/55kRCJ0Sx1+BM41jPzjnQYBmWpGdRykl7bGyOnUDJboy6xVcuLTXa9grHQ5RulAWhj1Z7uK8fr3DyFJh3v2V87Eki219M1dOOBvxhb+isUJVfZXz5Mm3zcwVUlILTo7nQhM9OOlsaO4gPy4TEtIekY5ApMtzo6NmgJNUOHEp5VZftOY8b3o6NLdu6g0pEzVhOWCz8pov0Vi8TgeeOoZ/Gp4Nx679YsoJT20iDqUfLXXreV7kmIQqkd6RrDvd51ofyaA5isKsOlz5yPPG4FF52wX5FfSlEofY/CYiLuRG5tGyYozFpRXTkDv2vE8Mi0XwaVWIKIHJ42TohZeeUQTdGIpK/XmNVSNTZkSavq89ENzl12R0mqR1mdPzQuk00ideAHOFVfyH9l7KIjo9U2+hCrCb7/SO4GpHL4bUY6LY3NLlR2ucUZ3osUT4Qz2dXTCVdWCGB1OKDBMR9SO5tMvxcVEEg5+fg+RQl15CSqL8hCcGoDX4UHA40acXq0hFkC8uJGmb8MUddM2cgAFjedigOPSPHoCjiWnUXeyDkuUR3Z0Umxmp8o8HXueHt+0ThH6sZs8kt2lVYBkiLchXFSWV+5Q5TXz9LzanEZe8UBvEEvI2cqyHO5U0bfuG4/gnbaDaFr2P7PkRgwSIIogLJI8ytucQfs+mQdQ4m+iDbaqtfxti9B+FD5GqlohkLeKCvjo0aOkAA+O2tAWSWNprh23VNqQ57QwxcD2S+rZSNSOlQUW3ldlIX8RzXEwIiny2fk51JOeGEiYlYcJBK7n7YJJGx4Zs+P2ujeWKX/VZ8OHGtTUhCJIrC4ZRTSwxWy4Qo/J9vP9FFnVCoRwNtX1KhXnEr67VgVopNrCq9ozNUbWsqAim1YmBCM5ganjzyJVuAnPf5Mw/8gIzvnGBWi8uB7TI/vRzUg8EJrAOwtLEcytJgVIY4uHjlJHuaVSSHVu5b2u4HPICVHB9ZyEihmOeSSVRF6Sn1XhIp23EVX6COU5GIkLs2VSi8Lp0nKhatlszWeZZdc3/5xjIxiqZU0OiuXOw9DUHD597HkkTvTjoXffTuRdgO7RGZTND6Fo/RUmgRUghXFOdKCAdGOeiuOmY7eIUKITc9j7g1048eI0Nn33fGy4uhV2Qv+Qq4Kwd2Ih8WZKuJRozcLdli18b76DmYt6tLe103flobKsBG71ITolWTcbDMHBgGbFI8jzcM7JgXVO8U7OSxF5+crCBhP4gv0H4aChFRS+kelN9+4mKl4CHbK8IHaEh4/ATyc+RyftJXoKRWZNz4LSmo2IUr9yFazohI7banGAiDwyM06QxUjtLUWT34YLLM45EZ29agUSHOujbQfwF8cm3FpnYYOfFkAKoWPoDLqVDaaJIvxZ3m4KVWVnsmZepu1ZuFa+4Zzi/fvQQ7oVJHo6u3KFSa91RWwYiRGhRyYwkLAj5StBLm1iIGyD155psg3N9VvtXVvRvOQ81Ge9mlFkTTC9/k96vbihsdYsOf9v0qZj1fp34YbTxY8XHsa0JZ/ugY0w2HhpRR+zvmnhz8N2vKdGn6MHMWuWQhC8LZVilC/tsblRoUMa/hf5CZ21l8p3Rw1w7Z4kdp/oxNAlLnx3sgRrKkpwXZmFTa/b4XVn8OrJlRub6ZWXsqdQazp28N6qQaSz+fGxWXx2eR7+OO7CTY4u+Gx8f7Xh9PpMAcvfO0bwruZy2ATPThUiBoRpSIanUrmU8WeUSrU9ZXbxGCMTl9UylGr/tO5sWrNwZlSnR2RE0oRd//4s2h4P4PL/vhi1DeQaFTRiem6zJr7YeEMIiIYw66nA4fEgzltWTQQwYI77tddu4PWyTmgxU873UpWytoGfXC7SEqF2fVUvJqgWhQZCupGhgjnktE6Nmtpqp+QRI6ppGqI8xykyHpgyx+E9eP/DWL9+FdatbEGaUc6aIR9vIXTWcTtanlR3sorVmCd8HwySJJKyldQuNe2FfVpF4bMnY0m88pXnMXo0gSu/1YjSs4n45CxVDEQ6l+nYBnvTWdRN/ttDI3F7kOAcJOaT8OdxnE3/yjfQpiQWi5t2w3atlmT1762SmR7CHJ1/XlklX53vziCTPPQEXBsIrU/9PKmNxUBpE1WW6EdCFVr5yYpZClRXOKEZFRgLtSwGCwW73tfxevEFODyXwdpoF86gbe1L5pgcQHl8DNtmbAjkVGEqnsKmWCeWNi5HiYc3GtF9FpDdghDhnHgezmbO1+Lrnloc9Y9EAdTrN8v6dzNQZuxEADuHopZj/CjS5TTek9COHH78mDllPDbZhgestdhScgo0+gcyNm8hOn4QFy7LJsmiEwZSW440Mr5KOPjvtFeHaOWgK57G0Vga1/kS5H0h2PMWkiL/NzKbsOGzg1QOzsJ36l2o0GnulM6Ihc8f7MXqsgJ8pZ4QMs7nsAgx81tgi8/AymHUNEs1GjULW2fSaCWKqHbZEKcHf3LWjRtLTzEAyn0jIby7enFZhcbCCJqeOQpnGQ3PUADKNL1zyQrMnHgRvtpNRPTFcIwfQIbj6pxuR6p0FQ2aSljQhEywH4Pbohi/aw+abnSg5L2M3kqITtNISpTVJyILqRCGv2OEz8qxRdkaJKhwbaQAGzCF9CzhdcV62EN9yBTx/eZGzQHhcBUw2h5DqjI7F1Ro++RRIgJSllOWubRv1N75FCwVfykvkRVbaIzvyPBVTINRocupQhWx5kbgik0ilHLgjvY/YVWXC1+59lo6ls2wj+1DpnITbD1Pw6qmsabC1AE3VYvvkBA3b4Yt0A6raCVsveTX4uqKwio8mmWQKGg1h7gkEoXo/9qLmM3EseI718HjouHFSRPKSCfm9LmF4u83CR2DLUojXTzZgKLOxOpRnhg5Ak/1esT4PDonVGhTy4DSAvv0CWQ07tngZet8HpYq+0/SAX5qYj/HX/Od/RZRhDV+GLbKddlv8LeJLh2MtBapcyYdo85Pw1JZqCQZQab7OdiXZ7edkA4gIKq4Eq+H5zE0M41r7ZPw1ixcz07HmZFdOD0crx4EvRU4kXGhM27H5bYZlIy+DDRfRSe4ECgz050wJzETgSR57Wn6+jnGMPW4y6QyOHhkG9zVdXSQdaaX6PWFLqoCHcB8YtpST6ohRphcXxH8vIDxV4ok8mwcQPXc/l5oDW6u8BpE/49EjunXHb341gbieymZClmyy0rKdmqXvIHLenFFkdgsHuiO4LpVNfC8aQnw/1306xt30lYYEL/bYENljgUCXKwhfNqyz4YcTvZXl2q5zoKXt7lKy9dZG/1HEqDnf2HShpuqF17sL6QWt5A66IkyVFrNtyDjPSMWbrO3wVklR/mWQVBPzrwyqo8d00efx3zzJtQKJquAQxvcTN9ORkXSmpe+sR+h/iCu/cPlJlmnjeV2LRkpe2ygHyHoyNGFXIF5CopWUbTER6UIFjTiQMjC+WOqTLtggfcJMSiyK9qL05+a/Sd10O7Mhf1FC2LNDCFDWO5oJpReXNsX7VNDGSGOUxK+RrQ8qZoB7Q1TvQEDRSAYwHc7X8WN7iXYtHoVHEEiEBlRfByZMBFDxm56xJvVDkL6cW8ZRvp2o5nP6mfkzhBx2EWNlLwlYjnUR+rjSGElnU6ZMvVCjqo65PP37MvgxU8/hxv+dgPS+VEkQjOobV10jqeIlENLZ+qSRFEeQG3FkkRzNqInT/WyN1E/iRlhNewtXoqRkREkO15Fw7mM/BpDCcdzoTt1Fj3w/4GBo3gSyxGzXLiR4LY4HaHzVfaf77qIkISilYwkxVMfnd27HsLhnFy8d82VyBV31sqFerVQt3Z1HEd9QzMmU04iA+DmeSXzVtP/0BKVqNaclogCZYWoLE3amWk4bUFHOR8u0pApor4YHYaDlL6N6HETaZP2gRXTSZinoi7+JLwK5d4M3l1KaiEEsLAbhA90UulOUe7saRAiE4nRE/jK3Eq8vyYPtDVjy4ui97mnawQ3VMRQU+pBfnQSSd7Yk12r1O9bASWsWpBIJ/nATj5iksbqwt+I2moYgc8s1NrB/5lEUjYz1yoC8jKaaAnIcGsNlPiv3kcVbScvKA/Af3AiLPJbKz230G2K9MPi4D3sOwtXkhX4VI4KRtCx4zgcmTMtvqqKlsCV5ZsHh+cQpSM7WwVPEnr8idHjmFJGmpFyeZicVYbqySUUVAUX7zF5AhZ5+UtffAGzg0m87QdNdCL8vgqfaASOBkYVFcBQ6ZO8jpOGliZPc1JZknSSLvW/UYGQICwjWzBtw76dz+Pis5VfkLJTiUY5d8r6iwaIKy96PJNjoNFmk0SZvn18yQJz/KokkqCScgxOZMLYUHeG4bUq1Q7y2fLmpkxvf5NNfxPst2F0eJgMaRRPbNuBjXyXzRczEoXI0110Onxe1UFMOmoRCoexdMVqOGNjiFAH0uq5ox61HI/okb/DXbUKTvUg1k4XUQUlsNTA2EB1jvHJ2gqVMW9F2/5yvPTZF/Guv1+LivWMZm8VQmzjEM3vL0goOIMcnw/DnUdRs2wtWcNbkKw2myyegUDTSR15FM41b+PXvL+WTeVAtQdAQj2Q8zSJ15NCXj14EBlG7ijf8a+Dabw/5zjcKvAym1jphFSq6y+lw+PcUG/7B3aiy5WHalJu6cyuvA2kAJmFUmAiFe1L1O+F+Tqjg6olacL+WQvHQza8szqNuYNPIbbyKmw0u50kRKVjbQgWr4SaRUb4ey1eC2vzsj8n1Y3Qfh9zrEUZuXMl77XapbyQtZAE5MgtfFBRyDSHzEqIDiCXg6NtWzIg8XpG9j2uZXg44KMnc9G2EygfO4SPnLOc/ImDqyIITRot1ErQ0OQdTGkmJ1fQm9HMstPYLbtp/GhjRDPr3ZSOsA39MRsuK1t0QuRDjBCz81FUcjBnaOBVvlKMEOr5dLo5kcV0UT3KCV8Vq3NO2dhqoodaxRbUIDW8E85llyHV8RSnywGL13PUbVpwYqImeTX49UwlPtKgZcyFX//f5K+k9ZeX2lEwdYRRg8++mFjj+6a6X1rgZOLrdDKW5cDWf9mBYGcAb/vL9URzvLg2lZDvptufhmP5VUjRczvcfthUlisFVqSVoshp0RGZCDozgIS/Am5GpcDhZ3Go7jJsiah7OuGiegkSQqdm+uCgsQ8mQ6hmZBrQ5pzCUnr7UkzFplHcuxOzy7agTEtL0kLVIqhceHEZkEjPcEihELNXUYOTFSUNeR9xx7CrED/qII9tP4y/Xf9Z5EbohAoIuTnXVozOVwde8j1sHgdsefy+9jUo0ZliNFSzMZX05hRgcLADGUarhka+w2gb6eYytB3cg8rKGpTW6f05lxHpH3+X72KRvtmElPhY3X96AVt/Mo0b/3oFipa9kbQzBWwu/xvR+6TwWnElYd8ogkkxQo/0daOmtg4O8mJJWn2t1pHKiAprPFRzYBxQVnQYipxp9vOSoWgavWNjmPHVood+fP3MYTS1rkONL4M9B3bghKfBVCG+p5RjqL0kWhomijIYc/go7DVrsTNsod6VRiV1yuRzzNjbMDM+gO50LtqsYkSTRKB1NrTteQnBSlI8zmMxUV4tEeNjx7rp51fjhioHZhjDuqM27A3y2ebtOAf9uKI2D1tj+TgUsuM9/gmUJkbpxIiS7GiypQ8+aOlImcWbLhRciF9ljVDr7Yw0nXmrGbEt1Pks9IyRMsEAAP/0SURBVPJF+Txo8cla9HuniCCdildk+ErgKHopWUZ+bY69f+vndc8Yn1alqqU0DP64i+hk67QN7+B8lSoB8lZRscMQo56Wl05NWP1vEgkhPXIIDsF3LYFpfdkY7hvX1ld/GSL8r1lYG5aMDZ3AaGQGuf5CtOTTKBghpdx7JiMI2CtwReuCQlmK5kOHaPzkjUre0WD3PzKP7sdP4Pr7roYzzihjyoKlUMuQJsx0LD2Dr84xVqJQiRtxZCURlcjT05jNLLy+lp2UWeZkq6lIIBrG4UwxtlSQaqlAS9FekUqGS4dqHIjGOVvpZgWGCcknkKFiuRL8/BR/Xk2lXozqgrhECmoidvJ7ehYtTwpVaZ+G5pKSpC6ocXl5eRnm5+Pw5rgxfPBl6Ihp39JNmE+OI3+sGzONZ6CM79VFCpg/N4pSOuEpWy5yp7XUVonE4H6UyPCVP9FOP62UKFmme5r6fOmeojk/X9JI7rwNgdqNyHf5EKdz9RJ5uRg9O57uw7av78K7nrkG87lpFPHnMRpZ3v/YQG5D+/A+TDr9mCadeXv9Jn6PDnu6HwlfBXw6cK5nj9kHbDNLoRRBzEAvIoW1Zs+HCoYS/HxVxSr0MGiU8t2isxNwJAIoJnIOJ2MoUDmzaZe9gvrWjgdnC7G0ogpneAjZeb+Xo8WYjmdwPZ2BK8igaHqc2LCnuw91xcWoLMpHx9wI5mJxzHSfQMPKdWZKchhYa3PLEDr8Ap7M20x1yMOlpWmOB8MeH9MiRbcR1QVoFj30M3r0tlk7ltJWz89P4IHj44gEJ7B+7XpsKFyYSyNmM5BaQvXsgK353Ox3KcpQaznQFHhQeMVHDvei0J3EhSta8aLslX5hK7mzy5XBx2ts+DJ19zxB+WIHTvOI/xN6aieUoqEpYvjHIk+oggyTzZ3sZ9SoJAXNRQgevDCVwbvK+fuLmVblFgRbxY2yuvr/P8nQ+djx7c40vuI5AKc4lzL4VKo3K9MbMhS38LcjfXh/gw352idBSQ124U+3HMKF/1SOquvP5FgeQ6KkFTlzE4j6iuCIh5Cj8mhyPKGBWSrllC2F5ap7UKWXRA5UxqfEYLYcVBl6nQYYcBZh9/EOnN3SCPvcuDm10CFkpdyBlsW0bOdeQCXpjq0Lew/0M3U8Fr9fdJjaRadCFbPElH0/OWqhwArO12Jyc1HodA91tOOaAw/ioh1B/PoH34dHjfG8eYhMTMKZS+6py/S+Sgh9/UK0U9Zay6JxGkDZKnLnE6QhNP6KMkLiEj4bDVG2rp2Uop80LOhILInWrNWMZ/gQMnTCgtAqOjLzTkQzb881p1Co/n37p/ej9cpqrLqIdInIz1G9zoxVMpWko5onGJsxFbRebcw/mQPgN8Tbs0m6zKi6ShJhLKKHk/RDD8jf0fuoVmIxMahmhEJKizaiOZPzVUNj3YNOOdO/F/amzbDoFKLlq2kvSYwePwZP80YMxuzY4hnHWY5+UoDTUJ9jLWwGkgjVKd/yJiRjM6tLthVX4+mJlDnqJDQTgJ30bU1dPc4rfkNHFUQf4lC+S1OrgKSAmU0WdnPK2+dsuFoFTMYBTJ+wVOWl5Q177SmJFRXwaJ1Ye5EpU7zGzlleJx7EunwbHIRxitI6vO6KMqICwg4/x9RJLShK8YPa8HFK4ukfyUj3IfSNDWO+vBrryxvgddrhCo8hGgphzt+AqpwUQUQIGcKVe4dtuJIvVPUWdKdNQE8P7sUKclUdbOhfPLHBiA2HGY1PzI7g7Q2nQ/3hT4rwvxI1ylLT69q0eVp11/x9DeAfBpUYZMByvjGw+rxFo8tQOei2eHUq/dIzkXS68IcBB1p3t6Pv54fwnievpnox2ppKLjowtVDXMiijbEYbdFYQcclNqwJQRVJCQGrBZrpv8TnG+dmKFvLNPmxPpODhuFR1HjMGkInNYK+9EtfaqCSEj6Gh48jkV6E0h79H5VdvHbuo2aHH4RSclQJrY48aBNgcujojRpfZFXnS8FVJaQxfuYFT3ldfTvUQEDgQ81Xike792FTTgBbME9bSmWhTk/i7idQ0JFKZTMd22FvP5zuQohSTvmjpSdn/yrUcuzFkBg4SRc3CTtpg55y82QHQ6H1lnBreeJxRrXQJ0ide4gecZm9JN8ckyHc8nXTQQeQwPj5l0IgSe91PDeL1b7+C8/7VCUubeujs1IS6v6sH6xsKUNp6ulmyPBwdQ/d8EHc0XwBXjHRkcpJUlfNg88PRdDbfh0pMpJV28R6m3y5FTkwbaczqEYU0xqKemIYOqv0fZ9Q3CCrrXOl44sefhXv11Zij4/YTkQyFJ1HG69jJ7+3UHDevZY0eR7piJX41pH0HwLq8NDb74shVYwjdSntodDl1WmNwmmegnk2mUd5yDmbTEZRQr+YG98FXe5opKEpx2J4jkBYFuJ5+tNZ7ylyeIg/RT93I6bJpN+Cdd371Tu1Fny9bjon+djgn2uBS9NNOJa17aw2b0MfHCWgpykVTfg789Mi+dAyrSnNRwfnXoRhFtDs5PlN4o+2aWntWGbE8ULabhwof+ConeXZeUQXqCvJQkFOM3Lx8HONzdBBiL61dSZ2ch6+oHFFbDrmvExsYxAYmA7inYw6Vyk0RfsbiMWhL6Uo+bx4V0eN0YjYcQoqDO09j1b+LHF6URi0EBzuRkwjCyeib9uRjfGoSDo8baZsHLq2bq9iDz2XQEOHepqpCPDqawSpCy0zXqzQCjykxThF+OcuWIqnkYFkD5jnwjkgEfe9/CNXLShH4whYyjBlU+9ywaQeflnLEJcuX0/B6TKcOs0NM3Fj78GVlylVou7BkWl/TETGC2Oi5qwhBqwiNi+uXI8+ewDi8SOb40eSzU5EycOSXGF/rTgfRSXipZVYHlS9QcRrC4TnY6QCdjOjhaAzO8DTfLYE0nc7cfAw7h47hcOdOLKlogrOAYx2LmubVs4Fp+OenYacCzjNyjIZiOHCsDXd2v4w7lp8NfwEVn/NjOLe2I6uuQoUihNdWKg4bry/Orjb0Kgm3q7czkUaq/RnTb0Jtbq2p4YWCF+UgdOyPxj8RZUCYxtDAECO1hVzlirQM6aCjLaxAER1tWUE93NEQkjYX9sZGGDQc5uDMImcblt+6CU9+ahgNTQWoO3M5nJz/tas4bk6OU16pif5LeJ/TSCtSnAt3fg1ioRFMDk3St8d5GxffuQhzw53wlJF6yPCiAcxbDt7PSbblQEo5LH81dk0M4vBAH/JCk/Br4xLfMzQ9hlBknihnF3JWXsbP25HDMVeJufb+u4hcnLznYo7WFqcjzC1FxpHBObR1BVZ9ZpYT+utAOedYrYBkL5xrPru7uI7zEjFzmKsOdLRND8fPdH3j9X7dJwoLnMmYna84qA1eCix8brOSMTOK1+NFGE3Sec30YjI4d5fjzq9/5c6v7AnhvBo/ihPDcBU14s8TVPajT+Hp6RQOWrWopJe9cyAPz4yn+NJjSFKJlxQTHvOuXzo0jcs9E7CRR/777lHUJGfQNhXE3QfHUOOex4vjNjwRLcIjpAspcsuvd9nQE7aZFzY12OE4SopLiBwcKLB74Ke/UDOPAjqE4dFhFBUWmeYcgWAQ5fleNLuiHAwH7j4RwPoSj9n8MUalTSSSiNHjj0SCGA1OoiKvAFPdHfBwsFN0ZO68YgaXGoQJHXU+YyGvHx7pIoQuhdX/Kmz0rGnCQDUcN+de0Ll4qegdWpGqriIbUHTms2V5snivYGImEMYfL9+Kt917LRrOr8PaWAdqKusQd3qxt2cY25NVeLo3QDRbgMqxHbDXEZIL6qoXlK4l3qvMPb9OEUI+RlowY8VRZzEqkw7FMhkcPvIcuumQc8MxItZlGB0ZQHlhKf0ykUJuCTyxKUync9FAvpkY6ECKaMjFCBULjsNZWoepqSnkp6nInmLMxHT4KOnW+CDKOC41pc3w5fowOjaGPDr5GJW4sKoOdo5XJE6HMDaBnu4B7EyMYt1wBpefd/7CCgd1IEFDdHjIhWOTcMHNIZuGS8mz/HLYaMyOnCKEZ6eJkukkcgphqT5++Aj/5u81kh4pTyESqx5gcgaxAAor6lFRUY5cNT3TbsvIlEk8Z/iODvJvl2AxkZ6asxQW19OwcuG0GE3nhuBIz2Ht23zYf083xk4ksfySZSb/EbL7zZHReXl52L/vEMJ9h8nAzsLEgefgVt+I8lYi+Gk4ylsQmJlBideG/ug8jnKM+nv2wks0mibyiA53wMnPz8zNop7j758c5K9upH6mMde1Gwmbz/Qi1+E0ruJqOLKFYWaetVFHvTlNEpai7cz6Gd9/iL60YPww8uhMdTLittkhrKQhLKOOjhAMvPLMA3gs6EV7Ig9HneU4bhVg2/7d2D7txkFnHfaR70/MW7ilhA6YQddmNpGRDqm0WWNMB2A6INIJHo3b8c7iGF5pG8BYPHWXLTV63Do00oefB+vRmAphaesyXFVk4dGOfpSWVNDQC+EZPIwAoe9A8Zm4vCEPr00maPS8EWHsnaPlDAIVOKsoieORND5KPvybIwO4viCOR4msPrAkif88mkIivxRnN9Wime//KPX/k/UWzdzCXDhsVgo8bqrQYsVUVnTAnJPu0uNZODc8QM7j5gDl+f00+ATuH0jiwmoqsYfXkgHRUTiJOKLDXchdogShlgsJ1okSxAc9/N0JRn4dTx1lVPc2nAEPjV4bOS3LRTSbA5uW5QwutWEqbsNLDHI31ZwCpQRPx2h4hF/JnAr84eyHcPMT1yK/kEosWK+1eK3JazVFxRFa1iptQkZLjskwkpXrkCPumS+j17UIf00TCY7G5HGYzojyrGOE0OoEoyQdFSnjzEWYkTbMSNQxMoyLlhPCCy0U1eH40CG0Je1oIB/dEKVDqVqPqYkhFNY2852JlIa1l7wBnhyO43ycTksViaQYjFrHJwcwTCe0gYitYulpmE+o8b2gkA2vPv806vLU/caOb9KAflxXC9eKC+FW9xvlRpSn0C5B1Xy46dF1QqH4ps5u02450QRRAJ0pq1JvURElGPneNh2ea2ktmjRT21uFhk7NAejwYF7Tmh0kFdK1aqDGumZs9N/JtoVMtri8+QbHT12V+HfCU4CX/2UnDTeKc758lqGrC2JHmgYSdZXAFyCNSwZMv78g4X5Fy0Y+Fg2ZDtRT08qpo9HMjZLe+eH05psAY5vogoPoVGXZRaExuEuXwR0eRYSIyVJi0kbeX3cGcgmJHbSXhe3ZfF4dyyH6oJUeISU1gTmlzmNnzwjqqytRTRoXJvJzKNrTaE+e15MVixE/dfRJ2EnVHDUMJKqurFqBR6bteJtnnENZQSeUhosUMEYkpmspXOUSJehc2TBRsbpG6r4PjSjMZpps1nzAMhBVB9qaZruEFnJYo+RBNEpnYTViI+3wenORW9FgDNHq38/Pu2FxoO0F5FsqDpEoy6wkCeF4mlBa3NZWvgL2xWMxjXAAJOpWKEVSsYjaS2mn3OKS1FtEO7ompqdQVlJiYNipInv8HZHOh/LI53R/efTswL4hfNXAMD3/PqLVOrhqVi08p4xLg3Ry2St7bSky+e3QvAudk3PYUi3PTcRjDk4iHyXaSWaKcPcWGv/vViCX6MlRm626U926lr1k/MOcoJoVC5l4KoSjYZPhtibTLyNTsZXW6U3GnlBNSSShAdEuOSFGwNTxF+FsvZDvxu+RKs1M9OOgox5b4nQcqhrT5hc1BLE7ke54FsmGCzl3HShpXMXgonvQSZh9GHw/7UDTduRFDKoVBr6/2Wps3p/jNE1nQwf3+oCFTRdsQa4vF5/Ydj8cHeP4yW0fMQ1KHOSxs5EEJsfHkaKSVubZiRrqkRmkA/MXw0ZKoXHIEOV00ZEdHx/CheuvQEF8eqFIyJdHWMx7yjFI38x+CUZDGbCSX3qWiJYLxbv5DnSs0baXECxaYXoO1tTWwKsVD+UWskfbGKXVClQ22RUJjOGZz76IuvWrcMZns5vIgpwbOaXsu87OEO0RjRRUcUymtUTHsdeeCX2C/Nw0b1xss2XqSyxM2X2Ic9xy0hZK4hPIcK4jvYfI9Oj0+HkVHEH6Ze5BUYcfs8tUc0xZXNrV82bF7AYMd6FaORg6x/l0Br2zY9gR6MfNS84wNEeSOf4y7MvOMe/xmn0ZhsaGDeqVDd20soaBZYiBphuOqtWwaZ4Xn+FNovtauHfEBlpgk+PLt118px7SRo6lnnuRuQD6A0kUE+LnIgE3oXlfII5SknsnFVNNGmxUqPlYHLMxRnZGznQyjuRYJyEPPZupf+cEM8LYaYzqU6bDjTNDO6Ae9dYIlTAZWkgiKYNKPhyjcWmnVIBR0k0YGGakEP91kOcFGAlytInHYSHNn+WqKIdc09SoU7l15t2qEh9+N5GPTTV0RHxn1Q2o+spJjjs70Uf+WEUum4OcGvJCRpLeyAw9fwieNHkfbcEKko9qe65xQCLUnCxfIcJu0hB3GZqLc/ncjDiqliOXTQ4fwx+v2YObH38b8gvUXp3DSt4bI1LK8PeCdFLOMaImRl3VSdhGTyBcuwoeOoJ+OpvZVASFEc66mjUsKoZqJbTJSI5BYyijpCJkVO4r49CWXl8pXz2AsaQNjUV0SOoUTicrSJzu32caiOiwSV/1Cj4TH0o5GEVjPbeohtb9BUdl+FqP1750OTYZ/uABA81VJCTH17JqLXw6HZZwtoP069MXXA4fjdE2N2XareVk5lBcXonS4mLkWLx+bhXGA51oJ2Xwl9chx8aIqXZeHN+W/DJ4lUQLjtLhpmFRye0KGiap5sRoxwHMJAnjAyOMQ9mVELW9Mo6ZQj2IDexB4bIzjPq6iQidpB0QD+Z32nndYDSM1NwMco2T5mciI1h56xYcfoTPtKcfda0JuLIlwmmdwKIK1dw8zLqIHIaPYq54KXI53/tILfTeTo7DIBGbqE1s9AiHic/vLYBvpo9zXg1ffhHnnKiE7+fMhM35FqZ5i6ibVl2EBjWn2pikYCARPdLYm+d+Q9TZtcDnR16In6fTF73Mc/vQStScm10JsCao63zeOB3m41Nu5AY7cUVBFGviR1CNIHYe70LLhgsNOrDxGloyTve8bmwuo+MBTX5mHmlHLuluFPun1bAnfZfty//8Casgr4iG0o/ZySGsbarEUMiBOT5UcT75Mh1CMDyPCy88D+mZSdz+nncuvBA5rqKoeiTPE0fNppzILSIvKhG0o2/RsogyqnNUInKfbkaajN2LRt7LqaUqeXY+VGaUDxifhUMFR8X0oOqibqL8P/JeEnquRNxwtaoKRYsF0Xj/94ANHy8NItP32sL5lm9FFIuTooIU/yIslMlncGxmmAruRZP69UkUhedn8duZeryvNACnOr+0XkxHthN/unUI1/50LYrX0TAluq4y92ZdlzKkai5lhe0mmtpMpSA1JUPnJUVShZ4Qj7SHMj/aDg/54BS58NzQQVQ0nkPq24niaASdRdVoFLfWUcw09hBV8kAghi3lpASRIJzkwCnSHh/Rg111A3Jk/hJO+jGz9BaeHiV9C6BpKSGnILsakCxuBuL/MwP7aGhFdDILxjHZ1YZiP+GnKAyd5t7AEN73zB/RdsvX+MN2ZEghFF20r0Kn8huqotbDRCcBBYCxfhSvvx4JwvquwQDKCnNQlp/D6FhLAxfS5NjTwQkZIjWDjKMQfUe2Ie2tQ105HUPBUgQTUfg5x2lC1kxBMQpIN0b3P8bxvpY/m8MsA06Ll84vEuIzVBlNsQlBmaU70gLRDsF+Gk+MevfiJ7ah+cpGtF7bgFT783Cuyna+MgiIc6KVGL371DR8oT7SR8JrOUrt4MxQF4s4rhIGKOOYXTlmJUirQnaN5ewEg9w034mRXQ58egiWKIRBVqeIKJChMXJjb8ienkHUlZZgxPKSl9txebkK0hY/Q2p77HkcKKf9UT83F2XQdeAldHlsOLPlTFP7cJCxxMXPr1KJ7v+BaLXg7+M2ODJEAENV7js/cPWFOGvDJnJeCxvWrkZVTQOq6htQUeRFeGoMGzdfgLOaCjE5G8PKKkJgVUSRa9hcdv6VMFlxHYzi0nov/8zOO0gZOOmmdRYVsqSePsqGAk5aHiOO6pO1iKY1fTv5uWmpVFy90CxehiKaQd5rDRykzkYYiT0IpTJm+2UkSmczGzIHnwXjEepABAEihFDnPqyY68K2oBez1ZtQ68963azoQFazl11LbdnS2EWJ8tqFNJx8ek3XPD2fuJogJj35Rur236d9qKtbavYX7P7DFIqXFaLlBkL+UUJXeXs5OtP5mKKOQLyeOr+kDjxkOvvYsktLpuCH72OUTysBkvETcKrCjRDeRzhfVLsB9qEDZl+GlKuU6MRJvmgT2iHdivM64+5KLKFvc6eicNK5OEwzV9KExaYjk70czyWIzFAx6fWr61tMwjNExJZDGjczE8TcsVcQZzTObVjLcc9BmvQgmnbRnmphV79COqP01CB9cS7Gnt2NK1bKSFymGi/TvZ1IgcqurapCGu4COncLOQmLwIkGGZ2GMxEj81iN3CR1QKsscaI+T6E5qTjDd7GLlgRHzPp+kc+JktpGOKkLDqKvXD6Pi0HCY4shx7TCdiAn0AZ3xSqzzFtCp2cMTaW5jOQLpsIxDo2jh44g5SpArpb46JRcdLKNp1l45I7dWH1+HO6m0+kkSf8UoISeVOhEmRzs5X05B9XNCIVDGBgbRD518VhknsgvisRoN1y1qnZ1I0p6m9SuutImBIY5V6VEupp/BhHtlp7z5mPCliLv9mJEhWT8e6jzJeSUcex4TW1O0jNPzVvYevg4ckhB8n0etOTa0ExAJtv4w5ANa/K19v8sfue7FBeWu7DMFSElfAlF6y7BMtJqn5ZgKQQxODxnQ+sC+/n/FCXjK/lL9W7cZXt5YLeFkQAqrDgiPi82NtC7E8VY5GBpwvBMch5OQh2dbOz05SNDhbI44fboFOZp3N7yRioPox8/pywttClECR6NhDZDqDoqn5FaXFNGReXvmOqnk+7FsoYNKFxsgChFosOwQmMLbbcWZjUr/AevN3aMA89BrqS3HKenLEEE0/YC5DWuJRhxIh6fR35eHgOyhbtHc/CRBl5TXYK1Rv3WgwV0TW3UUYGRlpoE/Skvj7aZFmQXVLaiRFQgK38asnAVefjjtzyO9z1+PuzFVGoDYbOi5x87ijSV0C7Y7conpOa76HQpXV4RlR/BLKOA6I++Fh80qEHPSU6vZKGW6iw6Vy3Fmv0ZHAtFVtEARt0gUdR9B/rxteuuwrtvvgnjXUcwGrbw3N3fgbdBOYEJJKlgQ5NBuIiyxukIyyemES7KhyPqRCrSiQJ10s2pJo9OI5/RNEWOGqRTraysQnKyE/tDAaQY1c8pX42rn/oh1pGXP/zx7+Kaqy7F6tZGFBf4cc3Zawg1Se/oVPfu2kVltGPZmhZ4ckqRHtoFh0q/8+lsA+T1ajmWoiNIccw1Tt17gPWMwibnUYd+opVtkVlcV7kM+dIXA3s5aKaYqMnAXyFG2+LpGuqCrOUtXZ+yb88BFDnCaFxzOoMSnbucrXY3Kqk8TsRXsRTdf9uLY48H8LY/XkrHTdQiB0YDSpA6jHQcQnHzOrPcPDvcB78VwoynGoXFBXBOdyPsLEFBKR0tnXr6+AtwbXwH70/nM91Jh6jcD99J6EBzdjJyv0UmpIe6p1CfDc8Mxshih7DH04xdnL93lNmhgxurGdnVnm5gz+Oo8mbwXO4WfHg1bYQoM32cjn7VRfx9KQ/jJ/VEtS1yJw+M2fCOyjf3uVwUldAXuHMR4Vzr8G6JSY5n0k2On37723e21DagtHoJ+ujp9o5OIdeeg4LaZjho+I7iWiqwi4iISskL2N1+2AllbYV15D5Rw9WVCLRrKcdP7sGbpdWllZFAOQUT8cRzZUwqwQ2NoJSTW12/BjmKxCo4UrWgkjceH2yCsaqKE1QXjKMyL7wuL+XMRcGSVZjPraTeLMN8fg0R1VLEOeZOPmMOJ1DLgm5Gm02eGTx0pAfVjWvg9byFCqjwRU00aeQ7prtwODiJOkZ9dY9ZQk++oqBywbvSqZmzdmkgS7w2fPfqp/H+uy9j1KRDy8J3AyF1gFVwgFGfn0+kTKRWFaQ9vwE20RBFRXJu0zBSxidOrk0ocj6c2Dih8TYrw29HUMz72VUhx3HRUmLb2DEcjSfQSOdpy6QQRw46jhzAay9sxa1XncF5q8cL23fj3R+4A6+9vhMf/OjncN/DTxOqx3DGWefioR/+GN//9YM4su8o/vqH3+H22z6O8oolcAeo6DQM1Xt8/kvfgBUexYqWFlx/22dw1flXYFMjlTUyhaquHpxR2oKH/v44YoT/IwN95jArZ3QMn/7aD/C3p17GiRO9uP1978TTL27Hte98v0EY3/zJvVhWV4mKijIqqcKicg4cl3QErwVGEaFxllLhbURQ/kQIKxk8cpVgpVPoHiPKKmZE1eYsZx7So7vhqD3lLAatNCiKc2xHR0bhiY2gcvlGInMiSCXdVFEpLj7HgMLPqKd/6Vmb0fXIEaOTJRtJE2b60UdnH7b7UFzZiDjHPneONIoU1lFYiRJGSLcO26YD0uqQs+c1IqOShQ48QlpEnyc3BUVJRVRZmV0qXpRYku83eIDgjrpvSqrfcA7lPjcODszgptZibCbr3VxoYQv/1gkveW4bape0orC6BeumXsb9qWasHH8VjgZSk+xKWZDzOzA3CZdTtQIe+HltFeWdcgvaG3Vzsgfe8LhBXh7OgZ2BXAhEhUNOW+oux9uuuPTOqqpy8806etTlVPTM2CHc8sLfcfxYBy5sboXVv5uwLgy7Mt0qEU6GkXLkYJTwNJeGEyYPcZNfTsTmEKMRe2ns87ml5M00DEY+m7amkuebhhiKfmo8Iqiv/vWEvqYIhAagrHja6YRdRURKACl0qoCBf1LxOcxEUwQR6uteQEeq5UEP4XsaM3yeWCaGUg6ELdBvmpDYSDVW1VQgh5dX0EnxP//db2HNfD9cStYULPC6Ol8JWgh5Teuo2Cy9etdCsk9Oi7TAOCR69SO/OIxUZR7OeScjm5RMfD7OP3o3fsbSDkdtyCHctXGSBMEXDs/gu81yAoRAfPyjZSA5PWVpFcmiM3Dysw2JeXL+mYVuN6oaJBpwEkpXcLyX0khscjQ0oDgjTVdOPfY89hB+c8+fcVZrOT79pX9BXiaEa66/BbdccyFOO/dCpDl2K4qdVLIAljTU43vv24w20vbYWA/WrDsdzpJq9A8MYK73MN79vg/guz//Az72qS/h377+FZzbXIqEMwcXPPd7DE9EcNPGM3DPPffgN9/9Mj/zOVx8JqM/keD2g9249vIt+Psjj+MDH/oIusjlSwqLcOdnbicy8GOwfxRnX3I5b0qurdbjCgI03hptIGO0VFOQGAPKiegsxkY7UFleDzv1pJjBh4pBR8nxcedzTuk8szvy4qkkUtE5hEgXRvj7lZk5eBpXw0MjnejbhWmiTVdoGiPUx3xeV3s3RKGUz1nytg342y1PIHGFDeVEG6Wcg/R8EvGhNpQQhruKKuF2u+FSKa5Qq3pL8p62Ey+ZRik2Uo+R3uM46KjDNOlMIm3HbNKGjogDL46ncDDpJye3UChMTnHRwdm1oU6IMIsMhjmNguCF/FxzTgRbpzLYGfZiIGLTiWnUKzsjtQ2D/NxTEzbMwI9ofxtW+MJwKA+UlRwVRVH3vLRDSaFLLe2ot6MMbCpgEsXUSpeckt5FtFZ2Jqoiqq3VjkzOXY7f/vquOwX/jh8/gYqoolYVvHVrcPPac7BlzUa80t+J8174G5YtPx3LCXvVj83GCOygEedTQe3knB5ycEU3f2k9chml7IQ5Lhmwgx7QmY90/15jXDZtxlFEJPezCPmSRTXkcIz64mMqYCDEsxvYzYEYO0HAMEXnUYYp8rw8opGCgnxj9Obn6kU/O0SHkI9CGnShOw8pGvEQHYtyDN4sPNewa+yVVDnTPUduGsbudBmO8JbNJzkTP6DCDBqY6VYsZTWJyKzQgbzwxVfxjk8XoM1bg1fi+VhdygE2G4ooHPgRoph5KnUuPb0yHNoWaxJGqsGXExHa0Xuq2aWUWahHkYTGnzryJJ0ruTjH16IhWMVLYTPVcfx9fV4Zc7NppgdxOob+oR74GHUuO20Ff18rBxY/H8BtN12LR3ccxatbX0FdRQm2XHsjlSKMmpwUmjZfgRTnYOm6s1FZVoxDz9zP121BbQuNg2Fj2yuv44YrL8Stt9+Oo9E4jo8M44a8Zly3pBRlxaXwFxZiU1MZPIz8Kq5xkQ7OhuZQuqQZa1e0IJeOuabQgyXleaRo5SgsqUDtsmUoz5OiZbPfDs4tUaTKr80qEPXGRZRXYbdQpXFTdaHyJUKDcpRapKex2FRARBQF0kBBcu3T8Go3HFGVg+PnVkVdKkpdb0Ihnaibiu5nxHY0bYZdaEHBhTriCPQgMOFDhacEZcv8sE2dgBdp5C1Zw9vyvoriQ4cWynr5bx3jNXH4BbxcfR1em7EMx7aC/RzbMjR4ncaI9ac214F1Vg82VPO9s8avXoF/75vHkckIWqpJHxa+zahr4RBv46N/K8orwGp3GDmT7djcUIFVfhsKeL08/injsAkNvBrLx/ktNSipZOAxwguRJlpEcDaLBr64iiSHKdtSR+DF/NL/m6hQKBW/yxaNj1s6edDipEanR5DIryescC+0WDpVyA0/+Mh9WFfgxT9d9ykqKmE+4aNdLa6GyW+qCatEAxjVUxXLESadyONDHqVBr8sthA5PCOVXo2Cmh1F2Aj51vvXQw1qcaMP16PUFqzVZhDZmK7Gy60IcWhngwOklVU9uk3GpfoD3z8BNW+XkUYlMzb0GYZEJCQIFumHll5GvZrP7/0i0a3FxV95bJTyFUNcYHvnsCbz3pevpTEy+Gff001O3vYD3rK1DYU0LxuJBEhsPyohWLFIYm5qAqMGG2mHp+UxPQDoWOQ1tBmKEzswQ5vO5PRZ5HCdNyTizZqxCI/Fd9VXIq0UwMoHS+ZBpRRXY/wwO1W7BFhA9acy0Pi2Io/HQUpuigOoriGrSXTsJU+lU5zleJUs4VrwPqc+rXbNYubKVMJtRYaIbDz6zHX2TIXzhnz+Nxw/uwdZ9O/GZ696LmvQE4S81kfoxz3dD3+tIk8/76tdKeRbuHYuaZT2LRh7r2YGUR8EhD37pgyKRjupS2bOK21UkRYdmTfeYEu9ohlGsgZ/T6kBxE9I0uPFwGrFIFKnJflSv2oRc8nFRMS0rm6VM1U1wDsS/j44m0EC+nF9PHZR6hEdotPpMmTm8UZtwbItRc7QLVkEZBvaGcej3x3H5vzMI5K/HviANzmnhOjd1MkcRs9gEjQx1zx4eRmqsE06hMkqAsH9+4jDK6s403NsYo3RyugOBpBsvpBoxMp9BKVVQxWPzHCMf0fH82BHknhK9FyVBXVezmZen5rE+OWmS75IJquPTE3a8t5YzxnedioXgYkBziQJODFKl1iBMW1tYIiRKIM1W8Y9bqPjUvNSbhM+qsnzlKmRTCipmM1CSI8Afpo88BccaNRjUSAJPPPsczt+8Gfn5NColyypaMc+HTaZsePal5zBmH8BHz78Vtt7XYV9yFpWb7nFYy198UW0S0TJREaGPlHOsm8pK45Ih0L4Xdve1mrVn8X37ErUy5oBMDWG0hw6C8NTt8xokkUwk+QwFKPDTIam2nh5d69WZkmaMTExQiYtJQ7KR+KRk3W32XXResZYNRR3e/FlOot5NGWk5n5PCGE74bp8eQlQnDf26Hel4Gmd+br1ZX80QLbxedD7q853I4ys9NGrDB53HTb7ErKvLcanaS4kwJV3UVEITI1Q02o5MZBL2pecjw7FTLsUWm2LU4bjpcdU9V/RAXytPoXyCya+UI3P8BYSWXoj9vd04o6YaUyOkO/yfez5gim8SM9Mor66jXyxa6EvYegUnvA3xgqWY6O9GVVkhDvdNYsO6tbAL5vqKkSGMPEDa452bw97RHvzg/ofx8xtux5mnnUa+OIl+jvfe6WFsprLmNZ6P7YEYBqdjWFlXhSI6+JxSRuY9D2CeP/OQS7vDQ3Dl1aAwPICY00fEFUVOcgY+FQcREitXkiF0lv1YhNQ2Gur04GG4SmrhpLM9Qkexic4sQOrk7d+FcCiKok3Xwqvn1YoLEZ/J3gvOqpMvKaYqG3UGgi2vGpFDz+JI/eV8lzmcFdqJpk0XITwbJNuig+bnXZWteOLqF3Hl/WejvjBidg4apdSKFYPRrOVDOBJBVSUdzdhxTBK1dfgL0cCxatD6vRqz0BHPU28PEolFYhFcWFVtDNU8U1Y0fcaRUFd7ZufxWqqMdIEOmIgm36tqPfF4G3zUHy+DZp+3DgQlKM+xkEMacNpi0xldiEHM9DkQkvw/lqwNcN5Mb0gFn2yNxEmRA1BLMMVMVXgZQz5F1FKpa/eLqFghR5CLY5y8Mkaqcl5MB3+2TQzhLF8u4XkJLPUw483UaANUAoazhWhGr847EcLV0YDpFFRcohJJrbOLH2nFgJwkdeJljDsL0EsFaKEyFOUXYoQ/zyfPLiDkiyTTCIWUqa4wE6QTYEr9jP4zgyYx2RdgNEqksaS+ClPhOBJ2L2mIn/iA0Dw4Q844gxpGhgipQzrlQFUxB0TcyFCOBUmGg3DqAFGzCiGHsDCN9131KC75tAfFLfSadFZ2/mwwbuGJoTSVqh8fqLNj1FuKF0J5Jov/Ts5TAR2TEZ0ybzrv8moDe3hFleOSDhG92KjkNsFcRQdBVSm01uOFiJT112YbOiYrMEpjITpgdJ9lpD2Ytwarwz3kr/Pw+VxwFdfBMdsPq7AGbos0aN/jcNSfjgq+2nSGUJc0JH/pGoyOj6HK78E0naGrsBylJSUI9p9AmONWsWQZnjq4C+PDfbh+1QaU11QiMNKNDI252OM0/jE9dATzyvxz/ByEqR7V72sZLjWH+ZGjJl/Q2KIzCDmuMlJ/AULhGHZNxzHub0KIVKeEcDvXn8vnyIMv0Ina2mVwR8cNpbCpDHiSaJLXzRDlJUlrjpJuDRYuwyzvmRk4AndtE9FhlJReNRA5yNAoXEqGkbJd0FiCwuNPmfJYr7ou8RlSDFjHpyaQJIJspa4KIL7w1U4sv7oGladlELGXY5IBq3h+lJ/NRUH1EtNE1EmEG4snMeGthdfvQ2VRCSYnJ5EgRatecw4mp3hPtxuF+XxuDs7Y8b1EIny33AVOfqpYpC02na2hHFBW1MH6hUng5hpg58AU6hPTqF7ait6wHccTGVyZJMKuUDl79hf+gYSoO7l0siEiAC0u5FKHooF++OkkU6SfITrSXCKQIBFhpfJei6JSddExOJsc3/r6V+5MDx40GyFU4HCqqNdYiTsFJ6HT4MAgug+dwLrlKxEn328n3Eo5UlT0Olx01zfQsnwTliq6UrHTvTvojcmnlc1XxZlZAqNHE4QTJFQmU+W2gqxKogk2EymEGOWLSqpQHguYxGMslIKvcjkCoVny/0J6ThdtpB0pIgV7JoaUjMaVi6CjgJGvHjF6zhgdT1FZjWleoURhNDqPytolKOSAhKlE+aV1SDpykVNEr633VeZ+vMv4Swc95GLST4Zv0TNnel7Htp9NYctd5NNFNeSUKdgm2lFAInAglY93NRcT8hbhqc4pbHZO47LmcvxlKg/5zjReOdiG9twmNOc5YSNq0OlBlkV6QMVU5aGNk2MaYKiwSsuDoinBcYYBIaeMOeXYXrka6c5n+Fx8XqKsedKU4clprCotJE3LRw7hK58UY+PkvhzDWRptZetpyHVk8PTOdvQf20X/crrZ5OMHHaezkE4jF3HSk1A0gbKaOsx2kffGp/Gn3k48+8izqE+HqatFyKVjT05wzuxxxGdVBepATlk9ojPjyKVuJMjLg0MDDMz5cNLoi0o5dsU1mOvk3NltyPG44OF4Txzeg9Pz4zivKIE1NVVo8URQnZ5DWVU9PKFhODkOttgMjaQINtEVBhMVmDmJZGoaV2IFx299zgw2NNZjrS+JdX4LGxuqsb7Qhg15CayrKsXqQjfyCNnTNWvpEMapewlTgKWkbmX9KlQVFsNNKpqcHMRgbwTT/SHUrvVSV8pRREcVSdKROpJIJVIEs346zhz4yhuRGTnO5ypEOBoxaDM0F2ZUj8JGKlfCf88yKMlKM3SErul2U2lq1CcrYTrt3rEOvmMOcpRbyooi/2qqvmTI7qM+RXD3VA6WxQaxyRvFfkL6UCb+P8/FXxTqhypL7ZkIvJFZeER7eA8P9VfLs+oRofp/UZWF+n96CCWvhXRUii5n5PZrN+BX77TJQ53SR+2kZPgm5LZ2Pz1rYYF5WVEClQHbpuI4vXEF8mb7cMfl70MJoe5pv/keI3gAl9WtgY1GkVH/NyX/VP0knq2VAPFAtbvW16q1Jq9KMooGEoTKRAA2Qm0VqFiOHBQXUsFplE6PF4k5Ri0iC8f0AANLERyVKxZ2+BWWIicnh/zbQpE7A789hcxcAPmMULm55EUcqCSVyuNKwZ5MCiSYZKJ6xRvoR6W2qfCFE6ieCDoKykAmohcVd6icefdPD+OMD5LCKKFXyOcXFCTUj4eCmJ0YQ0NpAdZV5vO5CvHb9hA+7OvjZHiwy1GPi2wDyE9H8BSacOT4frQ0tcJJ52NTfkKludoAI43xEN6qUkynx6rho9b+OWk2Riednqz+9OJuodkQ+kamkB/U+rQfMfrATPfrKJwfgtvtJO3O4FjvBEYIOx9/7FG8+73vJwvYgWd2d9JxzOGlh/+MupY1+N6PfolI7z786i9PYsfxPpx57qU4o8CJs8+4CK2NyxDu3IGC1nNQSLjqIf2LT40wxOTDk+OF20GnQwfgIKrLzXEiSQWODHcgwzGLdG6Dm/PvZwS2qWmjzYW6Igdya5bTgVHjOe6RwWNoY1A52rMfS5eS/pnVEqEGOn4aUDyeWCjY4VyrxFpoLD12AoOkH4nZSYyMjCKX8+60EVlKsanohmKFR6lClaYi0urbh7C3AjOxDOZGe+n8ycmJmJxEK+FBvYMLZWc3wjbdA3dRlVldyuffaVI3b0mdOUlIQclP56c++l4VqvF1isvq4HXOIW0TRXXAy/GI0SHkpGfh08pGdpluUXSfUn4/JxXmo1LH/wFH39fVif20p49UzKOECCRD3SomMs1zeLKc3ob9fM4+Bs2aBB2b+hMoUaoVJkZ7w+dP8TpjDDBHiYxLSZkcUaLu2WE6b95bnzfl1fyssc3IwnbgjNasVYeelTSNRjA3mI7CwwFPU/HEcaqrKnGiswtpRsFly5ZijjBs9+u7kCGu6u8fwDdvvB1XNK7HnolxfPHeX+OydafRm4q35RIVkO/m0MAFuZXBV88AbfckjDHwxeUw/QHyMnMLjUXyc+AUaIjOccwcmI0TBtMh5dJowow8fr6ci5zNIi1RYYc120MDHuefGTjSdFCC8Dan6QRjhpwUwsno6+HgWTMnaOT8oxNxMmkTjc2SHx2NrZSTKGNT/YKiMp9z938fxxmfP9MM4ODkADq7X0M1jbK+2I8XY/lY62FEIDd00lufVunHo+ESeOdncIV7jPSoEPeHK1E68DKu2LiBCCKDF08M4DVXK1qiPXCp/5+QjCZV3WS0D0JrxukErBA5vuouhKA40RY5acqZi1mHG6uJxHzjB5FX02p2/Gl9Ww0tPGW1jHYevPjiVsTpfA8d7UBJw0pMdh8ypySv3LAZZfFujEac+OgX/gXp2RGcv2k90U8hDv+8F396+hW85yPvQoqRIjO835S0emjsHqKBOfLxOKmPB/PmWPfx1+6Ht7IeLkaqBPIxT1RRWFIJG8fNIYip9W8q4hANf2qyE4Mc4wrOmSMSRnVBLREjlVdjr+QUUWC6sBFjQ/3oau8ksiyFi79jU/JP+Ri3C4Xl1UQlZSjx2+HUJh3pkHZEUj8n6Ihnp6b5JQ2V/8tMqMKuBXmM/P5MgGBzKZEPDZ/IZHTnMNqCk3CczmCWmEWJr4TUIIe/ZUdOfMw4HZlTmv9J0ejmSA39NOJYel51hrAHxgwV8pK6TtFBW247CoRmtdrBIPJGFt6GTiLg8WgIJbGJheVlUWMTkRdEZbk/Hy/Bh1aXoYC0VzeWralhiEdL5NNEQ0RJ1TlFqDNL6n4iZwYs1UGcFD0odUgdoUITmJvuQ5nlQT4DZJII+fB8GPO0h0LRMtFwIRHl7IgAFroCE+omyBPcOmnW8N5FoRENHciepyZZ+Jn6ox3YdwinrV2Nz3/m0/ivX/zCfL+7p88kN+rq6wkebBgfG8euztfRWlOOBmcRwsFZetJyzJE/WdEBWOTNBUvXIz8pGMXBk3dSoifEF0kQCup2WrcU11TVmLr30DnZ1IBCn5VH1ed0DnuM11BlGA3dkgPQJJiII66zIIJjh6mQZZyAZnpqiyjEJk8qL6EBJBoxjTnkVY1IDSz8rPF3+MT2040yTtJY46kE6lSkROej7sd/iTThtno+f5rwQlVoJY1UFht+0RXFPyVfhKtuk9mgMTAbxr6eQbz9jLVIj55Any8HDx0dREXeUry9mRBa5wYQiakYRtFMS6ymaImRSTkWrWQEo3FSjwJcOLETFiOyNnrYG88w1MWUOqvpKP/es2sHTj9HB4xS2bQvvbDebFnVLjd789kkoXRuLq9ZIUlMdOGBJ1/Dzh2vYfyCKnyq8VI0LWnCVz9xO5YUenHLP30Z3/vpb7Bi7Rp8/tbLsPX1I3CU1PJnKZTa4vARptPz8D5ELUQFk8N0BBYRm5KQ5NILUYfjQ4OdD06gL2ihYf4EcnQIiQp2jLXx5yaKMarTySVoeNqwExk+iIKWLQiMt6OkpBlhmSDpQU5uORlrLhxzY0hxXKbHR+Ejj89rVO9+BzIdr8DeegGvR1FRmZ8UkNM8PNKJrt93oyS/AZs/x8/qZzIorSBJ1KFZJylJ78y/Z5EiUnKuUAVeVqSXRGkn+zeeKkrYqlejoi1fTOXqWiUpop6pIc7xySDnIYp2RzVKPTZcWGxhLz9ez2kyLcFU4aiiKa2OmVWpt1x/UZRc1zZsrcRoeZ12J+EtFr80EmNQDE7oyPTldDC0I4qS6FqaT1lWExHAl++U4jrEvRZfelE0KVruOYW7SIQOqsnlovPkdWsb8Jv7H8fBI0dRUVqKH931Swz09WAjo512Na1ethbHI/PIcRXhUDCAJfmERGXVyKtsRH6uV0c78h0CmOo5Rn41BzuVxaFIHKMCKIJIqeUJGeFMo44M4acgjwoZpC+EMhYHwZxvKGRByGk67CpC8GsDuQQx+CxaKqn05pNXkXPS4GX8GXWbVYdTKZ9F58HJUVcdhhwk+e9nx45h5p5JnPHVK03xi3umD0FC2wFG14qipVTASazPS+OJjiHTRKNIB6F0boWrqAZnl3ux3daAydEB1FSWo4Dce0VuCicmAjjsWYp1ySmsq6jEWUuq4R4/jAet5Qh07EVDSREfl9qqyjnti5dj4fPb0g7EST/Gx0bRuGy56RNoJ3+1126ETQqh48IrW7H16Sdx9mVXM+JQkc0aeo3pQqyzGcQPgxMDeG/bNnzy+fvwbweexrdPHMAlZ52Lr3/wk0hzbGZHJxGeDBCiD/8/tP0FmJ3V2QUMryNzRs4Zd7dM3AMkIUACwV0KRQotUqMG9K0bbd+6u1EqaHEpDgkSd89MMu7ux+X51trnnGSg9H+/67uu/6bTzBx5nv3sfcta97733ugenSS8HccQKVpH02EMTwXw+uad2LlrP66+9FyMD9HoKnldKr4ShuMdjSA5QogRyDHaCLumMzUGWqBDI3Q67Sigz3WI/hFlaIUbuQHHlRTRz+ikab5wCA46eoc7HylahZlXhQx9frSdQauQXDoXTq2S1GrKAHWG1/Tk5tNvU3+lA5pqlRPX1mfK6UhiEUSJNjzUL/+bh6lXBahYzXtJTJk6G2WEuqKAlOTe1IXYVC/7mdfhcwSJfltIYWOahlPORjo4U0zdB9uqGS+KCnY0zS7pn/Bie2MrhnLq4As5cE0B0S0dUF9/F3LS2La0DIO6nbxuE+0xl23wRnxoZj8paHknuxAeaEMHnYOdNpFuinxO5qx0PoVNwYN9Bx37blHnGQgzScHT2CfKq8Q6d5lzKEQpnbn1v3Z88at33ztNw9ACDW8moWuisUbkfLTGWlH5fURZ0FTLi/qFK1BaVITZcxpw3vqz8dyLr+LlV19HFuHvQFsjStMzUVtTi8psN/6waQMKONhOQvl0cezgOLmUDeFMcj0qZ5Y1BScfVDu4tHe3o3WwAxVFhMSqDgwzssuYxWs0Zy4EIEMhxxZ8g4qElGuQH5TToN2YyK4oykG2RUg3SCO0pDnM6LGT0ejw9Ajq092mzFZIw0RRGQ4HwMF/G9jGzs3DyJ+VDU9lDnUgBdnTo4zaSiKyrwg/oz0H0GAbwe5hwmNC1WzCzdauXehgA06lU8x0e/DwjkYUMGL6qZipgR7MJ7f8e6AWc6wRZLCtWko6b2gLausI1wMxBBhJM4Zp0No1ZoxUQAU/hIIB0precAqqxw6Z6dNeKszASB8jGpWRhr7thUex+IxzkeZndFBegZA32r4DjrnnM/ofQozQe9kTv8LO3XsQLMxGjBTjS6eci88v1lx3DEWkbDd876sI2KP43t1fxsVnnIIlsyuwvNiOaz/1JaxYMAcr5s3CZZdeitTwIPIKCuNFPXSE4r+RiS6MTURo6HyGoA2pOpVX0FeOQHv/sz2a2lRlozXB59K28Dr6WnUMygNIgZUnMgiLTpXPGD32GuxmoxQ6V4aM3v5eZKXTIIj0hpw0BBrkGPU2JSUDrZ07if7yzOYvrce2wFVCRBWiUTGSp3CsBK2339eLBR9sIH2i0dNB+hzZeGHEgXdG7TgyGsGR3iHsj+WjXCyVuhkj5bPRuZlTkEmHsohMslSgpOj7XtvgPcz0LR1VCyP7o302HPOTPrtsKPakYEl5Ho52tuPSIhsyAuThxXPQlV7K5yHnp8qm8TnURYW8rs07gtSxPhSxX2zUf1daDlwMdPl8L10oQ9l82YX6nQEgREoywufWYSgpbbvQ1Lwb7vFWjJB2jDOYudhuVdQ6faQjQtWIJCgAHIgcegbOhVfyRVlNQoQAvGykPNp/E601LtaCiCj+9eTzuObKixhwHZikAf/zoSdxyelz8NuHXzTbSf/yZz9Abq7QhA0tUyO4+/m/457aU7FuwTxTO2DRMdjoHYPkwYHpfqS6Cxn8bJieHEc20cJE0EJKeAJuGo/DCsFOT6nkpZnjFPYRdBNK0Fl2motPiIKjiTSqLpNnNh4zITqNWJjJLm7FETevUWFNok9UwMKhh45h+Ogw1n1nJb/rpCftQrT3IJzaWDMJ0/qPwXLE8Ex0Ac53tpGrKgOtFXzl5joxQsbfd6TgE6fqpFc2doSDpwMp6JmjzZvI+6sRnhpHd8SDgpRJZFexT8WNJ/oQcJfASeThJEUbP7oJ+90LsdY1hFBuBUb69xB9L4A2hW1tbSU7d2JeCRVV2483vgZH3Zo4CnDyPmke3PH9bxBaR3HmNVdhCb8/J7MI7sQCkRGin58TGXx54Xr8dN8raDtwFPfdfA+a33yQFG4KGfNWGUCoOXdn6TxYbRtIIWroaxlx1e+Kmqpe1Fw/o42/YDYdEZWNbbN7cmAxivqmJzHd00xlTEGuEm1pLjNjZPIteXWwBhvRF8o0RzOWp3rhJKKJHngBjsWXxaGxZm5E77RfgPmd46aAoJyPjFHbqet9Knu4cQOcNXH6hR5S2fIViAYj+PMpD6PhpevRGnOZMyhqpo8bRyuVEf8OEx6nJHYgPkY727H7LWhv2OvXilLwF/3/eA8GqbPdNNhO8mptNW52UuLvm4ZjqC8uQGla/LMz5fk+O85yc3xVX5O4ltkQxFAAPgP1yJTK64cN8NKYR2m0RdShVK2p6NIGpHSGya3FKNopKNr+NtvO/tBMlakpYVt0sI/2nRAiVh8I2Wr7fU3B615RR4ICsCFmI8feQ/x3hrHLFWmempzKouH4GF013xqKheHka+ZvcWwVeDhSsHD+HDQ1NZltu3TKand3JzrbdPoO8JMf/8AsER4l3L/7k5+kXg/D3T6F889Zjye7juCTm5/B1SX1pOMxNDPKB+nNinhNF7VHiR0n+RYdKK9BaEnFcbip/D7Sh/FxpFuTsIm/E5r7QxGEGflGg2wnIaHFSB3VOX0hL9qOH0NqZBoOVRLSg8b8I0Se/JeKH9MedP5gfMcaemNL2VYVX3CAM8uysOkHO7DkI/PZFQ5C8YDZiNFsi6VBN144jYblwjynDy92B5CVkYksQuGw04F+Op4JGs36bD/2EFZ3OgtR4fQbHman0kZJQeyF1ZiMpcDj7Ud2zSLD1TWfPjxGJBIKIEa4N3T4VcTqT8fgyBARVYPZc04HQqTTIR3tIedmWxp0kCuf+eCWx7A5Kx+1AR9S2HeTfe3YtvsganOK8KWrr8KyvHKUsn+m+Sy/bXoTN73xKC6tno8byaFtsRiWpBXhisWn4+2DO1GbX4jMnAJYLZuQQqc3Me1DOr/r10q//kaMsj0WebuLSAekhSSZxugdUz3w9nfAIrIbGJpCZoaTSkzdzslDOpU5Sp4/0Nxo1i2kWfye1nIwQqu4KicznU6DTni0A/a6leT0r5n6jClfEK073sFYNA1ZjggchM4m2Uiu29E7gt5xXmeSulVYCjudQGy0DXY64TF+7+ERN5pf6kJZuhPnnj6O+aXZyHM5YFd5MsfSJjRJcYh/q+6C7cqm5S+cPoRFtfWGeu6hnzs4ZUMlA1l2cBRlBQ2YN3Pqz5WOqmA3Jkl5H+q2I0ob0kk9+QSLf+uw4YMVFuH4DJRNobogZ/AQMnX2hJCcEuWiJQNNCAQmEaOxu4h2U2TAorpsZ7RzO6JEmdpZSe2yM3CaZedCJvq+Ch70HCqvFgJWUDTUma/LkeosRtiTCEBig3V8izkSeqYIWjjlleiJ5RH/Q/RtbSmdHy9jlESo8GM0zMJ88pOR5nhlW0JeIj3oa2vCrXd+xnRaS0sb6utrqTPjmDz2Fj77/FvoLcjAi5ffQofFQYmx98i7QoSqU0QAzsl+eLI9DI5+jCHCzsxitKWRk/ulRsPwa6MjcqY0Qvd+QvgcetIU+ienFk24Esk98U2hBRc944mRY2fRESCVg3DCu+rhBC1sePSSZ3DmD1bDMy8T2YTs1mh3vHadcD/Kv+1UlihRTSA8Dg8j2rONnVg1uwHFU63sZ3pbwVsqd6xth9nN+HCoHAs8Prjrl8E32gsXB8ipQ1Q0PaNiIA2YfxK+1HyM7H4O0wvPQnioAyWExIcnQjg7lU4MHFgaSWNLH/IiAyiafxoj0xA5a59ZlCSPb9ExdTXuQH79Chw4cBCrVxPFGLHhwHAHbnrp97hvzZVYqY1cAtPwZ6Th1WbybvrDFWVV+GvPbkR8dty1aA2cx16Fp7gMgbyl6Ojfj+bRLpxVs5TGG2acoFOI+TAYzUBpwyo2bQxTgQisjt0GuQz09SO/JJ/6XYWpkX4CkhS00snmRCyURBjBy06BnX1lc9Cx6lzAYeqN2S6NTkUzN4TfWj8SzKxEeniI/cn2auxUTEZ4LspmxkvUQVOshPwTURceOdyP61fORfZUGx038NyX27Dklnmons/AZlbz8TsqVpNuJKtESRksHylNTkKnzeIv/ksnnRRtMXf/QBZGnB5Uue0md6dSXHk+7dFfNrIH2gdR5/091W9DYaqFtbmqq0lcQLqm5GxeBbZF84gA4ucCKMewvWkz2hm5bzrlYmhfwKH2I9jUuIlUbBnq6lbwy3JUbLfWi0yPw9LiN+2RIDQb5cARZWnPR6N3arg2JFWiXH2pGSXRepUE21z1tl0De61WvvmBGiqGSnMLBan5wXcJnQMbq63A4kbxHhFv02CpoGWGTE95yaF8hOozkotqiDwZo4LKcy+5/Hq46YV/9uPvMZCmYv78+K467b0dWPfwj3FD3mx8//IrER1qpIeO0tsR9mfVEtbxgflglpcQUzsMKZNLZdIuMtOBECKE6lNT08hyRpCbnckn4AjpXDivn1TDR8diR5c9hrzUXA5cKrTvYGoqqZByBYzWyilEolGEQ0EaNz/72gCh8AQu/oOywRwAOhdrvBnaAw9pSvrw2bUnIdGFpiRt9MwvdPlw2qwG5B57DtH8eoQyyoziyDNnN5wC32ArnZQXhwnVLi6Zbxa2GP6YnoMY0cfE3ueQu+ySeP9KWen5xzsPYW/6LJytc+YJBTuP7EN5aTEBWBoi7VvhnHser3Gc3LgYfTT8xavOMQ7qzY2bsP7ceFZ8NBjEg83bcOe8M+Hke3HtjkuUXNHLPsxgBHEmIuKugU58d9Oz+Mc5t8DX+DZS/H3IqFpg1iZo0dVob6fp94LCAgwfeQs+ogHEnCguL0VqyTwcYCTLiEVQ5iXv9+TCkeFBhtbjBwfo+CcwNjKB1NwChPhsucpF+MYx7MjHgCo+aUD9VOwJ8uiBsUGkVCxF3sgRTObPZUS0Y7V3H8pmLWOUjaK5pxv7U2pRPXEchQX5OKM812xhpgpGx7yzMXHoOJ766F7cuuVa3kMzURMnl/Sag1JE/ZS9t2CNdZEna2z5LNKe/c/CsUQn+1KPjNC4BumkzB6UJ/svLjZ0TA3CQ93RtnMpDFCpNNBJOjAPaYMOYOml3qhAJ522sJcOtoq0tlSzQOL7Sm5SLO8oYq3vsO0XIcZ+tg3QBrX4R1FcZcdygDJHzbSorXKc0sHhVup4CFNp1YgwgIaIjosdfDai6x7ptCMLnt59iNnM2YBJBJCQ1u0AIdd/iOaqtWBGU1MzRIbT19mIgqI6bNq6HaevPg0HDxxCfUM9Gg8fwlTnUcxedR4Gersxe/4CbH/zNaw/5yy8tnELzr3kMjQfb0FWYAAZ+Xn43UOvYOWpS/Hsv1/Cp6+9AEOWmxHrNPx+w3P47Z6N+MkFl+Oq8mo6KHpreXpXpvHU1kQvYpMDCNvDhG8uops02GlAWodtCZamURHkdBil4/6LHaddT4QEzAv8W7scKXuqKcFgCJZFJ2FnZ2tnI9IKGfizn9iJRbedirr1NHgiFiUfzTRjQmm00CXWwY5lh6tf7ISajw/nYV1hOjKy2Ob0LHI//qt6ciGSTA6api/lILWpCp2At+sgwuT9WXPPgn34OGJlS9BGB9HTcgCnUIlDI53Ym1qLJSEiIUJgldBq3zfHnHNoiO2mBmJAe/rl0oHlVKGpsZHIOhVzG2ZhWjMfVNzH23bimuplyNRCn/8iqqT89a//gM9+9k6zEGWYsLF1z25ES0swl/3v79yN7PlnIS08RT20YairBX6bYLRFHa5H1mQTwjE6VOpLwB8xe0oOHtqG7FlLkKpdmaYYlYi6ppGB0aFhFLt1SvIS/K7ThhvS+5GX7kBP/wiBZR0ygxwbzVDR0cc6d8JeQX5Oxx/T3D0RIMbocJV7EGVQYk7JWQWF/kN0JCUIHnwJZWtvwqOXv4D1X52LojnseyKR+JjRMEaOY6poDrZ2H0BouB+XnnIpVYIGrkNXdYIvYXzfcCdyJjrgLV8BN3VEhjtJlOJ2lxCdpsCr5dxpmRhndM1TpJVOxZXt/YUo1ZruZCBKxzZXDaqyMlDG8Yxq2n161Ex3O3WAjNqh/SA1E0Qk7adzTJ/owTT7I8NdaBYCpZLmpQVG4Cdt9uQyOMqRTdNW/dMIEymFiQhc43wW1SkE/XBWE6FF+RmdDfheBxBp28IPrEQ4GjOltBs3bMRpp52K3fsOYBYVOb2wBqnkyKEUy1QbKRiepb3hdKqLEl6UUcIbQZlsNih18CiCfD8jCa90N1W8GcoQv7WVqBjUyTTbd+xGjHjqWNNRfOS2j5j3+wkfn3/0AXz0M/fgH03b8dNH/o6Xb7wZZSVV8amurDL4onb0jPdi2DeM1TmFiKTYsWN4AI1DXbihdhHSHHZ6dCqIpk407aR7W+RZ6hSJnAMdgjVGuMnIHLVFYCdKCBAxOLNTiLQi6BiYxs5vRfGB37mp3EH6CTtiudXIyi8g/OeA2mLIKaqg/mWgZ6CXsDUbB9NqUDawH/XpETazBv2Tk2gdamUEK8GFmloK+zBJjxw78gIyl15OB0anxAE1iVcVOQmNZRQRgR1GF9Jx7qt/wUhjN+zzauEeHue98/GV0tOwttiDDm8q5s2fg87ObixevJCDScel3AYf9d/dR/HntoP45+lXIMeZYnZW4hBiOhZGOqlHt28KRYzOaa48s9OMZjNMlLPYL0rQ0VjHxwcw+43HSSFH0DBvAX4y73QsPL4Jk1Vno74wk8COfDqnAlFtlZZdTJ+2H5nZGQRnfBZbOga2P0/wY0dhZS4GYoUoq6feUMfGurqwM5yLrIFdNIIgCivmIr12ORq3voGyymqTmzVRkf1q9CRqUUe86OpshZv3yy8hDyYCtIaaECKKcoLPxzan5dehs2MncolOj/xrAP6DR7D2u2vjlamib0JbSuSKL2vBlgKAZiBM3YRmnvh6clcmdSLHRZuL2Arm0Fk1xG1cQvppqToyNSfe5yrS0ayGAiaRqKlrUXQmotJiMrNRjhJ5RJtCbTsHvKgh8inNZDDRobnDR/kZOmfqlsZgoPkACj103Tr2XHqqqkIVsQnOK8GnJJuqazXVKqruJKJt3Wr6SM/pyKSdpDjhzS7Cft8kikkv6zUrE02pt3WMH7eq3MXo8Q4ZD5ZGXiiIYTMecqYkPGJy40uKthUSCrHJC5itnUURtHxxikApjGJtNT5KY2Jnjo+PI59RXjIx2g43PdUYo2iQ/LHckYH+tm3IYxRrZQcVMuLmFlWbBNUDf3kEc2bPxnlLCJ/za/CDH/0Cn7/tKgKAIvzq+A5s2vwW/nTpLci1eTkANBYNiqI9nZCWFOt4M5vZOioGa2octhA9XxY7TUd2yQdEAgYdmKO+CFtN4pPPFWS0nCZEzMopRkphuXHAKpY68sh+DOwI4uLfEE6rvDLmx/RAB3l9lBFV6w9S6BxJKzLdcEyPoN8bQfPwFM5aPM9wsKnuRrgdAdKiEgwceIv6Vg1fOIqcgqL4tKIgnFYRcjy0t55Wy0U5aHe8fj8ePc6xOUjYuZTvu934UKwIf7zzi3BoatSI2k4l1jOyX6Mclls2PkqH7McTyy+EO3Huv0WqZlPkIwTVOnmz0kxJJ6EfKV6CY/rJfaPjXUjTFGnERzoUwWk7t6FZeZbjpCWzSuG74yfUARva9mxCYW42PGkpiOXU8HvdGO45xGBRQioRIgwlHCbszayox9TRt+EunQV7lrL/LTgUK0F7cwvW1edhM+8zOXAMl5HqhYoXIDI1YVZzlpXTeWeTIvl62c4sWNQrm6fMtDPSvgNOBg9tQmISt3o2UUReS0hjMlSGJ65+Frc+vxKW1llQ73REmXPuOWYnYW/nQaKZ0+FlPx8/th0NdcvZV0JqbTQocmktytLxZ6J5hPLKq9gYWSOHnmffKRGsLkuDg4En1nfMFFwZDq7YIvSiD6QxKDFatxxvRoYtgOpTz4dd1YO0ha1TTlSXV6EsTbklji+diE3L7DkWOm1oovUA0jOcKJhF5COuP91P3aYTCFB3aXNaXBbrPEC1JQKuXg0bg6ClPTo0dayx0w7KsRSMeHLg7zuMXDr5dNqP3aFzAd5LAejxox0b4ag5K/FCQjSHqwGT0r9HevxjGBrrQw4fsiYvAYeTQqijLHmURhYMkVsSPZjpCU39nBA7os2vwzFrRrWV5mQCw4il5eP1199CYUYYb+46jnVrz0DH/new/oobkJmbD594FiH1L8f6cWZePYa2kFqsXsFOmYyXIWeQJpDfRXyE9DZyO3p7O3mU9ndToihA4/Nb6RiOBFFKCDkS8yKbHZXu9JiDFPJSbGgaakYJ4WYWI4cy5M98dAfmXJyL2vMqiCyI3mlIXkLhek0/CdJz4Lx0IJFQCsZGR7ElmIZz08jn6FAKc1JhL1+CqaEBMoCC+GpARTbVvCviS1mo/N5+OlT2y/6OYZx+VnwfuLfe2oSaLAst/rA5iCXK6Dk45kVfdAqrytmf2ow0GEbYZccd27ajJDMbP1pIh62D51w0+jRSIl9AvcvbMFqLSrnz6Hg4JsoFKHusthiNjiOjXbv2oqGhDtnZ7EuVRzPKvDHYi7v3vIHjbW148twbsKxhLkq1EQUNY4jRKkiUk1NcBk+2HH4IPjrqGCO1Mz0VaalpGCCdKWCUd+SVIRSz4bmjPbiqmE6XSpqeyfvLKcs4eK8gg4iveSc8pZVGf4IB9mtgCjFGWycDREEWHXzpHFjHtwHl8+nYSAFcdAJSQUbmGA3k4Yufxflfr0HRWcvJ5oJwThBBKZI6MzB0aCNGHDnIr5wHD3Uz6OtDeskCxLoPEwCwz4geTE2P5gG1B7+uq+lbzYdODhMh8h50sBlEdGajF5X6JvMECkDa9YncXxt3aDra7yXpKazHuN8HF2lMakoUW7wZqC8nUtRp2xM0Vjkc6ZKSkDqpSuW7IVLWbDoYlxv+lh1IjVF/leSjXTnpbAb7ehEmwi3P5Rj6+X3N8zvdDFx0Cr7+OKIRXe0n6imbh5aD21TRW28Lh8YtH6GC9hXr8Q+jKqMMh7Y9jKKlms9XdjuMbGc2YqMtcJkI/19E2XpRAp2g+i7h6+Jl5LnazVdHMadE2CkZHOAZjiI2eNzM6588UJQPJ8+lLbw1naFEGOHdlq07yWfa8eVfPorzzj0L11x4JvulCIUllWghDK+bYEcQPo9SGQuc6TjWeBguwjFXWgYqCui96RgcE/SYtig9OS+taJEUOjctmtByU51JZye/jmrraTPNqbam0E6cfFQHnvz4ESy/bRbq16SZvQO0IYmmvuxRF44zQnqKFhPS0QDItUZ6O7ChL4TKlBBW0ZhsguXkcBadl8n2E3Zu3bEf8ytz0D1tw4JFC01UlbS3d6CIz5eh47Uo4+xObQO9jmhzMODF9qEONFAxXu06gnv3vYErq+fj/jNuSMxpJ/tXGizhlwVR1Z+KjlqtqSIdIgYt/ZaDMNlp1edrTp082qLje7Y7BVdW8LP/ITbjJH/wwiP4+HlXoZTRKYXBIEbHfaRrHF5vGMtml8A+NcponUWHSFpJPzMxMkFEMIaSJWvxl81NuKrWjWDT28gryEcotRA5pdSzIJVeG54Q2kZHGhmQiLgUSEgt95DT72ef31izymzkOTnQi8wcDwGMy6zgtNi/jgWXIkqI/+jNh1F/dSpW3nKGycGMTg3BRT3NrFxGnSKicuWQgmq9fBG7Y5LRdj8mozZMjYyheO4qBMcZbekYKheQN2v+nMZlUdfNDMFkN3oHhjA8PIbyuYuRX1qDY5M9GGOf1NEYC7R1OZEQlCexu+iHOQ4c6459b6EkpwDuklqzBmNbwIWqVBvK7KSgw8c49ux/oiWLzzPdtBWBqREcHbNhXnUZ0nPc8Mhh06Ea9MZ79bYew6H9u1EwezHmlReYdSiRorl0Cv0ciwlUZFKXhBTojCKdOzHgqkRFHq/hsBMB9O+zZk7hSbThhZaqJvdhM6JFDrqh4PV/E7NxyPusJ+hNbBRCUXLDPzGODDnKxOmnRqix461voC1vHrJoZPXysj46lAzyR03R6Thm8RYps5+dml6KRx55HHmxMZx33e348jfuRRYj3pdvOA3OurX4ayOhHDv1LCmRyoKTwgi9feOryCupQDm5fYZHkJeNUbLFw8ih6DftZTsJw3Qv1YgLVqsNgpX6nIqBgiE89sENOPVDOag9n0YtY5+mZTIyjNgDZsevDD6nqEF+zWzYGeGPDI5gTnSAkTcdIUcuWva+jap5y+Appnee2WfRGLlrG/qOaI+GCrw0Sq5PDri+tBZ3bH0R83Jm41crtFtOCM5gFG9QIfeOdOOptiY8c/7tKFKm+P+T8NkScN/s3EPnMOH14qM/uh+PfeNW9gf7So6QlG0wwwNfzI6aEw4bePn4Qfy2ZSuePO92uBhtJjr3Y6hvEHWVRYjQ6FJzSjAW8SDMgJCVk4UHjw7igxm9aCsowRD7eg0DTpQ8292wCtM9xxAmOtBWX5kZGZgilXKFR5FCymXPI30oJ0RW7oiOMjLaBx/1VZvVZNumMDI+iYK6U/D3M/+MlV88FQsuqYKXqCRGSJypBVaiDkruWnSI2oVYB9YUEz2I51kBIo0gBvqGSQEtlObYMdW2BQFbLqZ5/RJG6SO9k1h/6dV0Gh5YvfvifF35HFFQ5RM4llb/YQyNB5BaxHsGehg4eD+hwyqi0559iBTMRYRB7ygD1HGvhZpMB3J5/8w8jzlyLCPVThRK/bM4JnQa1nRXnLaZ8xuof1OdeH7jHvzq13/Avx/+NdJVhJVVwmseI+WyYTKjks7RgclDryCvvAHHW3tQPW8unVkxzjnnfDz9yP10xil0AKNNlql4Y8ScKbGjG2GfF98K6YRo7lBbXJn5xfcRTaXIc2uTjxNC41GNtyJ5QmI09kD30fjWUjKshESOvwVnQ2IBhwxC3lPQRb8bFKFr8N6BQUIkogXJ9BC6J8hf2VH//Ocj+PI1i2HXoSCUI71HcN7bT+DoNV9Glvi1KsaEw8ziFAoVSBtMbj3SjlMX1qNvYho1RflUdDoBGbqKQTQAqsijpzUJQ011muRKlP+z8MQdBzDnsnTMuqAIqeSFmt92UI8CbK92k7lg69PoJnQk14LdH0Q6+/kXsy/ANevORzfho9ZrD9LYPrbxAepyDG9f+gX86qWncOrK5VhTPIsUg/dTexIOQghgL/3M2fRpY+Egzn/xD7i2ZiG+uCT+zO+WxPekeLy/WXar39WHUl6/F+aIazpOKkBiXOP3OfFdPvOzfRbOyLUj38XnV/Y4FEFAlZjsB53Ua0T5BPJgy5aCDZu34Wh1Hp5mQHj9/DvReWQnUcAgKhadhZi3nUg6hsd6HLhtLu/LW3ppQGnDTbARHo+PDDLyaRbHQXjsodGWYpKUI9PtRiZphbYes8loY0FEB49COzDbNUZEHz4i1Qk6joKiUjx+w1ac8YkiVJ1Tj4nUbHT3HISLkbWBVGY6TJrLaJ7tZptVADfeY4ratKuz1odoClRIkN4IlrY59w2gt28EQVcuStPDmBgbwNjYBGpOuxiO6XakE1k00wlNpLtRXzwHOaJR7Cqrm47Dno80p/JLjGF8tgP7D6KhlhG4ZhZ8QizuXByM0HkREeU5I/BGfcjpmSalok8pn0M+TzgvCqA8Fp1xjIGps7uH/qYGP/vTg1jcUIEbLl1nUA+yqxFt22XWpFxyxzfw1c/djlVr15OO2vH5z3wWn/7MnWioyMf5N96JTW++xq6XA9CWYMOtjK70LCcgI4V8L9r8NhzzLuQgSRkSolJCeTxxlPeIj7w31T+OEXIeralW1aCT0dI51ITxnCo2PoY0GuIEuVEJO7qz6Riq5y8yKrefcMzdeRwNSy7gX9RyRSKdoGPmaekJfXQGBg1QJokGMumI1F4/nQG9WlxxLUQP/RuOhToXn6IpQkLKMOG+DlsEvSYyhXb0WT6Tik1m0prBRgRz6vDY40/jA1dcAtcwkQuN12Jb7KrQCgcQIxyzCNVMVlCciv8++bkBLLs+G/XncJA40EEa2hf37ML9bx0AljDa6HZUio8sOxO/W321geaDmrohNPbQiOxKNDGS6cBTvz9g9iuQxATL+bo2/DAXCQYwTsj/7aPNeKRnI5446zqcoQUwWhehqURlnJOiIZM9v0e0+002DStCiBIhv8wiR4wEhxGzE+7T2QRpTGmqnIv4UZxYBDbhDeCZfhs+XM9xnyFBOsbGiR4aRT6KRBnYT2PDo9i7dzcWks44o150jwZxmNfckx7E5/kse4bHydvLScPGkZvNSBaJMWimw0HenpKdZ3IkttFmhIm8XDlEb4TlMfbLyDCdQD7bNdyPotoG9Hf2wnLaUVwiejqEKJXfTkNx0QE/ctNBnPmxfFSdoUjPvowQukuHYjTq4BTvSYPKn0fUxj7TWhFRIqE8zQ7R6M3SbFILi/TDVsixUd9Pa09HwnKdhtxxCEO+MIqIytJz6UCmCLWneuEoWUIHEjd+w915reZjLaiqKCIdz4YvaCeA8ptNd62JTkQ85fDHnDhCdapi08qsCVheJRuzEdV2agyOVpT0IYNomP0b69pD/zuOUPYsuFMtUpYAHtlwCN/7/s9RV1uB6bEhlNXNx19+9X1ce8PN+NHX78aieaTk9lR89J5v4M5PfhyzCzMwf/2NZj0HNS6RBJSHkcFpLtUoG5WbEut4G/ZqoYD433ERieskzy43J5IExa8J3UzUND/8PiEVynTKbuJ7yqDm8tpavJMUee3BI9jaOmnm+s1LIx18KC87UjMNcpl0AHJMxgGIDijrS/Gzcy22QwqqmnoabXzbVQ5a88uwzUpEw9AIunxRrHzpz4ysH0clm+NKc6OLBlqVWYSJvkZklTacbLsO2lRVmZ6h6R0M5c2n959CcWkJtmx+Byk0tMWONhypXY3G1p04h0r0qX0bcYgo5JJd1VjeW4zId4uxoqgSCxxhxPJnmZJpP2GYNXcdEcEYCtMJ8SaGEGLkzzAUS9pCnRufMFHOTuW3sW9ihJQbxvtQ4snAwpxa+GhsX9z1HA6PjeFbq24zOQDJFPm7i/ByyNuPEjojny1oHEmBIwvD4QlGo3QymhFE+JkC1eyrJlw/7yvsAyUPqMymZleipCGN47cvbcMVqxejsqyIf/MzRA9eGqmd9MpuMVo7HPjdH/+KNatXYemSON0LBAJwMJKmGHQZQXB6Esf378Sh/oOYoCP65lAX+Tb1QNSKtMVNo/vD8ktxaX4ejSWGkaEBFGZmIdUeM1QtpF2MYm4iABfyisvJaWXIhPf9HYiOtdEhnYbnb38JN750RXwBqw6mySgmM+uDI+ZgJFY5WBodDhVBU3Va60LkYhHNxKYCfPog7EqeuUsR7tiG1qbDqCopRPrs9Qx8/fwsHb5K5UmRte0Y+pvoENIxEnIhzZWC8fZDyM0vYHu98PG1jKwMdPVMoayiDNo8pLvlCGF9CkpmU7+1VToDqQrZdo85UZFuoZg/trR8TNKJHGjeBfdoNxZXLTAl0bYYqaU3hH5e1zbZh+zUFGQXVWB0aoLAbhrDI6RVuXnws4+Xr15n8hPkEqRxQ7BF6Ox7j8IenialpK2pbkXLli3lAOQA6MGGaZwEqiggl1AjjRDCWZkFcZhI0UYh5shiDqzJVObJWKQochpxkW7EV0kRISQNXkVEWiapSDdTEhssvvTy67jowrjRWu3bYNPehHJI8qLiVnIA7PTWaTuefu4FHDu6H8uXnoIrrrkSJYX59MB9hIJx2mGRg9rqT9dv9E6j9BOZ2NDfitNL6pAuWKeiiiRF0f785vcY7vj4p3D8SCODqAupVMgPXLAOt112Khw0dk27vN3bh1Eq8YX1SxhYtWEDr6W9+8wZ72wf35seCODhi57FVf9Yi4L5HDR+JtazPz5/KyMYIOJQPbaqB02f2TDY2w3HeK85GguK5jP6UrJ3pAsfffsxfK9mPi6oXWii8Z5gOikA+118PJXXM9Vq/5donDh2RF/aAVozIqZ0VEU58kEqrDKoLu6Q/lNs+MfhCXzIfZyPqix9HKUogmsbr2iASIb/Pf5OI461thFBXYoHnnsT//u9e9HR0Y2//+3vuPa6azEyNoJTli+DxxNv80vdx/ChNx+Bb4BjLaQ57UU+EdAjZ12FM2ctYl/psJkQevZyXJ1RFJVV081HMdpxBPnVsxGmI+kf8mLXr4eRTr5+3lfmYnrSiwgpR279ChoeUQujqGrflQcI6VRiOo5cDymhai1E79TlgtBEFDrnz2zEmpbDgES6QnpmK5kF+yQpXfNWlNcsQe/0CLIqlvJrNqTx+y5RVU3FEuFMBYhoSJPSXQxQeUSv2rBEfV1Yj+hwB3k3X1cdPr9nkYpG27Zht60UlfZpFEXGYS9cgP6BTvhIU9w52Zikc6urbsCYzQ0n0WKetidS2bIOZDWq4kRXVycqi6lTmhrUtWmvFtHBdONGuMoXIVUzFAwKJrkrXeWzdkwyaDtc9bbtvbutUwit7FpdlSjkOSHUhciRl+BcmDhMcaZo3piRz5z79l5RtlRORHDICH/3d9ApJCJ4QixxuHwOInndtu27cOaa1YQ522CvWsV3qQxaiagjnijnXHAlvvKFu3GeylmVOVdzpLRUuneeewB7OqawbOlinFmfhYi7BM+8ttmUig709eKt2XYsbo3CPkYljUzh0/d8CWnKeKuAQrSA3P30M9fjvj/9HvMrec3MEgwTyq49cy1279iCT33pK2i9fB5+XLQCu155DZ+88zYDJVE4D+HdD8NBZYjRWTqXXIvQjr9hyzPkYkEbzryhHa5lN/KzkzQU8m1No6rhysT3HcWOjgnMW7IEmZkz6JQg6VgPnu3YhT8PDOL7p1+CKX7+1Lxqsz3UzByA6SNB1yBpSmCC+sffNeWkeSutPVB5qDF8iQw7adxyWPHdYs1RZKRIYzSY3rFOzC1bCmeOasvZJn1VjosO/Hh7F377Tit+9bEEvXqXUPmF9uTotfBE+RYZhGotSDWOHtyNZ558GnVzFqGsLBuvvbXHLPJau2IBzjx3HcIOD771g19TR8m5OSZ33H4LCmrL8WTbIZzmyscw6cieQwdw62mr4CDyiPqnEaJOFeVpXnsS/7ppB657/BJkFvgx3N2Mkpq5vK8PY9NRZJCuOabp6GedQ0DQjWYiocnJDqwiRXU5SXu8jJCK+orsKtxRAY8Cl5Y4628dqKoKQ6IFS9PXRJ4x36BJkGqPALspKpoyG+B0dfQSGI1hbi1pZcSHftrTKCOvTppSDsjYTG6F2bYt2rsXobQyNDa3YHrBetSnBlFOCqAiJ7M3AcfV0glcOkw1NIbI9DgcKSn8mxQkTCTT9BpScji+dLwujplh6ZlUCiGz4S40NxLdNqxGNtFOXi4dhtCt8h2k9kF/CKHBTlK+aL3jLz/8yb02KY2m8d7L68U/Q1Ss91sOLE+ixQjJhNpMkVcVUlCUNGKhqf0AIqQKKrBIqqTNxe8SfTgII0uKi7H9tSdQUVEVXwUm0QBoapDf/9Of/44P3XQdChnxjQLbeA9HGj76ic/gtAU1uOaDH0KIhnLn3V/FxYtLcee3foOf/vj7OGVuCbb29mLzP57Dn3/3K3R0D2DjW29j9aqVvAYvpYUj5Egb3t6Gs85YjQJyVSGe115/G8eamnDT2XPw0wdfwB03XIcqeyZ2HWnDuvMv4nOzXeyfGFGATcU7NAIVcThnrUXtRXOQae3HI7f2QTNaWbPLeU0+q/pY24W787FxXwvOOOsMpCrRqLJYUhmvLQV37noRj5Lnf/60D+DDc1ahhE6uyuGCc5Kw3D8B/2Q/+qeDqM3WjAQfQD9KWlGxrckhxBixlOiLjXKAp3R4hIq14p+JP7DGhIapv4iT7TllsNGJOwpmIb9sMVyM7FEa4TRpip3Q2KETkBhN8lMYdUn7FrupyJpnN6gnGRT0L6+tPIvuY9YQaPwZrfh3YXk1Df1CLFy2DLsOsr+oFz1D4/jY5+4mgskym8n4qZRf+fI9uOD8c9De3kr/6kdlzIWlc+agnhHsjFkL4CFcjjKS3nbwFfzw30/C+Tc7deYwLn3iUvqaSQy3HjEHiu4/PoDiLBeC4RAyc3NhL1kE/1A30rzdyC+sQ2lGJgL7XyXAbKW9B2g8MTNLY9byC+arD/l8OmCmrfmY2Ycxu7zOBHI5S3t6Ieyli6jiUdIQra1nkApOw+OMIY840dTz5zdQH9qQqt2a2Ze+oR6iFW+85qSnA8e8briIFGJZZeibCqJvzzZ2axpCcnjtzQhmZMPvzELP4W3obDmOkKpB0/MRHGiDp6wWqfUr4Syei6PDjOS+cXhKGIjDCgYTcJXMQXFhHnIybHwG0kkGuO4JMv2jGxGrPgvbQkF8adMbeLJnILEaUIopY34fQ1dJoV1ro5O04F3CQddc6oz1AaPkpAeGOrHKEUOa4fJJJeFndeSV4HBCIv4pjIwMm+2zJCFC9e6AHXU1NcjPz0dmVNlPRk09BGHb048/jsdf3Qyf14sSDuydd30Gsxtm4Uc/+Tn279qHhYymX/nqF5DWuhm/euUI7vn8Z4zRvDPagyOv7sbHb70Zhw4fxlh7E8685GpzT9OuoWN4fnszWltb+JeFeZWFWH3+ZfBkpMPqb8Snd29C7qERXHvJpdARVHPnEPZTgsEANm3ajvXr19LYhk0CKKaNMRh9VMllkfY8t60Vx77UiZt+sQRl6xezH504uP8QFtUzcqhoJb8WTTTcnx3YgD+cfp3pz8nQOFz5s+BKyTCJVJVVx/x+jDYfNJnk1mkLS4rSYFcSi86zuEzlxy6zZ50y2FO+KWQRoXTRsVTkFiBKB696flMGHVNf0zjJt82U7rtmdPhezEK75t7JF2tiYbpaJ3vEh8aJVL4WxMI86oEJFjQU6QSjmlbq2aan0UNjKufvISIQJ3n72NQ4cog0HMZZJIW/uxmRDMIgJNW6dJvQWAQhRVUih/b2dryzdS82bHgbZ5+zDgvmN+Dpp18wi7vOOPUUpL6RA4/Li/P+dxkCNCAdSWelWBgcG8OHfvtdXH7RFfho1RKEmrZgOJyBooJseAPEDBPd8PZ2oLKmEtk1y5BTzP7Q7A6dpN+nDWPDRFKTyEpl3xTVmrl+/9ggMqSHbHcsr4ZG3Q6HyoflDRQ8hFJzaxisiKBVDl80GzsnOpHjzEAdA9mJY76JtEx+JasA7S1tqMllH4oiUMx+AOONKKukvZj9DOhgRaEl/Erk0HNwzr2AY8b+kjl17Qd0TF9i7Dq7epGd5TGza/7ORiK5MRRUzUF5ZTUcw03w8jnWP/R9pIfs+NWi+Vi65oP8LtsVPxgkUQnYcwAon5G4myFReg7HrDVxaPdeSaKARAY6SHgT4mBm+si/PSXYRX5UmZaFEtUs0yOqusnizdUt3u4jSKFHV4JERzLn9B9CoPIUDA4Pw+3JQAEfSodq9odTUVqQQyUbpGdUZZYTTi2eKV+IgaEB5GTnwjXVQa+rjD6vzO+YUkhTNwDc/dbfsLR0Hm6edRr7jJ3GQfM5cjA9PUVHQ445QqRB/u3Q5ppyAQNHYCucwzhpxxUPfAdbGAmfWUv+uqcTV19zubmmVjIeO3Ycq1aexuvRkAnZomNdZkdaVY+ZmZWiBiptPxnRJKL9WXj+jg1ouLsc55xXCqtsDt7sPYZlBRU0lD5UE/qZnX8VPUkDNAOjRKm9ZjlhXxb7Z8pUUY5MTeJw/yg04WBmIhi5Br0BFOW6EQhEyEHDZiWcdrRVEk5Ux+ggo0/P8cMorSyBXTkcQVcJnYyhHcq5ONJprmEEyVXTtEuSpvzofMe9Ifz8mc342gdWI1Vz0xJF+mCYShc/vUb9blF3bEIXVgrhJdWKhq/DP7XWw6YkrWqTRU+MMFppkxZyflOnwZ8uUspporhxfn61zpogndD2237vJIaI3P5xxyZM8rLf3voFZGSmmXt/7p4v4utf/hIKHdOGPqiEXedGeNxuvHx4M+549hF4M1MQHpmAo7ocGXQE3znnKnyQuqN2Z9EBxei8g6Sapq+8I3RgbvS17sY4HWtGyzY0nHKjWSXZ170D9vwalIlPZ5bxSa34/oQ694E6afG/kaFhMoJ+jOcVYF4Ox5m6MXDsIKy8WgxRrxevWI7BwWEUZlLXpDccc+MA/D0o87A/tFFqmJRuiOit7GQAFcWUA7GbfTspg8fjCXI5dkpw4BieGxrBS9S72e2jWLWwDI/2jeHDq87FKqJlIRKZhsTS0XxDrVS1tBkOQHP1UgYlCigT9G4ZjBARK8CoHkJx9x4Eqk9DmjMdYfIZbySAzBQPpslB8nXGnWqfZwo9WcSdixF61SxGRpOAk/fXMclJFDDSYda763gk8WDVvkcHmjGcUW28WQodTmSkE8UNS9A/MIDM2DgswplpOossOocR8vuy6npMTJKmDB9HILMykXV2IXB8C7IXno2xiVH0xoLwEGnUzFtKHu0iL6NxOulcnDa4XCnIVZmrFlMkEJD2GPQz8q146U9o7+FnGbHKkYbfVa/DBeeejREOZHdvP5Zowc00B5FOJdq6A44F55kEk/HM2lpMiEdLfBVp2ctd+zfDNlGE5z+7E1lfr8HSU5xYkMdBzI5THot0Ika46KhfHffQGpmh4/QthPHkrOO+EALk5EdDqSYHEKUDGBkZRZ41iYHxaaSlUqGLyjDQP4KCgmKOjYxRpzpPE2z00/gr+Dk6BRr2FFy0v1xyaYepprOR9+p4dY8rhunxUXM0dZBR+oXD/Ti7LBWNI1EsKU1BhotGrUQmx90Uh6n4xTgQOiNNRyqzbmfDVUBlVklyzKV42gTDBIm4upl/+qjUSiT/x/LzkxL2RfDSp98kVbJw3vdptOTbZpMaUqMtO/fhyRffxhXXXoMHH3wEy5YtMXtLPP74s5hdko2P3XItUuloNzEIffj1B2ms4/Cmu5DfPY1gThp+euH1OJv0r7BuPg4dOshAko/U4KAp3snwD6Aj6kYuo3/Ab5nTqCeHe5HjToXP5oad14wQffSQXmbzM9k1S/noYaSnpdHpT6FUu1prB19SCh/RkUqtMzLYPwkZGhpFYQYdsbss7gAcYZT5VeymIBbvIy1Ms2n9hna8Yj+2dR3FUztewUvt/fjNzR/Hvw/SSdmncHrDqViZX04KOIJCIoxwKh250MZQM8IFdfDQrluGW+CeGEZR9XI2RciBgxJBvS0aGrF0woiHxjzWuwf+nBpUGV6fGKiEWJ2EHdoyOzE3fFJ4IXo8sx/Au77Dgdf6gfcuH9ax2Jnl8EeCSKPTOTw0BTcVx0eemUEfUREYQmrD6QjT+7d3diI3zcHnz4WPEC1trBXe7Fo6iwwa/TQG6BW1j2GFKwtl0SEMOgqp+NoiehAem/ac60NvVjU++M6jeG7FZYSC+YymmRgdHYGDPDktK48/2WbPPjPN49YzUJS88g7hY4c244FDb1J5s3FRXgV+s+JKdHX3kGoswpTlRxapTqoWYuRUwKVDJJSzcDFykstPk7OH6FDyaSBh0pDwYDs2EjI/234IP511KlJj6dj4/aOE9eO48JuVyKnSGgE6FE2jCD1oqa6y0epTRkVf7yEMjQfpeKNoimbirNoSZDOCOkNUUKKCkclJomoP0rPL6SB9yMjOwtTYCHIz3RgZ6KHj4zgxyovf6/jpiYiTVLWSzmwMufk5xvi1lVssGiL/nkCeJx3T3Y14tSOIM4vs+OFjr+M7N52FXBXPyNjtjGCK8NIlNtESclG01wwQubGjfAVs4tRG9KFkAjIpao+chf4ll+Y/SbRsxezYe18T9vxpP879yRrUnKN+mCn6YBJJsC2E7bGufeTz02gN5cFTXIXR8TH8/g/3Y/mCBiyvKcbS86+kX7YRXbC/iICcPlJPOpFo2IYb//I9ZC6eizOQwoh5GdIz3IgyIKTm0qgYwPr3vgW/ciSMj4XZmUQh6UQSRCvk66IsdncaxnubkKokN6lBZoaHzjV+9oSmgb1KJPJZFXz279mLpXRU3nEikqleeGoXz9gSjM810YPj1Kt/DA9iYS/pQWEQDXTWF81biNqCeoQ4ho6mN3E8twH1dPaiV3ZtPZdDtEt0FhjpR19PF2oXx4/bM5uBaMWsNnyRKD+nkn2dPBUx+wEIVCVgv+xXMN3MveuPmWJDrHkz7FWkCVo0MlOEHujhTuykmhTNJ6vsMjGw5hevKIMiQ1yxzUGZiaO6JbGWTbDXayFSXGEm2RlZLieGSAM0LVm44IwT75n6ArP2gH9r5kGZ5xNtICRtfge2WWfydz0LoWwLIVzxXGQlS35HBKMSG0LIeB300Ipues83gFh6Ea564LsoqCzHj0gJDg3HsG4drzfFNvN5Y727YW9YTy7ITtX6a1VJqnNVFKPqSt523+7XcBW56FdPvRgfLaxAD5W1nDDOS4riDgYQ7diBKfcavPTJDQQCYZz9s/ORVuAhvZyES0edq1CJ9MDy90Ibn4xPeLE3lIWz65IOl8/sH+cg88fvQ4zP38fAkpmZjSzNLlCBY9qxSQurGInsVJio5rtlcXRcOmAlPj5xgxoifeoloksP2FFdUILXh2JY7JxES5hoJd+NQg29Ipr2EdSUlqo/lcNJ5ogYAXWmv/nXGL6uqxu81wmo7TR8Glpsst+sYGvd0I8Nv5zAik8ux+ILInQu+gyFXsZOaK+lxvHkoyR5LV5XTlN9oBJMKbyWMEunSUHfNUWq+mzpjIJVeobZ86BvoA9FhcVIE39n4AsTrf1rx1v45gv/wNbP/xy5NGZnyzuwm23BeU/VpigvJd0mutOK2L7+IZRmh+GPZSMYiiBPx87NEJ0U/NdOGy4vsUiHEy+yT3oO7iSLPRWPtzbjN/tfQsVEAD++6CbkFhTCrSlwBmUQRQzRgRemJnRbqEKiuv7WrXAuvNBcS/1s9e+BrSSxhb+eU31lpuopmoLW980xdewvTcHbYvWOez913b0ntv3WdZStHj7GD/O1RJIhKTZGc6vlbSplnFufEDVU86iiEDNF85WqoHqXY2BvKMuqKUJdn55UG3YkxWIktslBJO6dyijX2dqI4vJaeNR5ZuovLhYHwcBRhSHlJ7R8MzmDQLEmevHhvRvpgSNYnFeKtBQbmyJ0YzQ+7hkFr/Sn2qijy5LoZ2qAKpSC3x94HT9ddz2NvRuLZpXTcCyYfQQnOuGoWwto1Z44rAxenVxIgyWNGug+ik//67e4/oKb8OVFa7FCz00vnEXEYhGK2Vu3MeLPNzXiabZxLPr4GjRcNReDu3rw1A2von3jMMfOhcx6DiARkk2l1MEgAuEQ+iMO1OYwejHa7KFCvti6BQ00dJ3JoHXinpgP6XxerXbTwyk5KS5uV00H/3WogIdjZVcpKtHJOPunLxiCmwadRTheTF5ZkJ3H6BVGz0QMS8pzUIgwnj0yiKVZ7BtVy7HPpkh/WjnuzUEfKrKLGPzoCAXz+Uxe8ttOn5cU1Z4oZ5bBKtDIOGXYFsbHvDj4cCdeuOcgWoZScfrty+G+qQhzTye0plONEJlleLLgZ7vSdJSVKWkm/NcWXkreaWmsYIMScpqu1AYwGfno0LSydwx51Ot0BZgx6qAomRyW9CWxCapAUTb7yknnaNaZsJ1K2i0mDfrcpbeSCk3iu3/4MR5oP45T5i3H81s3IEQ1K8yvgkM7W3mKeXs7xzQVtslxuHJKkK7VrhTlAwKkaONE15vH0rGLHP3P+zfATZg+MDiEH7/1HFBdjrxpP333ND6xfB0+svpsBqfM+NZiolZK+pGru1UolVVCyurCsc0vIy+f40ids+sMia5dsBhI9LeO7TdFSiqVlp4rkSiHlUrdVL2HnCGDQdTmwuAUaXzU/WtbdLzZ2j/WiQkO2tqS+RxXDQ57ZryDEJbQ9j1OIEoH4KheaZT8XUKDgZvG957PG0QhnmuuS1EWWssTTYEPRUdHm/fjEtPuLowo73Iyoy1oHrPDHR1BadVcPogHU95pZIbp9c1ebvxRJBhn9J1Zl0Dl1smxWn4b/1vRSvO6SpLFX4p6e+D0lNOT22CXIujQEbXVP4RhfwTPN76F0/NOwew5NOxwENHjGxGZvR7b23dQnR04xxyywWdUDQUVa3piAANd7Tg66scFq1YjRZWKynmwX1SnrWSYvZruYGwAk+yKjMwiuIRcphXBiWLkjHV2e0ElYuTTxx7Zg22/O4asqmyc/uXTkFoSwP6ju7F27iwOOAeVMNvigNqEZmIqDqGSK98i5EBlVp7Q75sySTED/2SM0xwrTf0ax5mKXvL5IRrckkrNUiQjtsTC4x0Wrq22m/nj+17ehI+ew77UNRJ4PUZ0YuOYmj8F58013aZCVDX9acmkIa8Vmg7jwD+OYe9fDhDWV2Hl3fORVcT3tWRW46F+0O7CdEzGeUXCpAPT1Ae+p0Mt3qtbEp31puN1pOxCHbZ00ssQmyHHI0NPDLQRtk+BSqW+pIbxvR9Pvi9E4KcBecrmmu8HCbddTW8gWHsOqdIQMuh8crMyMWbPQGCwA4f4d4z3XMoxi5J+bA+F4aYXPp3OxJkogktx6Hw+Ob//LtvYpGA3DX2wBSvmlJoE9H/MugnZCGkX1rHFfA6dl0B+v228m4w1iNqeA6hYcV28j5TQ1aYmyYV5omy9R6mH1AmhdzlPreuxbPWOb3znO/eWa8qniA89ozOGGP1GyKucNJaZZ47byUuj3bsIxxKcIimKoDrnTnPEM0XZYvP9uMIYTRmfUT+gaKLCh8T7OvXH6tsLm5JnRth5tFaVfg5PRTDU2YIQ4bcy4ilCK1Rmy+xxHkOYTku7pOp3ZcG1OcTtrz2AESrhsvwKBKigjqgfVkq6yQCrKbbxThpS3BlZhO9WWh78jGQd7KCLnr8fN6XPxbIVy2Ade93UBzhK5sJJulBTsRS1poacX9R5gTSQ7S27cPtzj+FDS9ZiaZ49vjGnEAkpQIyG5lAGl8ambblGUtPhDU7BPTVEZZHC8yfkQyi7AK3eAfR0HUYJo2rB8mos+WAJGhb0wDNrFprfnsLb32nF8Uf64SV785TmEEBpD0PLJG6HGCU196v95XUQRt9AL3JyGS2UfZdxqa/pCC2LUcMYmgOZHJ8SnQ2p1XEGYsvQNB42lLtteJNfa3Bb6PZbmOvheIQ5ZlIqJSfDPn4qgg46vj5G2y72fSmduxV0oOPVDmz+wS689a0dJtdRvDAPdatdWHFTMerPp165qIhyFHRQNhfvq+BAZBK0lEBzY4jK6ksrRIC60qdNU0gnW/x+Rtl8hO18DlINB8cL2hmYOoEpOjX/CFJo5E5V9BHhNfYfRSvhcKs3gOpsOkxVBqqGY4aBRegYVWY8MtCPgtoF1AvqBp2InRTSPuc8+nX2UVYWMsKj8Kbm4/VX38App63Gl167D2/s2IdgcQFqiEBWVy7EbDr0VCWi7Q6ksC/tRn8j0AnPNgUqjrFZxSh7MV4T6GY31BXlYk59PSw69Gm2dfemt1GhI+fYHwbdynDZD5Pd++CnvrjyKjimTlTQO1aTBmeVL0KsbafRR5OnU/5FOxERCQ2zHS5SgXGOW9pgMyzqa4i2E3EXJuoAVFknPp7YjPCEEFZa5LbezCp4Zjhfq59Q10WlS04lJWWSXFOedaYou645Z0FYI1RVDsokHUl6Kq+hOW7yztQZET92+HXYlVFPOiRNgdCbRenZeo/uQz/hy4IlSzA6NsrI1wJ35SL4AgG42F4+BYrLKs0gcrTRt+MRDM1Zi8Umz8CHMDsXifcnru0nGjEVihwoHV2u6jnlAvj7SCgVaeMtyCiNr8qKECUcp8FMDHdhlbgVByFIr/2hNx9FhqsY319wBspz+awmwUIIu/9pOBZcaFaCmXP/tTRZUUkGpKO5dDio7kuUAnl9IRQttuLr1uSg2frZUXEKbDlsn8pNY0GMZ1Zjr9eOs1MYNqa6YWVWYnwghuPPd+L4v5sR8kYw56JyVK5i1C7NREVNASbCKQgwOoWIYHJz8tHScgjFWW5M0mHku5zIzipEL6NLdWEDhmIBBmIn8gWvKU/1OnBxNg2qdy9u+9lj+MO3/4f2w2dXH1EmuyfRv2cQjU8dR/++IZSvLMO8D8xGxaqSeCygY4xnsanlqnKTnkX5nIpSZgg4JmZ1JZGZ/laGmhzeioXjy3bNknFBAL0ZN5i4qFP/D1EmfPA4v2k3yEtTtQZWa88DBQ2TuMwym8gGAn7k5xcRQe+HNdyKUE41KX4DpiYnyTBsyCJSdNct43PLQVI9pifxyktP42PBVvgOUKfKqd9Z2XjloltxVkk9YiNdCO38F1KWXgRrfBix8VY4512IaO8h857rlGtNQlpyMglo/jwhvT29CBHe12iTDzs/IAeW1FvahFU0DzuGG1GOVJTy+Rx5VfQvPrOcP62WQUtFavqeqhuVn1KQkYz0ECg6ydZm1gEIhunh3sXXKSp2ENROZsiN2BA7thH2hnXvHpP3wPm48PJmh5ICM91n1hKILmiVlqbHJIYmyBh0MUbvgeNxpRcPkqjkmF5PkFwnsaYSeg1NhlFaVobI1DBhZCVSCcW6u9mxdFgFs1eYjLbk4Y2P4hlbAI+dfVu871S/L0NMdqScn/Id+nukDQcdWbju9fvw77M+jHrtFUBDNmW1ahuN1tKUWXYJFcCLW1/9HRaM5+DrH7gWTlMaTOdHOBZtfMNszWSUXnBLi36kfAPsH3EzOdoJ8lJFXHOqziC+9+MfoqWPhsE+qsuyYf11t5saA1vvYToUoiHBVfLqcVKHvamzcHYhB1ObX2izCbYHKhkVvRE/ZlTo6e4ja4/RT5djrCeA8eZJBLoimGiZxkTbMFlGgEGTqIT9FHeWCaHhabspKxgk2ismNbCh2M0IkpWCsYpsLF9WgKLZmfjO7/6Xz2KDK8OBJQsX49xz12H+AlEt9avccKJ/jXDMhfTM0mEGAMJUa7jF1Gqof2zi7zRWS1WR0gsVBJHCnNydmt8/YfBqq37Cpq/iwvelpy4pON+TjkGoU9+Z2Y6Tcs/nv4wrr7wcp5+6DL27XjMuJnfuKnP0vWpFRuiU6jmeLa074HLmIb+wjO1xINvQmwB8NKL03GrsGmnGrw9vw9ZdmzA8MoXcWbU4fMs3kcM+jDS9DDv13kaHHmnbDEfZUpPjijEYpCy4+sQsyX9zAEnx+fwYHBpCcUqA3UP9SXzPOFftuJXYhKdtxxuIZpWiwO4lqvOxD+cygI8QzRB15lTE6ypILePCftI04AkHIFEVkpT9RLFGQgRb5KVnbu+tqSqTXEg0RqIpIJ3Hl6xiSorOBkhm2yUyBirviY1ItNmH5uCFFCSMglFCe0fxgvjfjOSh7kOYyiji4DjgYdROKZ2Hvr4+lLrYLjNrIaXg90lPTh5mSjvrPIqXIj5cr2OopRDk9iHCOP2uKRr7GKMvvaPF7/7q4EacGpzEkjlnw6MMus7q1xp6s0GkIKOFKba1nVRhfNCJpYyumUr65NJZEX0Ejr4Ge91qOidGQipzKyF2OY090n8Io0RA5Wm5GKLn9hTVEsbmwT7OexvPXoJzL7gcpYVFeOCh+xGlk7vm6msw7Atj01uvMcwSzkrZ+bmxqUns6xvH2bM1vcrX/BPQclRbNvtSBsS+muJnVFHoJ0/N86TR01Oz+FFHJQ3URJ2TQ27GjMpq5vJN5KUh2ejkVOkXs+P3w8W4c1ZcMx/begTz59YaOtAw9xR86mMfxpe+/HlzZv7yU8/CeeeeiT/89lfms2qH2byS8N4k6eRI5QwjHAMZqpyVxkwUyc7XnNQl2a1mM5SH0XCeEF5LCUYhJF2H6EGc+6QDoMjuia60E/SJF+RYUuk4TS5AOq3P29DT24MbbroNG157HmPjo4T32fCqKCxPekHRPbSIR2XoM/U7KUoeyyYI94dHRvCZOz+Fiqp6fPe730Qa6Uhj03F2ZwgLFyb1Ny7ac6CDlDOLfVBu9qXkc9Phbhu3zGao2hOwgzSokjx/goEpTDspSMuGj32VSdraxnHe/85uXL1yfrzILdlHOuBUU8aiNTr0RghHOSnSVlSeavJWdm3IQx0V4jYrGeX0I7Z6dflJ0c6l47yY6SwbI3bMHG0cpddrHxszEfzoZDfaaZxa6trbcQB+JWqSCqUO0yrBd4luJP86QwzPZCcnRRFymk4g+US8jk2llSeekDrDh8vJySGEzSG3orLynsXFxfCrjJQd+36i9r862Y/XDu9OvEKJ2rGvZxfe7GsyzuQQlffMF36PjL9/DSWebMyuXhM3fommTOi9o+Ra3S278fILz+IvA+2YRbRy5pJZyCyrg2rvDfcibE5rOMusDCvXjq8Zuagjv0/lPdxlS1DpHYedUby4ZgXcNDrNSWvQIn2HaMCDDFouHDnWiu/9z1347P98DQdb+vCje78Wd7RZRVhz2YeMoq1Zcx4uP/0s/Pjrn8XfjvvxsXu+g/o11+HW6z6A6pq5ePjhh9n+DPK8Ktz+3QdQsvY2LL/686g572NkaKRSpEx//t0vkFdch4Z5K1Axfw1Ou+g29JPuHG5sQuac9Vh64Ydx2S33IH/O6fjH1z6JKOEr/L1YXxzEwcaWeN/Qgb61aQt++P2f4MO3fsxMOX7xf77A16mEdCQbnnkYlQ2n4pY7v4IVZ38AN3/662b/xT5fEHWrr8QVH/kcFq6/ARdeeyssJXLpYI+pRHbxelTXL8TCpafjvAuv4PXsmCbqufHKK1FQtxzzTr8YhfPOxCe/8mPEolH8/dEnkb/gfKy9/Hacf/nNRH9r8OKLGxAJeHHDbXehum4h1py6GuvPOTfel4TH9/36F/jUh6+Bc6INBVGdv9eG/DSagvIa0jk5TCXQThg/XxPC6G9kRGGQFEqm8f/oJ7/Aq/9+jigqBW5PJmLm+zCl4jL+vt4+DPQPIqx8xEAzdSEFc/LrUaZS4owSTJCrT2cyeBRUmyPQdPpVfUkdlA4pJPoto3N3TfYgh05NDGYWg/M1l1xiEuT+/lYc2Lff3G88s8RQmG7qNO+EgCcP4zoroOFsMJRigqE+lF2Jsf42WPyupeX/OkVaFZrvQgBG2BGmgOc9XJ6R0VR5KcGQFC06oULZK1RCnBBN8QlQJab2QoR2oYFDSNfBFzR8LW/1ksuuTuVDiVYk0YYynHIU7HRlOW29yhOUI0sbKdDAU8c6MckOyHa5YddaarNIKJ7si3QeQEp1ItMvHq/534QE/X6c8uD38fqHvohiIRPRFKENdmrN4z/CgBwNo3AKe/i5067Gurknn8WiF9cuvl96ZyN+cMMnkeMdQpQIx5FditG+IxzcRtQuuRhh0hA3297JyJbvcCM83AGnzqYPjEPly9AOr4L7QhuC6oS2kSOvwVG7EjZNzxDan3fJdSZ38Y8H7jNKtm9/I8774CfwzS99Cnd98DyccePduO6qD+CWa86KHwxSkIrvfepD+N7Db6KitMQkNcPhAILBMLa8/hQ+efc3UVZZhr/88dfsJg6x8gyUr377p3hj5yFsffHvpMDilg7sa+nGDTfegYcevB9r11+KzW+/gsWL5mMrDfyci6/HK8eO46x8Rg46scdaJnFFpQMNp12BT15/Kb74yQ/SgNPxzIatuOWT38Tz//gVivLSsPKyj6O4sACpqS4zRj6ikh//8NuMvDeaNRTPPvcCHn/6eWx84220H9/HltlQUj0XD/7jz7jy8ov4N/VQ6IQQd+n5t+CyS87Bd79xF9tA2sAI/blvfh9TkVScsWYFfvKL+3Dk4FYGNQc+e9c9GCEUf+iBP+NPf/wrvvqt7+HDt3wI3/za5xlAss1eCZdfdT3+/eyT0EnFCiQKbPtpEP0c34tl+IPUf526y4Dg5bjtG+lFEZFEg5K9M8RicGzavxMHusdx9Fgzeru7kZeTh89//tMoKCCyUcWicjpEkO9segdVFVV00km7spk9/dPJxff5tCfgf6cAE2EvDjftRnlBOapL6hOvSizsefVZVC07wxzKYkQlwqLTmvLUFKimZY3NMkzHYhgkatYRYtm52nPQqrfLQJXc6mTknmbHdrHBYy56s4l+HJnqQ4hGP0lONiDjVxZ5poivqfRVHjIpmg8XDzWv2TAdJuf0+Wj8cXi/LL8SZxTOgkMbb6gqMClKyjhi8IeCGB0dRldfLxH4IDq72hHyeuFwZSCXXlGBE7Z4xNcRW338jJRYlYMGuYhrzhAXgniIEcBGw9B6A0NPkrmHBP7JppJ+rWQ51s5JGD8d211P/hYfeusRpFTOxx8uuBDZgnw55bCTt0YbX2UEnY15iy5G2ngPMrPLYM/KRw0VIpOOLY/Gn0UkoL3q46fiJooy8htM4Y8cl3PxxeRmvKYOJNGMCKGeSk2bD+9H87AXb+8/hkgkgoJS0o+Kxfy+DZ4c9m35AkSH2xDt3I2LP/EVFOTnYsUFF+CJR+7HY/96EN/85hdRUFFDZ7Ee/2J0fPSBRwjRJ3F0MISjwyHcTgPp6OrHfY+/gVFvFE3NLbjj43dh5YqFcE2zzWzd6GCXcZzUGYqNKIvaSRSo5x8+sA+vG7DmxEjUieagB02007d3HWUQT0F2ZQPmrbmYhrkKFZUVeO3V5+hIXsUf//QbrDpjDd7Y+Bb7rh7rzl5HRPNRPpbNRHJ3poe050p89Ytfwd5XHiMQPYrGPVvYL27c9Ykb8M9Hn8eOrbsxEUrBs1ua8Ojzm3DxJRdyyGk1JocRN2YjRH5TY+NoqK3GQPt+XHLuGRwrHVizE/f/9X7ccP0H0D/Qy/6NI0nlpZZTLy+uWm6c2VB6MSZFzUw2PxWri2pQr+XCypP1H6WREQVpI1U68pz6Rbjgsktw1Q3XoK66BuvWrcU/7vsnvnLX3di88yCG03MYBGOYtWKJMX5VIfb1DeLI0Ubqc4aZrUnKeyLxCVHeYdWCM1FF1CZ430rk/WLvYfhJIZaffyWmSUMO7SEKlSi/pQrL8d54rklrcOhIVXCleq0MF2nA+D6zLENis7q3EUsn5gtniDV0nFBDc8kJK5H8x3beFCq6ykfthocnRDxES2RN8kzC6DHWh2hOBbaPHNesCNYQJlsjTfFFCkZsGG4/ZJZl5qg2n1EwRONIqVxMkMDWGmTBf6kQlq8f/ZN2Ut4U5KlWOkSQQwdit7lg79vzrhxAjMji+r99B2tXX4JPLjkbdt8QQq48jJIP/bFpE+4pb8Duvcdw9vlUJsK0Z4434qmBNlx9xmdw5ztEK6qrdkRxuvcdPH3qLITLluEb+0dx37ER/ODMenwup48OxRPvaCUC5fw0CNJJzV7odyKYsX3PYJiQbDrmx1I+hznDwJ1LhfZhsOcA0pALHbApLq4TdbPqlho+abgmPXl/MNVsohFq24T9Fedjtr8P2ZaXvqPEbFZ5/4svojKvEFedtQo21eQnjKK7+Sh2vfMmFi9fgpp5S2BXFpzOKBgMYv/+vcjOKURKkQd1OUXw+YM4RodQVpqPImcI/vFJ/KUrAx85rRpZUhhdkmqybcqGFDqrwsTpt253BjJVwGJOGqLyJUTRtrGpEX4fn3np0vjSZ76vk6I7OjqweN4CKnMrI1sWiJvMzFIkMI3mLjr/wUHMnT8XOYTEhuszSI1MTuNoczPmNMxmxMs3zkNlz5OTYygr0iyPhdHxcUSJMApz3Rgb6MGmvY2w0yDOXMZnyMrF0CT5dH4xUrXwy/RRUlzws086+3sxaQ0hm4FkdqmSa0RJ0mP12wzx+rwI8PMpjLRZmdrxmIalrDs/u2H7fjjpPP50/z/w/f/9Bp568jl87nN3wslIHhtpJ+Vj4EvJwjjRzNSUD4eHp7CkqhAl6USJ5iyLDDOVp1SZto3XcedaFBYfU50YzCDHIOXWhi5yCnzuoaERRPqPoXTBaSYgmj47cQCP+QhtqoNOnH/zupGmV+GEI5EEVKmoycKfHDxjbGb3HHKUpJhCG3VKnOtILMLx2FAbHFU6tDApbKiqCQsS+6npWj4aSoZKgGeIqpQ0358cB232kOJEkJ7Nz4eLDrSgYO5pmJiYgG+gFan0xOKag0374amcy8g2jgJPFiYGO5BWVIWBgRGUYcCsF3BqmoMdFvFPkzKM0A5PJYDpRe/YED606UV8ed0VuJzXeO2VV3HeBecTAU3gKD32KactRT5RkEWKYFMOYLQP39rZjN84V2JbXS98tjQ0VJTh9Bf7cSu77K5F/IzKLrXLj4yajs4kv8TtaIjRwy/CMf9idgEdqd7TvnNmv3yKijGEfHR+AfvI6tkPmxZVJeeoNVWmLG/CkcYaN2Bq1tnYOxrAOnQjkldnlNDXfxwpeZXIzs7FAwd6kTfRjbXzq6hEmTSQaWOYXu80igrLMNJxFBnOGB1bHtIzPCb6hsNBOpdM9vO4ybPImKeIuoKBEKYH29HBPjujgmiGz+NQGS3p1yObN+GKwhj5Kh2UAmlyDHk9nWVvpvWcfCY+trY4kz7aCKeJN6kS/DCV1EG6FLNF4FAdu5RbsxmJ6cW4SHdO6tq7RYGJ7/l9pGqEIIyspo4lUdtgEmH6nQ5cxh1iHwRCUX48TIeVahbt9A0MmIx/Xm4u+4fGyU+qP6JEuwpC4+Nj7DsXA2qMP5Y532+KQSnf7cLw0ACKPQ5e3oOJlEI6VL+hOznZJynywOAwmnZtwUsvvYTP/s8X8Mpb28xKzXPOWWvun5QdtPliewivv/QUbvvA9ewKomVZ/7vs0Y5Y+w5YKew3s2pXwj4bbaYNxWmBUPDUUD/yzGansjW+L900pxIlBmiIn08G9pOzAHyTb0xmV2KQkL2AA52jAgRVpgkmJZMhGg/NFCTriyUczGjr2+h21iBEZZw1q47XlrLzc5lsBJXZNKyrEXl1C/kFQj525hg7Nz/CgSM/0v54vYT8vS3NpCNRFJXXmH3gUkhBSpacRe82hAxfL6J8UME2Bw3JosIHOch5mW4O1CijXnxPufD0GAIuD9JSU41n7t/3Bh7nPTcNdeOjRXMR5euryuvM+exvbnzHnFP4AvlV80g/7lp+Dp+ZMI9wUEVBv9m+Dd/y1uBz5LTfOGsBHIrGE72w6FWXvBHBbfmDuOvUWjNvbJbBitaQqkS79vP7bbDTWO2ayiL/nkjRkeZ58DhduOaa63Ck6RhtwInSkjKsW7UY99z9GWTkznCQqiBUgZKZCmOfqTZi/nnoHRrEjvZBnFbJCMHxiE0MIkKI6KbhZmekmd1q0zwybAsb9h7CGBHWqdkRlFIptIJyjNDYSQNJp+MMMDL7tL0VoX+ISGkqZx79WDFcMdKlkSG46Ai+9b8/xcsbtyKLtlRYWITTTjkFX/vq5/GrB57Fx2+8HMV5cl7/TQQbpMTsG7MRyUyFfrd8/ZvfRUV5OT7x8Y/xL31eBq4f/Z4QZecJw2OTvYgFRkkRyXFpdHn5FbBUGutKQYy6phyNihCUoZ+anqB+TJqNZOLGHUVeHiOqPcUYrd1BNEODHx3sRlGOGwMTAWSSx7vYh1OkjKkuN/UoGyOkpTIA6ZQCi5aD67i7MGlagBTXleaCW4uAYtPxvSGmBjn+Zxr9Vw5k//4D2Lf/EJ5//mX85c+/wZ2fuRt//+sfiPLSTkwDhkJjOO3Z32BKa0sOcfzn1+Dnay7DJ+euMfeOCzXtyMtm4xk5ZCOT7AcdKadgzXtNE1l4otRjzQToe5ou1KyJDluRKJBr2/1YEgFI+MUxnWqbUYIcU8FhwS9vTnifpgM6sjXtRJFnV0npjN2DYtPjOGvdxWhYshiXXny+gXgrlyzE48+/SBg3D7Nqq3DonZeQXjYf+w4cxe233oxvf/eHqClxmyRNZjYj1eQkvvmle/DzX/0SfcPT+Mt9f0Utnen6a25Fa3s7Wg8dwIJT1qCx8QiiI90onr2InKoSb738Iipq67B190HMI4wSRzx48Ch++5sfm4MyY9q4sWoZBggt79/zIv7n1GugfdPf3PgmvrbrRaxcuwY/X3U1HEPanoxwnQ4o3PQ6Vk1ehMFRciclJgkdre4W/O8583BrarOpFlx7qBA35o3iEznsm+IGWIzUsZZt8fX76ngtDlLmmAgnyn+3HnkdeVmFmF93Gk4/8wIsWjgff/rDL2jozbj0w18i3UzFs08/HI9cquAqFNLS0ND4j7wG+1w6JzrW8e4m7PXMMcuBQ1S0STosR1YFwjEfCklr9gYjaMgq4O0PI6V4FrJdmfDRaY0eeBMvpq/GR9IOMmrlw6nToBWpZxqY7qeNKzRfLyhKufLj5OSBLGx+8OfId/jx01/9Hb/4y0P45ctv4pZq6oFQHZFKmIipbbgL+3ivq+auM5Vw/xm9FYX0+sx76m87rr72WtTX1OInP/kBm8H3VUCmKSunvkPHIf6to9toZCaHw3FpbmlHhM5s7hI+ywkDSYq+56SDG8f2nTtx5hwGMTpLhyhjjI6A13c4M2F56MCU1dfZlWoujcquWYn/EF5PU8GkFzH2jc03RnpJp+CdYAyMwk5obS9dEvdZ/0XGOLbdo0Poe+U5OOhgHnvpHXyCthAsrUWVy4+y1BQMkM4tfu33mIzwQqqMbOnFd867EF9YdVkCKbKZtMuupsMoCPTAs+yi+KNKphhQNe3JZ9CS5DQaekqlpiLjejTdosVCcwxl054AtqhTDmCc7yY6TxVq9FyaF49xYKYihFf0jtmaZzYHEiQ+J8qgWYLkjfnZn37tswikFWPx0kW49JKL8PTD/8TKRXPRF3ZhNlHB7jeeQUHDMjz1xLO47IqLCaHYefToK05bjYIiQihCuC987nMorapHLr31x2++AQ/88l50R/NwznnnYFGBCy/saSeMzUdlgQf1C5fhc3d9BT/69j3Ysm0HlvE6//rDL00BzQP//Ae++dUvwN62HZizFkd6O/CRf/4YOz93L0bJ1z/79J/w/bNvQHUxIaciPpGLpvysY1tg03ypSjbpOMx86cDReBZfGVVNNwqOq+5eu8AwmmuzC6v3AOyzaaA0QLNDkuZktfBConP6CHPNAo2EyAH09vbTwZeif8JnuOfLLzyBalV8Ecn88k9/x6bN23HmmpX45a//hM995hO4ixzyY5/4NJ7796u4/MYbkc6x+ueD/8Ljj/6DkW4Yn/jkXVhHZ3bGGavwhz/+HdddewV+8L178Zc/3Y+nn3sR5ywqwEOvH8L6c8/FJbfdgV98/asYjbrw6V//HmflOvDpWz6M+voq/OT73za5EGSwLbYUXHnzZ7BxTyNWzqnFNOF2R3sXHvvbT7Ft0onPr52N6z/2VbOzr3dE++EFcN45Z+DKi9bj0o/cjU3P3W/2wP/pHx7Ck/9+BW89/wC2Mgpe+6G7cMby+SjMJ6WgMf/+l/+Lq2/5HLbtOYybr78SU5OjeOzZjXjlsT8gJzcfl990J846ayVWn7YSP/rpr3H3XZ/EHbd9BFdcfROKi4pw263XYf35H8Apy5bgyqsuwcOPPoWKwiw88bvvYtexdnzkM1/H3s2vMLAM49IP3Ia8nFzMmzsXe/cdoE3b8dILT6GzqweXX3Udli9ehJa2dqS7M3HvN7+AC857v/MW/i+RYdBWVPfg1f6BdBhON4JC0qSmTs0kEUWYcnX+m0QABbYQHeBvDMIKBkOGUiSv1d7RDYs6WFpKyphVhgBtR+v8/W1b4OrcBVfVKoRzCpDiLqGakjKn5WK0dwClKV6k6RAVUSxdyxTdEa3TicQsZz0eOnjEauw8ZsWIBIQGrOGD8X9n/oT4079nxmvj/NyBGX/zZ6TRivXtnvHaJF87dPLv0KhlDcy8Bn8G9luWb+Dk3+NHTvweGztuxVo3zHivkf9O8WfCsiaPWkHvgBUJjljWoNrB9uh1fiag1wMj1jtP/M6a6G+yovoMvz/Sudnqmuy1uvuarLa2Q9bYULtldWyPtys4bEUOPs7f9Vxsw0QHf9osi20wf48cjd+jf59l+fssi9cP7/qnFRtpjr/exesMznjW5I/aNt4a/8yM11evOs362M3XnHi9s+2gVVRYYH3rno/y7wnT5scevd+64vKLrWUL51j/c88nzOc+evtN1he/8RVrw1D8OiuWL7R+/csfW4889Fdrdm2F5Rtn2/j6fX/+uTVv3hzze4zP98q/n7CuuHCdtXzJPOvKKy41r9/1ydutW6+9wLJG+Yxsh15ffc3N1sONPdZTfWPWYx0T1oNtg9bqdWdYDavWWJMdO0z/Th9706qrKrVOueRKq33/RuuDl51j/eTrn433mXme+DO98+bLVlFRgfW9737VaphVY40Nt1th/5CVk5NpPfTPP5vPzPy56soL+Zy8Dn/3TfVac+bUWQ8/eJ913XVXWbW1NdatH/kQf26ybr3lRuvuz37MChzfYF2+frX10ZuusDY/8wfL43ZbE73U3dCE9eLzj1tVlWW8Z6u1fcsr7ItZ1uRop7V08QLrt7/+SeKe8bbe89k7rcvPP9u679c/tmZXl1kbn/qjde9Xv2BV8/uBsRbL6qFOd2+2YvwxOj/ZRL3dxde28G/+Pt1D/aEOhfljdCmub7p2lHazseNt6+WuLVYk8Zzv97N1dMzq8Y5ZX/7i3dYlF11g/eP+31mf+fRHqcfD1ptvvGCND3ee+OwLzz1mRXXPrp38e9yKtbxmRfY9bkUHj1iRvQ9b0WPPsw18tm7qJD/f3LTPGj/2DttGPZtosY5QJ/cc4Wf0/P7xOvuNDcWYk6+90aPoJgB4zl+J+3YfR9tEGM1eGzaP01PJeSjL7yc0FDSTd1Od9gijHb3KCCPDFt8UgsoyJlGC8JTWxWuJrUQeSEmyk7DBQMe4ZzJ/mHnVpFhBcinBGSOEiaooE3RUjQKRhpIzDiUpDa/hPYeaEYCb8P8w9u87iNXzipGVX2ySPD0To/hD637kOezIcKQiODYKT5Awu2wOYt2HGMWH4GAEnxo8hEb2w+6O7bC02lG8KVEzYMp4c6sQPvwKqBlwLrlMRRSEzIRd2u48d0ZeRKJCCx1HruWnJ/rkpBxt78N999+P+/56P+6668vkm15cevklfCeGG2/6KB5hFPvn3/6I2spieH1Bs02aEbPm9z8lSnRiqUglKSElxwL46Mc/ix/97Dd44KF/Yun8+URafjT2j2E4vxKvbD2CLz69CVf98UX+vgdrqj24oT4DV+UD17qO4aYKF4qzPcgiLXjkhbfxzb+/iNVf/DP6hyfw2fULsYVDoiKwFK1RV94nxv5Qzog8/Ixlc/Dlez6LH/74N+S9T5qkmpN8+Muf/xw++al78Isf/hAvPvUEfv+Db8HbfZx9yotp3l87DZGbmyRYwIcvffJmeL0+k7e46opLsXrlKfD5AkitPoUohX3LSGcvEBqVflHftPAiqVJsh9n+ijw9JTSKH33jLnz9m9/Db3/+O7z075dx9/98Bf946FF853vfxmUfuAqBmAO2zDJ85WufR3vrYaprHqDThHVsGH/MFvLaAFRJN6FCJdqko/G56Xgb1A9GLPPyurJFuEA1MNJdrULUfv2qjNXaDiWBRSNUoMTn//qdH8D9f/oGdH7C3p27sO2NV3lJOw4cIQrl9SfYL8vOXomo3YUxVbOOt8FWtQL2snmIaeco6qUttwGxXiJf6qr2LKivq0bntIXm3W+hkihkXm4lls06I45iJzrfUwikMk0dv5yleuH/VNrh6QCebRnFZXNLUaRZES+NyF1klk16wxHk2Swa1F5EqlfiyFgX/LzB6qpT41yTkMMsQ03OKmhaT5VTyUMqtI5Ze+wns5VH3wHmaWMQtkNOx6z9piMQN/UUYV9PE57vbcQbw7048vpGeJYuwP7rv4pMKuGh1/6FBZfcis9s07Fc43hk/ipTiKSdgvxdR1C5aBVReQBR7SIz60xMD7WSArqR5vLQCbETtZWVKhq1mk+nB+XXs3OnEevcCcec9SapZ5Tt/YybvByqcWdH/1fRAqRUOq7ks0o0ZaM166qtoGjNg2Yy7K1bEKk5PQEHOeZ9zdibNgtn89ZmsYfZXk1t4LVOrMVItGmsEz2uUrzSb+HqElK59FT4Dr0K92IV2sQMl5z2TiE7Mwe9B7eghWzwjDNPp9Il22UhuvspoHo5HKI1OpHWP20Ohfl9sx9no8dkwocy67CLTKpotBlnzipHZpoLx463YBWpztOP/RVr13IcCYfNXg+yD0cKQiP95lj0bCXVZGgqHNOb0on3TLlJ1NbJyXGOk4d9kXhfOQLNkmj6VdMNMj5l/XVWQoqTL6WwV/4z8ais/sTEGLJJBezUKR2/vu6CK7HytOW49bK1aOrswbd/9GfcQ2f14dtuYtvZn4kqPyNRzXwoIFFc1AOz9Fe5jISoFkWGLv3Qs7j47wnH8J/y39YCfPEr95r1Lgd2bsWtN16BjuEAbv7Q9Yl3+ejTPvQd2oGGU043QSra9LLZoyLavIlOYRF6nHYcbtyMs5ZcgI7WDqTFAqgpJg1R6bpUJKrFQIQtxgOpozRtp7rt94peUhGQOlcFEhIVGmggTqzyk9gRaVaG8iJ+hYPjHY5vUiA0IO+nKSRT+UcFO7FykBcXdxbHJrcxoiW+4SC9mZSO7aKBKtGWXFPwZMdefOjFv9NI+V6KRVvMxJFrv4wydnaoZSs+1d2F8sJi3KtjxpQ84u2O94wgY7ITrsqFyJ9uha1glqnCG+k4iOncQlR5afjFszE52oGRFDdyM7KRo12CcqsNStABFXaVLGsnFeU/HPHCprjwBiqvVM1+CQ3y/fpwpmgzSElySbTE5FVovGbx+0mJHN8AZ402ZI33+3gohgM0rrMWsD9UnKV+ZTQ/IeMd6HRW4RUO66psOxYp9aC9CRWx1C4qcuQQx2iBimhmKK1EewTImMwqzxnPwD484EvDZp+bPDWAKzIG4QrxsyULEtfk86tAhpFI32vsHcPaM9bhc5/6KO789Cexff9RKmMWPpg7iHQagnEEhYyqRA4xIkSHpqA12yH0IENR3xKJ6QxCHe5iggUDgOWdhE1JQCUetURWAeF9DPykyJHxR+sbzBQsP8sob2pUFIgSFXKSx554Bt/7/s/Ii8OYmvKb/R5//5uforycCPD/zzLTAfy9w44PV8dMy5PS09OLr37tXpx+xum4/eLVcJZy7I0nZestCy8QzVy6mrY7c5UrrxCxInweCy6toaBT7xn38dEnUFtChyTkbHYFJr89WbDD/iHeD/OLOvdN02wF7JAmRvgaQv5wLIiB0R5UeUoxZo+iOBGtEGWkaN0Ie/FC2FRCSfhmMXLq4Eaz84/KIe0cVFECCQ1lmB6zPxpEPgehlNBvMD0To1S+bDqYIhq8o26luY6pRVDxgpbTEn69cmA3bnjzftQ2LMC6ohqspmGuqFmAp9oP4WDjTvz6ys8iw5aCw+M0dpsLpYzGuw52os5DhDJ3JbK0e3BWEXWHHWgWLvEZVI9QSONTFNaySS1blVMsZuTvOUxlKYyjAimi+JCqCQX/+X1rshdaPTFEaL0kvyqxCcX/Icpyy4EKpiVFEFjIwWykeVKsHjqfTN5f/UoxB4N0duPsMiqvoVR2RKf68MRUqQlU15fF4OSgMzRQoxZJDygE6t376OBosDIcvUJKIydtf+9mrpIgDUZwnLRmI/1yPr+yWI5ElE+GozJTiZCZ+lDlzFI8Kpo11sK28rkSpwbHBppNEsxRuoC0KgUPbdyNogWnYIk7jPBYPyoqE7MdSkCbWYmoWSkYFbphX9oyCmHX2got7Dmh3DOFBu0fRZjjPUWakOHKRJr2dDT0QNREz6vvvd93Jfy+xkJo1sVnEVJVAlcbjSjrro1JlP03ETzpMP/btf6/yUwH8PKADWfkBdHNIKFtyhdTp3Q/lcf3MEgKnJVrBk70QYl5M9sCbNq6Davr8+AoIAXgp0f7+5DSvx/Zy0UrLezrPYSwbwJL609HX0cHETyfz3LNmAZ8r0wQpqoDjZJJ+DHNTefSWyduarGzWnY/g9yF5yGPhiRvZFctsg5MpMe28T8dVqEz5u3JaUNBZM2VZOYhwge0+4dgp3OZCgUwMdKLbF8fMuvJUYQKqNhh8i47B3ckYMMH/vZLuJfPxrNrrsJv247i0aMbcPW8tfjiovPx9FsPYvWpF6GA7ZDX02En3oFOvLz7GM6sL0DBwtVIs5ETDjXzflRYbRyiaKvNGVQtJSegZZU6M035hmwdyTxq5vjtNeSbEj/bbnYMmiFsm0WqoAHS0VgaqmFyV52XmG0q494jynswSsf3hI93vaoBt3NAy0OTWFCjU5HiEuVQdk2NIu34VpQs13bk1smTgab2AZUr8OJgFHM9NtTpQAo6lsloGl56+TUUFOTh7KWzYJezouPV2IyNjCLXohJp7wHdm30cOfo6ne0avL3rIPbu2426+tm4/JIL6XstPLppMy6or0Be2YxiLTnzaUZ/ceMkVRBdEhxPzjNLlBtRXyaokObGrYEm2OsIV2VMRC/6e296A95pG8D03rfw1dtvgE0lthwLG9tthadJ6alrgt8aIzY51neAlx3DsYkp9IeHsar8FHiqFiDsTDWLv+K7T7+fsK1Cadq0RjUuKsAyuv3+6v//U0Q3VMZNfTU5B21XRsph6maEWCXKIQm1qfzcFEIFGLTZNnUZnZRZdq3NYeigtgXTUVWUS3Tkwj5eYp2jCzbtCqXvawWuHBHHI9ZJaO/gd0lnzaaxQs1CQIk9NoUUMu0RZGZ6MOiNoLCwEJaWps9ey/bw3tq/Ue1mkDEzEFF7vW1ypMsaGuqhjuQig0bqJc9qOnqM3MyFSIwqzcZm08uPTnYhp6wEOfSGk7Y8zMq1cOzADpQuWwdHLIS+vmFk2bwYimbCE+JzZruRMrYfkZJlDG6TfJYU5EHbUadizKdSzRyER/vgLqtEe880Whu3wlaRj1+2HkAXr7Nn4Tq802fDQKgb1SklKCotRH/fBMpyUlFfX4OtG15BeM4CPLRzIz5f5ELO0psRnGzE8SE+oG+YMKcKL23YhVl1lTj/rFOJtsvR8vbjcObrOlNI4d+B/nbCqVlYXp6GloEJjE8GiRAtVJQVoK19AKfOykOv30XkY0NtfQNSg+zwxDmJJ0R7w2nDi0RRxpQW5NAQXeyzrARsf5cosag6CnNsV1y0o5WPfaHy1FQTTeOilZZTkQBSJ3qQnViaesIBWHRYOZV0Eg5opZgRXqdp0/O44xu/M4tRHnnor9i6dQuee/jv+Mr3fooHHvwXCvKzERnsopMCvvT1r5ivfeVr38HHrzsX0dFu3P/GEZx29U146+3NqLK8yMxxY+3qlXjwL39E7Zy56BrxU/ecGOrtR0aqDZV1c3HH7Tfz3myE6JGW98rpJEXTykIJCURgLIA6G23bgc7wOFo8JViaWYoCRnGLEe14F9uwtw/Xrj0dDVkEpzqBdqaRRth3DDymjFx0lDQxTJTZOzGEA80bcHZKJjKk7LyWvYhO1tCE/2bkagsbo9yUritaI0ojFCAkZtaM0LCVf3K4MBgcizt2UsRAJBK3ZfJs2qZZTzBBxBymsyo0SDfhCN4rojamTScliQB6OSY6d6VOQGimqG9bt9DpzjbIyFG1DLGePbSxqjhNVrWfaBsd8r/ad2GMUP/D2TlIr15onG2seTvsWixHFPVSpx/rM/kcygOIAgSmh6xQcJoOPIwR6mZNeT68/a0I2dOQSr5lc6QhxdsDP2mCNqTMT8/BED1dfucW+CrWEA3SSVBJu7pa4C6pZKe4UeIMmFLaCLlciMbT1L4b74T9WJRXihRHOj790n1YUlmHv559K3zsEEfT64iVn0EbcpCq9cGTbsP+491Yuep0pI01YzS1DNlaCDPWg5i7gJF/E351eAfe+uBXyWdfQ/rC9aSzDgNrQ/K8mUV4e+OrKGJ7agsYGeghcyaaECmcR+XXSr0GBPuakVJUC19/B/JnLcGodwD2sSF4c/KRm+JB5+7XEKlcilmlZZgMBZEbnIQrKws21f3PFGWso4x0ZnXi/wuRLqpWIE/5j/eIdloyB6i+R3moYdFjG+CYu/6kAxB9NZubaB3Hyc9re++j21/D4pXrsH3fUdipmNo3YUE5HY7ThlQ6PqGDwaER1BYSGXDstKHIjh17sH3PQbSF7fjaKdl4oyuMLCrR0qWL8dabb2P2nFl49bU3ERjqoM3NxrXXXoUNG97C6jllqFtBxCZrkIjHa8MXKWZSZFDK45hnSxpkvCovduQlpOg492TeRBWkSo5ml6P9eDNe65/gOKxAxrHNKIv04byVy/hZ5Qj4eVFX42RJZuiIjxxrQiyFDoiSm52ZWHlHTDY+wJ92xLSKNC0bDm3macph1Ra2bYbonIV9u/eirKIC8+YLKZ2UAAOXMJ6W6xqnoQNAlYfRzIWohpvIQnkLrQtRItLIu6//fiIHMNXfhSxSj5WVM/JC7xU+cmjL/XBVrIDlyYMOHbERUVrKT5GqEM1jayQV5758P6xQmAHLh9tPOwdXz74aR3e9jTWnrca8HLaZQWqgg7pmT623vfbMP6xz164xHi/WmKg4M3BY0I0cd6iRkJEDR0qwfXKY0XIBUjTdl0G4Z+qs7fD5vByPKCKEVA+/cwA31cYQKSrHlpEerCioQamy25R/9thxS/l/8YwzZP84ows9rYfesFRTaYLNEXp9HfecmonHRrJwWaGFDG0DbbiZfnhd7f7KSABCQqtrjxkMW+1KoGu31AA2HY18IsMdlz932nBbpQA88ESPEzmTbfAUV+BwRyfOnVOJOreunRAqd2Dfc/DNP4/OzUYeNSPS9R1Gc3q+oSA54mfa459RCvnsOyX9VJeuhUz9xw0XVomwjzAwPasUI74xhIcPIY9O8Ph4FxYSBndn5RMrpSCbYxEuWwA32x098gaeLz4fV0ZJs0qlnHzmvsY4dSECiU6NU5N64c2vRW9oCrMZedsH21BZs5z8cRjphKJZ7dsQIKfOFYSX+Pkd0T1BdUU6iUKa8iGieu9NCCZFFYva4j2FY5spZbfQTpivCsByk9z8z+/8ePereOPYQdx/9o0oLyEFoxFHR9oQIR1L1QGeopeqoMwsQ6xjH2xF2hWIRiWHoi3BqX/aGVdZdxshtYHxiuBaVUo0pNN0YgxmjoqF8Pe0YizIbvFwPPJyzBQk+ukwjRNi23jvyFgXzOGe7Be7UJkW6agNibZr2bJ0K6VvP2wl807sUKTlw8NBL4rpTFq1PyQRgX96EOMZOShm9B8l9clNSYfTcsA2cJjknrqgKXSV6wrST7BvTWWtHeFj/8bz+Vfg6nw6TlHDbK2LSNiIocHUZ+2OJapqkCZtrncv9Sux/J3XiBx9Gc55F/B3tlvb4yvpmdx0NylamFYs2nkSfdhXLeLNxIfZYMvsrKtXZQpSehqFuApN44XOg1hYOpuDy/dU0aYBUYVc914cefvfZkXU33ss3HrWYniyChE4+g7mu3Lg0fx5Qtzmmv9NdE96Jv4sTnejbLIbOd1HEeWDRVrfQaRjC3RqkNWxDTlEFKndWxDt2IQYo3/k0AvG6C0lC+lsZCQaUJs24NSWWYJyZksuc6MTsmfCjkXUd1WavjJkxxkFUVyQ78NOUpnrajPRGrDjSdqFvhftOYzowVeQtuhi5LGf4oafaLPqsBmt6nOKkC0l0pZLhgcq+UTxk3eKazJSREdaqXA0Vg6Sg1BZOZI8Gn9p2WpzcMdCOaf8KlQQ5Wg5sYOGH40FEWmiY559Jpz9LbAEa9Uo7SmoKCvq4ZuEX9WapQuQSkWfTU6h04Dq6pabsoGa1Cxkt21C2pyziAD4HXFqRWSVOetcAGP4vLc4oqYStX+iPveuTuP7WvqtKVCddkxDmeJYxRLoo4b0pPy/1DyonwomLPzzwjvihk8ZHhhCX1cP1Y19qEgsZ8OopX+tMJVYTiRZVcm+6+tqxYg/avZngDYCZXss5aRU0044rr0rHTovj6giPSMVZXV1KCgqMFOpSvJNu7I4LIloTO7sJErUMe92IQ8f9dkY5Mm2a+Wipl7tdNCWtqRLiA60ySX/VgK1TOsP0j3IiMgZZMHJYJRFmB2IMtwI6stZnRBd20I4FMC0pkSJDGzm/IKEEHWa4/ATYmnGK3FilKk1MDs18RozZ454FZucdVJEWbTm913CfjLPTQc4Q+we8k0zqPSq4vlGlMhJQDQrMoHW6RHcvu9NTKsEVqK9yJQhJRdpDWZj6Rnn4rWjLbjM2Y20WIjKXY7SJZeiYugQPF5GFsEjQTVlvbWGQKWR4jMqj+0jJG9+E7FR/nvkeRrui4h2HyCvzEJaxTLC3QvhnHU2nA3rYC+hB82bg1DTq2iadMJRuxb2hefHjy1358c7UktnRQMYVWPd29lWdp62l2JkNgqfEB9/3c2XV+ZxCNi0DvZreRqfN7MQnolhU3p6bp4NwSly+X3PECV54Fh8IQfhpDPrIPzbMXQMjR0H6dFzpUawad9DraHQttMq+dRWYho4DpqSXQ5FgXEaLb15KtGNzlS0awZCCirD04yHvPvUCFJ1TiHpk7t1ExzVp/ISEYQFL0X2ZYSaJjPTZuzXUZ0WO88ocirhsxa32JKJt8khs1Arbf5FZvlxhpywDFizD8nMvXSA0d4U4mgayWTbZ4gil0qDZegqfybsbmHE3c5nGlBbjNgwEpzCodFu+DTFZopc2tDXsh2//9dPMbp1C4ojJ40o4J2CxXFOiYk6sR2C0zTIMJ3PzlAUrxzZAL8OF5Euj7Ujp3YRBlqOEBgoOrLNk73xWRnxWwYIWzIaqhBK0TIpjKA6kddH1TNnQkoVA2yzmW2Ii0Wdj840xBkS5b3NqcEJ8bBvXKa2wJZYx08DZF87lQeipPG9zBSiO6Gq5JS2HIGDNkM7ODLagY3Ux3E6AVtM1IX2IFFkd8j24qJH1LWNyIlIp/S36nRmRHBzGpPQscQgYXXYDKG96RwIM3YzhHhH3oAG4B9KTC+pc6hUiQ/ayP/9dMafqZxnYI55Xw2QUdFbh+llbeQ5E+mEyAUcQJ2QqmkbKraLyibYEmneiC0730JZ3yYqIX8IPSOHn2Xk3mU2XXDWrqHDmAMnP++YT2OuX0OqUWfmhuM9kOgAik6FuWjpbLydtYJ9kHyPP04yMhkQEYr22rczMtsi7AS+ZguTMiQjC5VADubFw034QKkqtBwYZd/PS4/fQ0d3Z9fNp3KQbx58Gvn9b2G04WLyRHLId833664pKKSxe0iFTBsU7XUZRW8pgpRLkF/UhRJjZLKpgkxOVFOicoRSEG1NLVGtgSC8nktZ3cxixAYaYc+fC5s+k1RqJakMVFfFIe+lMxbLF8evId6sOe2s+BSiNdZtdl5WdaOZwgrQGakGXAau/pKoHXKOhNFmA1bzEAnRMw0y+ioTLdgoI03oVh4dyYrCOSg1u/XSH9EJDfS3o6ttN9K1h6I+WzAb3+rvRldxDe749OfZhkSwoZRmWqicx0ht9v5jm+UotYlMz0GU1SzFkrRCvkxuL3RCZKJjuhbUlHKMiC7URE3xaVaDzlpn5+vQE+1UZKZzZ9K7oQ5ESSUiyj9IpjgOqrM48Zx2TIwMYWzsZNSdKQ4/++f9krgzRJtsaIr2hPDSlk4YSs54mdwAHSrHLot9UM2InisnL2efFOmo7pUUobHk21r3T3ph+s7YffIN3sgEG/adRBvbmkVTM4XPbY6tf7fYkRNXPGt6HBF6nhCVNqYNIM2LNmPcDdk5+Nrqq+jFyRv6GOXEB/VgE91IjQbRHaQHVFJOEU4bZmobbEEWejtb5UI456w3J/ouKCuFY865cDScxWh9Jf89EzZCXB0YIQlT0SL80fbUSSh5QtNOiAVnfiXcLmecncwQW+VSoPoUY8AoXwTbwguNc0HtKbDzvuYL7NChugvhDcdwaOtv0LfvX+g6sBGzbOy0hGgJcqx7D5xEHaetuhBvTLzb6JNSTWOqzqxEeXLZroxKRUFCGCqqSRRnGCMLcVAVWYQMzC6uHDSz0CrBvclXDbxlZLBEp3RoAxVFu/0Yx6ODHZKwlFw1fvgqf1d+RnURUnZTX8F/lXSixAZIEYY6YW9Yy9d5b025aipOFZb6rvp2hNFZBUsqDJKzNa9TBFtVjWmmemmA/0EB+BINNdfMlfN1UoiM0Rbke/Jw2oJzydf5XOx7P5FE70Ov4I7aFcjJpo4YZY+PrTkqW0qtVX1adeiiIdPpOXLqUBWeQmllgn97+byK8NpJSdWYEvPcpA90lFbnNo49nZ8QK522NxHRdSZCgAhqxOVGmAZRWlFhtpMz93+XI+c9bPFluu8nUR3iqbLm/yZsg4HeSjgnZbiDjpSOPNFnloxPUTniRw1fX6yxpmjJMq3a/G7QwQx9t2TQpm6Bv6uEXs6Uzxc/4SnRVtqopZoFE5gpcqDvnZlif8Rh/7vFfrDjAP9xYoLGPxbxYWCiA2OGpzhwnDd8sOcobn/zb2wTlUf1zuSURmFVeUUu1N/ZhM29XlwQo7ErQUGZ4IDuYNuG6MGTD3PhqtPxb+tkMkUDoL4eZyTWEdC636B3AiEqRz+joZeKr9qndj5YgINqgnxCBhn4shzxumqJihwkU3zwSfJjXa9diSM+1xAjgZ/t6qJSDSS2L3uR/L623A7vnAuQvuByU/qrkl5LlWEUyyKM1GBxMHNTLKSzbcN0cO8SQSk6SjsNwyZ0olNaCGGNUhGOmr4Ksz9MtCGy0upAbeOlJJlmB1TkYpwEP69oLMWQ8xxuhU1VcERO0bbNSNF8rW4tXVXyS2sjxOv0eTkUvadIr/sIfpv13rw0o70O5bTPPp2v07C0S6yikKKTjE6JIRm3zuVXYUmyMzUoqkBUO1RUIkeRyKq/S2RoKsSSU1KyToiBNLA4vxz5ooSUd3bswJPNe7GsgKiwKq7shtPzYSxxeTnKqUSy0SCgfFNkZZJwSiTKiNX2dDofoRM5U811q/hKuSTN77dthb3uDNOXMba5g2PW7R8Tm0Y2+9NFB+DJJpUwzdfMQA8mtZ3Zu57HQk5hEQoLZnLpk6IZAstsafdu0dZ4b/bsR7B7P9oUZJKisdAmtScoIgkCx9NyUOcCAYRnrAKdiYTM2YJm/j4uNjkTg2DYVkPF+a90eMa0cKz3COyVp2DClCHzs7RjMyMyU4LTceT4HnH89gc/vRfhaaQxgnsK6pFND5yhhBRNKp/K8oujm3EqOfzKglLEJroYVfPNwRvjY2PU7RDK87LRMerH4noqrKafCFU7vX3ISdH2US7qFAeM/yrpdHDShkXUtaTouZzsFO2Bpvtl8d8UKrXuKz6sx87RZp/8oH6S0klb0ZRLeYKWeunNzVbe/Ew6O8xN48gzCbkYEUKqiTB6TcUgmpc9SN25oCQXhalpSOF7IaQimFuPgqH9DADp6AhmoC7Qib3kzZFYCEtyM7Bx2IG5hKlGaGQWlUhlw/HBoZgpPPUb/yZ810kuWi8wRLiZQV7o7T4IB6PrFJ1RqrLjw+2kNvo+v6Lsb7JWX8ag8+NpVKpZtyuhZ5wIPR6dS2NXJ+ZW1/Br7NC+xJJkfW+IfS/ExetZI11m7YKj9rQ4GhBfL6hFhDRo9NgEut5oQeO/9qHp7RhaNwyg9dXOxE8XWp/YidZNU2jdFkT7xl6Mt00SMYaRkpYCl5vGpg0tiXAsXtMmPqsiHzmV91AiNeT7+17D42+8hvu/8I34mgV1HxVRzkqO0+xNp0isYGOFDTWbaNlj5tLTyzSbwYdR+6W4hOrGsUmfRG2I/qKqalSuJ5v9Rdpip6PKIeopIB3hp+DQdBipjJM6kO4UR2cXhqbYjfGEY1I2d47inUA+pmIOlMmv6oMJsUh3tM+iQ9vJCT3NEMsew/HDbyKjfCE6wqPw2D3UxTCcRG5ObfmW/DwN1/INo5N0upXGGubz55maCBuiA4fQlDEb8zJ4U50Jod2PJOwrVZPaRK8ZfEx/JappDX0z2N9m1tgMUu/G+FwROu59HQdRZUqv1QMJ9MyAaDEw2kSpZoij69z6e2vpfUqUINKNFUU0lTc5jAkOygWVi1Bvy6TD9eCVF15Eee1s6mLY7PAzPjhAxfajLa0U8/JowDRUbViRS+XVXuVOXUs73yZueoDB1JSNGuHDsm3mJFq102iGftTzM3qfcnIBSlwy+ey7J+yY59HneVs5Cn5GOwvrkzMdhST+nn7sZua1m7Y032NHBp9PR5vtZRCszrAYFKsQbdmNwyklsE80IYUG00sEUOfOMw5joXkMXpuGbhbaJO+jqCTIJiOYHsUktUdbWgUC0wiTQqV3H0GosA5RopFgdhm8RCGpdEQTdqKKSeUEGHEU0agYZiqK14sNHoYjWfknCqVTZ2lwjaEUzM11UxmEIOhE9D0l1hQxTFSchu/wdoxFF6Hj1WYcfeQg9vxrAtt+sRc7frEbvdt7CVocyJlTjsL5eWQMWUTSqcjJGkPOvGrkzC5FTl2+ed1TkoFporq217qw6ze7sOOXB3DsiQPoPuzA2KATwakIAYoNKRl0UkpCJkQLap577gV4i9349vnXoSw3HlF1/LuM0RTViJ8LfUi59Szsl9Z9m2FRzwpLy0weyXB9JcOUBddUl85tJHUxEVFTd3R+9srl5jpKaHkjyqQHjX66NK+fwntok48TwjZqKlizWzOkyu7DfI6tj/D7uQE7kQOhND/rp7PM7N5OerqWQSEOv08K3e/UEGpJb3JoN1VEByoyctO5O3XAS3LaVFn9ngMmGal6lMxAH7Lztb03dVZTiUSbje4qGj/RLSmSnwgihfqscmuTpFPiVQavDT2y2FfKBRl7MkZDPWlFCnXGTkekJKR7ehoTaWlEvwOGlhlbIK22iVYlF9clxHHlp2++96n9G3B1zSLY6Vkmp33Yf6wXh51hXHP/D3EO4WvT0SYsLHVjzoqz4EpLNVsdHTp0FA2Vpfj3sU5csGgB0uSINCC8iTi3STrKmLWARA/BNjTy1wVqt7La2ntMyZnwJPkMjUnwLhmltKJPe6WzIyxyHrV/KDjFe6RijP+6aMQpQiapyrdK6XSzuCOIS/JvvacfiqA1vd9ILAPDfjvqE45DsmvMjgLnEF4ZOIIIOW5mVg3hvh3ZeQXIUxuQhh6irjlhemYplZ5HymuE1xcHV9GJqBEjVGpeNRzkpy7yU7f4Vu9BpDM6uBiN3bnlyBjrhiO/Fun6vGoXNK0mQ9C5dOlZZrWWo/ZM/s3nUF8pmy+F5bUb0yowN5WgVtubi/+KF/qnSW2ycPy5Nrz1rS3Y9cg0Bna0Q5uI5i4sw5zLa7H8ww04/bZCLPrEGtRfWIXS5YXIn5tLxG9DfkUE+aev4N858dcSP3IOlcs8mLMGWPaRWVj6sdNQub4B7uJ0+Ab96Hq7F/vvP4K9fzlM8MLxyU2Du5A83+/HoegI+v+9BWefttrsMBMmb3MEJzHlIqqb6EcvkVkGxzvGyB0j5LfTwToZyXOphw7NkkiBxlrjTk9rIEx1ZDZsSijnVNBJb4a9+jQ6AlGIdkQyCjHY309EOmoKlFIigseJKJoU9bHgebIqc2KCxmGHg47GPtSKwvwCrODQqrpwnO3tPd6EbcM+7HHWEDkQPOl8/qRIfzku5gxMvmzeCQWIFAZgEREZvRwkevPTWak0l8+TShrt5nupDBL6fKxtG53CYjRG02n8MbT0N2HEaUeAznOorwl5yc1jR4l0lHMRutLirhNz+Iz8w8eQSrolPUsn9clyRJGdW4Yi9tW7gqD6jQhKs1z91P8jAY7Hq7/9071zimch3NeGHz3/FF61RnDF/FPx3f0v4K511+LshkUoT6eyRXx4dccR1NXVEMUQljFqvdo9htrCQswqTuzTr8YIXtEYYoJ2xuvQY9JDhvnAqmFe4qKxj5BPKjstD6kpMg2SEjr6ERQ0S15zMDTYSP/QC1c4hil2ih5wijBRWyjn0050GoqD//moGCcOJx1oJpQ6Sq+ZZaZ/MNBiahWi7Zs5OF54M4oxFklBjTsOifT/B31K2PShlG2sLV6ATW+/Bl9xA5YVFyPTnoZpfmhw0otZDjolQfsThk9h+ywhD4OYGIHlXRWZqOjmWaY5+EE/20DHKLhJpGPTezJm5Qn0rOKuA1qNl1hSzO/YC8mHNfLksWbXYCn/WD8aU4ow18tnIsQPTARx7PGD2PTrTmz7OaNL1I+ll3twxo8vw6KL0lB7+RKULClEZhmRm48OtpSoYoY+aINVM3csJzLzdQmV3xrlOCmjznYpiWhPdSI9n5RqVo4516/hslosumUeZp1fielDu7Hr10QXv9qLZx5+Eht9x/GrD65BTs1Sk28JKW8z2g5/ugceIpvJVNIxPlPEN24Ov0iJ0tjpHNPcRE+iTJolUf+pb7QQR3v4mQQYx1k5GaIvh5KevLaNkXF4img04Dfn5mdpx2glxuSkKaamXXRBy7YT1ZURooP+Xhqjx82Y5eRQ9FA3PGahVhZvUUq1rc3LxAJ/E2bXzEazz4ZXhyzMybAzarOzdHahcjNmNiohfD6zgpSGvrVrnI4uHQWFleZvdbA1Stqc3IGXEhs8BHv5Uhz1W8b4bUEvnHzmVPL2HE8eYtRbbcPv8o/ALnqlZ9BaAlNLkRAVthF5aFEUBo5zrOa+u02UEPV3Y+cI3pjIRFOQiI1vzyIwcdz1uTvvbdu1GzWFqdiIICqKSnFqmhM3z16NeYTB2hAgjf86yD0rK8oxPDiMR/71ODpSs3F+RTrm1M9FO5U1YoXIn5044utHcWYlejv2YoLQJ8rXvJOdSHHl4/jACBZmBE3l1v8p7LAMRlMP4aCDcDZTBSyEMplwwpPmQaqXijLeB8e0Zhz4dIJ4jJzW8BFGhJWIte9BLEwIxs4N9+w3KzxtqRnw2hj54Tlh/EpUN9H4LyrKRRkNMS01HTvTFmA8JQdzXez4gYNwRSZxaCCIeTU0/JlGonLWICGnKWflG0IvcmSqfmMUUBSPte6AXSsWhWo0gDpKqpDPL8dostdUas1vi8/SUVotW+Ncnc4sQkjYY0WQQajsUBQkvz/aR4rx4gG887Pj2P6znXxuJxZ9eCHWfmcV0mq60FTnQRYm4eEYnCgwUbQQZJwJXYXIlGlXm2YK+0Or7FRsEsiuZBTOo3MljKbRTVERdYIR3QKf1g6LkS3avQOp4UGUnr0Miz+1HnWXzoLPlwrP0zG0vxDCZNc0ihgcisuykcaI6hHxogPOIox15VTBRZTnofOxde9kBKOT09FeMlolRpPJLy3VFj0wBT+VjJib4dBCMCVllYNg/3syPcjJy0OGZqrMQjM+v9pKw5+aJM8XikpSM4pOQdZCpkw6CpWh7x5uRx/7o4r3ORExqbvWaAfS6Pyq0y0syrThsc4IfJ1NqGRgONG/kmRCNVEFWB7qxZFYMV4bdaCEKDpzeD9scjzJ+gnBcPpV7Sh9lI8wL9iJdOpOZno+3EKPhbNMniydwcKuZ1QBnhKdMmyTz5LYEB1sgqOIHF/byWn9iIJQQnroVJ6gaomyLskI47ySFCzNTUE9TUXbt9tzJo5hXS07rmwufnbBrfj8/HOQLfiuiKSpOmVnZVgU7T1fUlKE2667EuWmbLKARh9DKRuWTy+Vwg5emE0DoUKWl8xCCQcnl/wjvWg+0kbbECCHC5uih5kW9N8l/ik+rDpZHlUPqekoZbVpyLay+fwh55NiaCrE24OIkibsILODa/kKRtJR0hlynzln0TuKZ3lhU8WdDILIIkSkkEm4ZROXIqIQesn32HBDuYWX+9mZFQvgJKwaMV7eNIhig5ecbKR7D6NWMbo11cKIvZf8PRSLIDLegajm4P1T8XJUIhTTnyrE0DbUuo6KacxA8Q/lRZQvEQ1SXyu7zrZ08DrN0SjGJ/sR8Duw+Ye70HnJv9B1NA2nfGoxPvzUclzw63NRvbacCjIJrzWFWVT64gjvkci4mxkYrWRMKKURJcy0UYUcgvo3KeyDXkLREJVwggY5SWMQ+50Oewnbtew7gHYaw3TzZvTsfN64AOfs82GfezbsfF5tTPKXTc+S203j0kfW4gOPX0wKFcDrX3gHj17yFLp2kf+aWRE+I/tkpJ90SVHMoCFNhbEtmYlkHB2NEdFAcVyOoxlnRT87n0mIkv1iJZY+Rwh5hTRVLmwOSFUk1OtEHO86K2KGZOfGDcXF+xZm5qDSXWjyQieE6MGuwptEH7n41i25g8hkgPxTf5Y5DFVycMiPP3Wl44HxUkZq8xIfJYR1xQ5TOr7laBuetJYg6IrfT6gqcvwd2DU9KVHwUrBIOCYTVBL3tMboyJIFRkr6zVhhquk/u66pcmCzC9bJtvMWODwxjQI04ZLCScwqoz7qtKkTQsx877e+dq9dRpQq5eBQDxwjdGHnyTMpkmkTD80hUlmtkW7y5QAe6wrg2Vg9LnBqVWC+ybSr4+P/JYQezsEOV7tcmqJy55hKs4nUfBSmxh9MmdE+8tV+RqGC5IowKYG48Hsyq0Z0cRmTFFkGIg+tHzkrGZLLw0dKRUywX+v1tfCG7baXLjaJkZiT6krYPmBPRVUGr8NoG07LQxuKMDuH9xvpxFErn5FiGosiXTg0noI5hRmGF+o2hbyNpg3N/PREJzLLlyGVdCRbRRaEpoXkdjG9L8fAdqa174BjznkkWYfjxTva9cXM5fM5VC0nBDBEZRVv5DNE295i1F8df3Zy0BgjWpo3BUd+ug1v3tuO3Dm5sD5Tiys+scIk6RzioIlxix7biKK55yNX+RKzvbqcjpbQJtZmSJRZ1zSe6iBOJL14jWCQEU6r5dJpe/OgOnhVrqmSTSPqcbIPSGlcXQeQPT2EtOoVyKpeApsMV31BCZMePH1sN37WuQOfWLoWixcugCvQibJVNVh86xJkZvqw+RfHceSFccJyLzLn1aO7cTdyqqh7dHK29Dz6KBq8+D45vopBY7x/mP3jlD4aeEsj0Dy+b5LMKgc+6klXyA832zcemkQqo3zzlBfTVLo0ZxrG+Fomnaq2gzPVpEqczXCCptovIQURL/JUgJXMkFMsfYfOyqaVcAmxMVAUV87C0mwLT/XZMR62sMTfiFWzKtGQaceDvTYaXQzb+0NoJgbLZSCqIl1Mz8rH7zssrHBNwdn0EpHLmfF1C5SjHa2YW14Rh+6kOwoYOgrcR8efMjmMGJ10lIHYQTuJUdds0ndKTJWfyalg5bQ0Fsnn468dk43sIzujfTkcyhsl8iamcKuDCPPe7/3vvfFP875DnTgSnkbT5ABqZLXa1ooRfUdrM/7SZcdmqw7HrSKcWlyKcwvS8FRrF1Zqx9EZnfgu0RHa2spKzoON6LIXmK4tTZwO08tIM0plzSQ3ylHDNVUolyVewwgu+GnzMxoqm61KRDMl+H8IldqWR57FaGHT7+Kz7FRbdjF5UylcRCVV6Wyv6UALfjao1WvH3Gy+Rkf0RiAHV0YPG+fhpNftTi1ne20opa/RFJCLhmln/zhVaEFaY9yd+CX/1WId5yS9cW4V0sXvOIA2QTRFXyWatLacbTLbckmhxV+1iUZWUXw/Q0b+rcr0MyqmDZNq/HME27+0DUVL6nDhb87C7HMLqVDAXHJRwy/lSNhvFh2JnVzRHJmt+oHMQpNx339kI/ZR8RvEl9Wn4s5yODOr1bRvIZVcOYR4Zjw+NnHhtYkSoi2MUqlZ5iAXbQZisu3vkXfe2Yz9wVE0eB24af2FfMWGWBfpVsUSjmUXcpYtwMILSQeqirDlJ/tw+OlulM4pRuE8wvie3bDrbEbVIIj6cNxH4SZDIuXKq6JR85mUpOPzRbuPwMG+c6ZnwEVjziM31pbtbr5nJ1UpyK9ANsdFNfY6WNNMNUuo1ydQlUQBJil6ZNXUvycbHuuTHtTEKweTImjtKeB1LeMAQhELb0/YsSeUiS2jdqzOJYXMnMTyrAga8jzYNhLB0ZEpjDtzkU7as/+d53Go6iIUZWchK66CON7WhbnVVTRwG6Z7DmCA18+h3nQMHkZObjUiRC69dHg51I22GBET9Slb9jDaC3uhamcomkrVVmeJZ6BWGiRTxaCoPQNsQkSaTuYbKqTaN8n+OjHYvHBUc/3ZJchXFZqO5Q6H8M/dTWhKWYBb583Bh8vcuDwnBQXsUIJuTOUtIl2l8vw3ET8J0Hsm4Eiey6I3O6lcVeSb8zNpXCquUWGMsqLKaqqiTauodFZ+ySISqBV8MJIXeaz/U3R9Pfr/OxHAStcuJ/rdYgTUMWM6DpvKllZ3CgR83yVaZSXHkSifNc8myqG/VYihwh0qVowR1l6ygIpM2Caup4VQSvYQ7ZgNHuQMxujUEpzb6j6MQRpzSTQHe360G3+/Zi/1LIRz/0I4/bFsTHl4bRVDaTpWkFiOQ05XiTRthCG+7Oc9zCo1i8BiN/KrFmG++lOlpZoqKlb2OPE86kptx6V2K7eTsBEj7MJYXyNiR99AzDsM5/yLYdMUpHhzUl8kKjKaGsfmt95Ayawq3FE5B8tTc43jmeyhmzK0RjeKsVtiUJ1UxrIgzn32YtTeUoRdf+jHg5c8iWO7ghgPTmCM7VbbIynp5lgwi5w7M58OQZzflBDT1dL4UgT/qZsScXotD44osjFKcnDMI+opnQn0qPdNhZ6B8LQZ9sfWwaNo1Co+CR3cWNhjrvUumZ5gADkJs82zkx7Enykus10BXEvfenOZDZ+otjDF8fjnkX50pJQhSGO+JNeHm6pduI408qOkAB9bUYYbS2PYMm7HS70xdLUeRaxSyExnDdKvsM1VQm6IYhaDp4NBTDUvNWYxTxi1dIZ1bjof2oOqY0+INlKRTswQrbDMoqM2AUrJVfUtm95ny8cTvUTE5nFlVOTkWRzgWbyx4e3s+OhwM7pzF2NdTobJw6h/k/2jr5yfn44/9trJqwk53lf4YQ2aODZFc+lKriVFqpQ63IRUrb4jypgI+3BwrAsBwRONnlqX/FEWc+AIX7TRa9nwneYYvkH92jGuD5o74QVS57sbbbin0Y4dE/HXk6LcRH9gjPCQhjBDNIzpiSDwTGQOzlyygPeLf1erebunE9cRJ1M+QdNOM6ulZPimqo6fE4SXp27dFofvisIGGrN1iv6CdXIGoiTqQJViEi1YVO4YlTqw145XL34FedFM3LzhWqy9uwJNJTlwEvKlM7JZ9PqGEkz0E9Eoa2wxuu6js1pKVEHF1+nB6onegyitW4pywsV8nRmoZ04u4ZVoXYDgP/s8XtJ7UlTmHTv8mnkc+7z1cChyn3AMfFHcWSfg6vtT5Ox0QN2kU2e9+ifsP7QfH1gzFyNDwxg4vtesSFT/jOgkYdKGUHou4XUMuZ5snLY2Fze+fBlW35iO3fcFsPnrnQRG7FtSTXtKJnIZoKtnL2Q/UelM5LUYsfSMmivmM2osSBVHh0fQ1taJ0RHlEoRcNKJx0WGaOsFIZ98ZCphYKhvmfxadRG5ixWmAY6tNRs3sVFI4PpZmQowiSohk6HR9k1OY0gpY/j1EhxUb78QQI6tyPSRfWJsVxdWzi6nnwFO0jfv29+D+yXI81GPx8zTDqTFzrNp1dABLbX3YbRVihzfdZOTNXbQWRc+n+2oHnuTzMDgbBMv3pJ5R6owS2CfEnmaWbW/uP2LKmiUjNKNdtI+NQzY83+/AQ2zPEwM23N+TgvN11mPLxADeOPA6olqpZW5KMQsD7OicCBIip5p8xPtJISNBRdkivEnYcrKTEqLMqhRcXmyYisL3tTlLKlHDicspSaMB4APHaJx7aPgHRnrhStT6v0uk9LmVaG3Zh/OfOYon9rfjpX1HcdHWKRyasuFtjv319A1d7K8dkxbO3Wuh03eyTbvoyJrGhuFKLmZJiDyhPK7KP4fZWRWJBT5qr3ZXoerFo72ohyKOSlKT/SSKoh1cjULyIuKWeiZVUyk7O9YJm+aptRZC2edh8Xv1M2WSfZY4EDXUvBWbHkjH29/Zhg/8ag7Wff8s+hfybSrjWqKQU/Jr4aFDVHWlKe9V1l4GGfLRKU/DJvSgpKEgn5yRKgeJTuxBHzxKRhp0kWizzqhXvbhox3sKV2KduxBjRJTRm330kt+RKMmqijrdv4ARR1OeRIdv7T5AxJKGq9xVOPuCKxEmPdBus9SaOLqhkuYT0dhtEWS5cxCjs4lMjGAyloIQqVHt2eW44cHFyJtdiFeu2IC+bd3mCDS3stfKZ6jOIUkzeprYrjl8VhpzRiFbJ1Mg3eIYFhVzbATlZxiwDjDt7ulDfhavY6hp/HmKiQBWFtSi0CABG/xTXjPld0L4scjhV80alOR3VIYe9U8hQqSkgzm0HDeT99M0Xio5+hTHws8xOti6BR53Ji4stHCrpwO3zvbg9ioLV5XYsGH3O3jMtgwB6Q2lNCWGKyvdJij+jer1aksnAtkJ/ZLTs054XdIvVYHqvbg4s0rizjAp1MMgtbXGU4E8BpTJiA2bNEnCLpntiWJNgQsfzhnG9aUWbiqP4og/CvtwiNDGGSLVmuFFTCE5u5Xwa6YzfK8IBazJcuHV6RL4RxlNZkrfUXJbRWp+SEUsSuRRCtNiGAkkHkpzuTIOiqZX5mUVYzXh68lHfo+kZcNfvAS3nj4Xz1xch9+tXwAfB+SNAwfgoOO4szSKfyyx8PkKbUoKPmC8kyWzPaWoycpDmoFGfCgTeQM4TIv3qHCHrzk1/961lwijiYpG+O8b4kBHGD34vmC1ySAnr8lraCGPinv0mvg0eat4or1KBy9SMaVwSjIZKsDPm6kmKpnogVw9HdHIkWH86yOtfMnCjU+fjcIl7A/Ba00JmtJgRqi0dDi1YYWnGCkjNG6TEbch0rjBJI7iG5HSkfC6Jkklo9OcuGiCjhYX8pCoWES1FKqvOPEcFMLiaNNbjKSEmdpvz8B7imD9OO+nghZ9vJSRWDTCwOn496sa6nCJuxqLR5z0N06kMEJVlOSiQtOigua6l46FU46EXJPxBB3HD2I6mgZ/z1E4ssoJbd1Y/aXluOCH8/HCl49h2093milidhydBxVckJfROaY+1KyIVgEmtgdzuVJQVUfHqghlHDv/TUhmZibKK8oIf9nvZkXcSVHSNj6lZ4OLRpPcMl0SbdtuynmVs0lKDqOsc7IDWeLQNHbt3ZjGoGCjA89if+czAGQ5UrFQMyhmdoFOK+yHIzGvn8GXPlhkx/mzivBojwNPdATQNcUx4nUL02z4OP3pfNsIXpzOxT/6bHjycCdaUyvMNKShitrzzfR7XLSM1xJCTgope13FKWYWTjMWWURjV3CoVZJeTnXIq6AeaI8Eio/OR/7HvopGsU7nu83oNDPBSMhTSVh/bDpiAprKid/vR/13aX0lnu7lqM7QJ8sRY6SiYchLK4PrZ2SizE+zn4T+UtRkQoZSQuWro4G+qy3vkQV04j9iYKvlAz05HENqfinOXrTEnDr7Iw8pxGQv/tk0hCw6g1MseUZ2GKNPXmQK1Sq2Uea9j05JBR+EjsMDPZjn8iGFULlknK9V0HBFMbQTDzu9emA3hlKVBZ7xcDJ8oRlFYhOV+LcWXLgYrb2EY3qdA29Txj1MhyLoL2NUwonXsbSWnnztwD+P4qnrX8Dq716M9T9ag5QoObumCE1k4I8z0TfysuKtvGbU7Waf8++hVjjM+nX+LniqKD7RE59LVnt0cKNmGJLtHqVz0vSY9s6fIdZkP6KHX4a9YpGpjY9/nt9XOa2gvcZOr+sZktcyYsOj/3oQV771F1KWcXzqk3ewXWwvkWKK2qPPq3rRTWMQ5Bb6iPmRxfEtyM9HTpYbmSm8nvrHZNNtqFiajZteuQLDh3rxxB0HMNUr/dC9CMF1cnQJB16zGYlVbUJGWdlZtHkavSLljJNyJcrmp6cnXjOr+d5PonCXlhGKJ4IfebqmF225iSlHiRy4Zk0YVfX5EyL9TRaXSUhZTBJWIodXFOfyRsiZw6Rb+alOfKQyinNzQtjhS8M/uxyku/qAHeXuFFxTYuHDjM7rOExHAxl4npd5eG8LtmfMmtH7JBhtpJba3yLxN1S3MTOJ+R/C99gfUq23RuzG2di2d4xbNipjLDkdRDF1wHpIXy9eT5mPLHs6itPNKLyvSBdf6hvCHfle2BNn/tt7d/4/lL0HeFzJeSV6bufc6EbOAEmQYI6TNUmjUc6ygi1bXlteB8k5rO2VbdFvtc/rt7bXaR1kWbJyDjPSjCbnxGGOAEgARE4NoLvROd53TgHgcEbyW7+aDwOww711q/5wzl9//YV6xw0Uwss0mwOwkqOwYxIu4KurJbyOD9qVHaXlfOW+/9EmXfjeio1/SpTx860WPhhft9qC8H87kcFjs0v4BD3ordYyHLUk6u4G8iN5D07Wa7Y7fnmxig+3cgLJye9P1XB31Ivwdfuh58gZL5fduEv1z9QoHLXUGBxeoqLAhoCI2+dnUQ52oXj5YfgH3wlP8gpsjoUjNQFbG4CyC6jT61qWF3ny4aG/pYEqZtD9C174bn47+5aDVUrwO32wUkRNYfJxKSubnZ4iUo/AQc/5vLsTNxNmY+yHsPvfCCf7UleMhlDesXoJ9cZd/H0VdrDRFMowbU1HV5d5fxmxjcYxtOfPkBqkYPcRPWwKDtGDY2UENaIwy3d9sGu9aYOIk0ijyv8eSFzAF04/g6Nb3449u3fCDrTCQTqjajnGa5YyfHby/lUa3CjhujITbTf70WY2qlj1MpGVjUqcxlZUqbwE29/Da8xi9akMrvz9cbT86l70vPMwaqPfg2v7uyhPNNxRfv46p2EaFdSaPw27ffPsezVtzKIcS/F5zWqsxwTPMkQn8tYmWYnoxJFf4hhujA15vXX1adgD967/W007RIXiVLpuo9npmfXVlevqN9oL52C1UCH5WTvNZ42K1q33pc75cnTQyW4UcDU6F22hk/TgH+cLuKswgZ1tlBdRN86NY2UI9aad/CL7uHwRQ+GdmKpU4SNdunX5OfoRL2xdT42ya7IxmwfNM8mYZKgLGRkVKsvc3AzG12awfctOnK4F8FMxF1rp4K1sIWF78wsokkOFtFVUd1aaqmqxV4uopGbx35ID+IWOkEGr/157NlfBQfsy9nYp+MWm+vPyTAv8rSg++d36pNRQJ2T5t8UwPhyYgbeL7/3/bP8wZeGTRNyfYBd/s5/9ZavwYX9lCHhgxcI/0Z68ixb0P9L+eZKQq3f9sw8siHrY2HIdAxIG+dK0hY908zNaLuEgVH2N5FzXeVDVt2/oxgSpzqWZSzi8/21ozVNgtGKi7wh6z54z47F8aRH3feg+7Pn5Izj8wRAcLuf6co0KdcgwkWqZvAAdkqG5UBO90BZhep/vunbg3eES7OnjcPTdwveUMUijqriExlcxFNEYk3XIVpRh0irAdSiArTZ+jEglRHgr77HxujLJdASZYgYbQc9rTRBeKzJCIE19ePSJZ3HDTUfwte9/F2993e3oiREGOjlwDvf6LjgdFyX0IA+qKLy2tyriXiIcbuhHbfhhOHuO8PO8N7n3/MIwPKQzDfy3yaMgxVu9MIkHfuMUem9vxW0/5zbVjGrZRbPF9sc2jZNiMjQMysdQHkmquIZuIoN8NgM3UaJ2WE7Ts3f7I6bqbp0GtdEbRrLi4GeyaE2fh7P74PomNzUqj6ljqQQzNi1WjS0sYLubNFbLo0ZC2F96dVtBPyE3NSFLGX02je7I6QfQvOMOqAScCm+aisfmFCbg/gsjyAZ7cKTFj+1Bflr0jP0z1ZBFJyUTRFK6zkk6vPMvPQH3kTehrGQutmiZY0IEMl3IwkmDr/SPwYYGRIis5Ji7XDU0rFxAqWUX/p9JL/5kgC8SjVH2nMjl6R1rFhYM92UTNlCEmFBSW17vjuRxMXMd3PkxrdvvwPhmZFwQY4N/2Uoq0FKNlqCUpBGlZaflf2swhactCvT/z/ZVjsV/GbPx9gZgT8DGw2QTZ9Zs/Bl14Mv8+0PkVSUK0Df495Vr/fn3W4BePqeKP2ztlN1NFqU1Vx1oIv+yM1zHsWV6D8UJyP1fpfj6hGAhebI/vYwDAzegRYKu6KzGUZDXfMyLBPn9dz70EN7wN2/FTb9JD7U8DEcTFZ8fUzXW9f3rSaMM6yLDpsitNvwo4cpsRRVtuEp4T68iAZOwC3koh2Bz66uCi2q6hLK6rld8esL65Sdg8VqvUvwVGucVKqug6vWKb65B46aswAZa25atRtxLPWHcRwP/+iO3oKeH91N8QJxUqxdVKriWnhQIJbqpk76cmz6PK9pYo4pAyuCRgutzHu3GK2AxvYrjdDoOfUb5IWzxDhsfvP+dHLc0nv2nAoqFAmYm5pDN8Hs/rmkcTLyKeuN0o9ETQLsjCDtbRLShzTg3rfv30rvqd4x9jSm+EYgiEPAjnVhA1RV6RfGl1EsjWC/Ksd60TXgxV8JncgN4PKGlM32G86BI/Kbiq2k5d6PNZhNYTC7iceWxqJGSXgsci3bR0P0keez3E3XMJ5ZQ41jam0lvWiLe2KOgWTnS7MFHtjiJVoEPc3z0857+ZrzLv4z39Abxbjq9Pv8Eer0raHamsMVfQszvNDsEz6ct5Knnym2RoXd4OQlRp58wyEvOvR5EMcKjmuAaTEKlu53zeD5dNnGMf6+trq6gKRjgYNgYWx43Sr9K2DfO51ulZ1ygUKuu4FhhBSla5bbOXszX9fmNC/wHG1G6WWV4ig/yXyjXnziXwGPDs/AQVu/2lfEc8c7/pKz+A3+G1l4DDV/bqJg3x2o4Tf1S2+avY5bUfI28fWj6HJ44+W0TsT/iWsYkrzuVe+31LBQXzqMS0sYmGnp3BR2NW2lt+VAULOOBtUGnVERioozv/fTDeNMf96H37i7YRASOzf38nGBLiqWryDNuFOQwUEurDDKaZjfhenTaXp5e308gWuDy8Fr0IoqCa+uvUXz1hk2G4LoKPHYhh+qF+8nvj5hyaOZ15ferhJfW5NuuCw6qyZtpeVUJOC18byMQODx8BZ86/igeeuhxbN3C1wscNMU+tLKghCEqdCabxlqJ/SdiGCKNrOo+QiU+nSFPJRfM1qYhwvAA3WmU8tKvLD85DdMHDgzhsyfoxNv/oo+IaR6P/9HzHMqcyeP/sY2efn1A11uV/56bn0cylcXF4ZGNV9U2n9FB4MG/2QedC7hr53Z4NipbmaYlasF6BVDVykXYpSRu39aHX+itg3qIfz63hC8tR/CFdBOO08eZVtQqzCvBuFYiCmfHXhyIdax7fW1VFmXQXBaWSYdJg9inj/VY5jCTb1tbTFXpJxIVPJJvw4uU9c2lQPMdyoXiK16nbX7ESLTM2BmIGx2+u3U//24wfwc3VkoqlKsTWRfubawjL2cXChvHRqEi3JSFub61UzD5oGbCadFvD6zi+6s/3gCkCAXPzM7gxo4I8oSGHfU1WOEWU+Nta0MnoU4YrSrKwS72KKKs3vJh39Zawz9PWPg/gIpXtY9Tls/dYpufEwfLOH5gDb97uAN/sM2D4zuXcbzzEo7vWMZTNwDv7Ni8sLwBB02JLoS79cQo6uMvEc6NoL80j2mTo71+UMQ9kRJ89HIu9rZ/gLCacF4D/V7/FB5Zi5p4w2Yrzp/HnOXGSVKjEgVYG42psYYPIkgvrTF1BemgU/juL5/GvX9+C3rvWlfG+sIIHKYQB+9NI6l8CO1WrFO4+X8DL7X70dTmN2u84v98nqVJWI00DkpQMZ4+AUvKaZaGhLjW4wTy8CbirAxDNXqT+uhTcO5+B++lWIADS0ukezRuQ0QaeQq4KiJNaEPNWgK5ufNG6C3Rj+syAhVUj7vL+MSuvbitWCUL0H0p6CpJTSNXp9NQVd+JocukouxDOYPdhLdbKAed+pyviVRyjgYzhropSFkz/L+/exd2KEgoT6omRd4QeI/fxjs+9wYagBSufJoG7bo5eFWjEl//ppJ2Wlua4Q450d52nVfebAoeGq+6/p26aIqWQTdbhvJ/XV0+e+UKx34zKArsi9r4eF8F7+t00wPXkapYeHlK4zdDmrCBapUcs3gerxu8Cduj7SiS3r1YyeKJhUso5lSbQKsQ69fzsz8f2BrBB+jVf7GH9NORxd6mIELUwW/ysb8yY6G6eAUP1npNxP5aowyo8KzW9B9YsXEfu1CuS9s2PrN0Bd/PNOM9HRbGinVTnUoFZ5xH/+QPjpokClWQMcGLjS9oDlRBRu8RFm0rT2HF8uGHSQfafU5EtWivRnn7wtAV/P6+OAJ+L7zZJbibyeMF60zjb3ksrXlzNp3eILxG+XWUNrCDRvyRJdusSbr4nbZX5OxaM4EZ/qd66UrU8PHrbn7XoQ05iswLpkpQFWRSXoECllIGs1kmCXv2OL3lLGxOimPLHYCO7K7nzTKNY2kCZx0t2FejMkkY6jk4m7eiKdpq1kvNc3AMHPTuq+S0Xt7LpGXSuosyeQj1Wvl8ASIbm5OkjDCLUNdsR6UnTEy58N0PP4w3/8096L2BnVb0W4JdXDVpyPnUAo1fHv5gCy7QyzZ6Ayh7fbhKA9JIGrBo11AlvHdRoRzkdZPnX8a2vbfAUv0/0QBxQnl3/TYxAwqvETiiAZPRpxGk0Iw8CtfOe6H88SINw3xy3hQpjbcPIsrnUzaYk4jMQYPjpSBVI61YrpYQNktkHHeJBfs0ceEUjueKaLWb8L433244pkqmm23ZMnw0hM6OXRSdHOl+N5wqSsrr+NhXtzg/jdzQxAW8yOfeyrlziSKZXIkwDc5l2A1dZIwcJ62eKAYlD5megiveg93v34ULnx9CYjiL3js6Se03ZWyj0Qtev91aG3q8Pj8CHqKLBqHa13zeFA59xdPbk6fh6N0IGCq2odwJrXaY5sTV5Qy+X2jAJQKdU7RbZ+iRc2vLcDW0UJYtDIQsnJmYxtO+QVJRJzoK83BNvgjP4N0cdxomoqAaUVueSE6b59pEcZr6MFR0YKfAhZZUNWdsKyUL47Pz6GppQVfAwn7aa3Xrfzz6AO684W58Z76AyVyQjsdCZ+4Kgi2UZRrLy6tubA3aeGilRll14rnzIzheb0R7UzMNu4UbYxYai0RoqiRtlF/NrEfzZ9NzqOWoRAZqclA5aQOFcRzw5PBILoDn0nWcyFdxcnISP9dBuNtCwZPQK2pMBVf5I0uTR2upfGgpmmCUOdBTvJZWz6aQ+oJR7KLOHopa+Pa8EzfQmm7aDe3dt+iDL1O4tI6aKKTIV/gd9nFu4QJC/gjm6Ip0Tp9vY7ODaaoCI8qSnEEtRcHsPsj+JOHQBonLj9JBeOHYeid5dJpOK4Wl0ACKnga0RDjCOpL7tUKy0Vo4NA+vWNhnpWDnlwxU9wiacpBr82fhoJc2mzOUNEylWbmSwHd+9jm88U93ovfN5NIK5DS00zuOrRsJeR3y6ZAJ7tXRpoAN+bmbgtKkZUk+c4he2VnOwU2FVE72+UwRO+PkpUrxNck+HG8aiQqNQcK3XlJ6dOI0Grv3mX30MlCF2YtYo5IFo30c2zpcvE+U14y0rXsxJ6/hUMwhn4BXpzfTkKqaTNi9oUhUelvjGOnEMp/rp87dhzeRXmxroMQSWlrawkyUZ85V4D0djX0I+zhzimwrI9DLMVGmp4q+km/Xea24vxnNrYqGU+ZWZzCXLhEArcFJVOJV+XUFHxX0kjzNDtGTbiOtdmDgDgr8Z0awfCWzbgA2hYXOxOSNaB/Ja5uyMjeXZDfacmIF5bUVfnxduW3OjZCCY3MTD1Hhq4KuvH6stIL97XHspU84QJndQbuoAqWjlUYcp+g/fnke93RFcbgpgD1hG4888wie7X47IbgPUZVqIxJ0de02Bj5GA6wTgES3tKV3MHOZzoBGfAOme0R9SNtO0Mg+vrwO+w/5i/CvTiIX8xBVXcF7u1sRsRbxz2N17G+Lo5Xq5vXWMZp3IFNx4IlVCz8fm0Nfdz+pLXEdDdrrqmO8K9FW14HrlF870wQzlcVmGgdKcFOQVJlWGjfCTFXsuaE8hDtiOdzqWcK9zTaaNiGVghwm06wZVnJofdyU20/YTEvAazeu133TPbTspSQFrXlzwiwK4BafjX+mA+vg8zfwUg5aW22gaOb7SsgIUchDUlxeL0oO6YhRyLS2zstrZ+Grmnia7sd+2yqVJchsCnOSj1FhHY39sJYJ46hsW6lM316wcYR27hXx4KPTgORTRDLanUjj4uHPlTz5aX52XXE2P8zntKcvwKHaaZwkOzuHZdKZ73z4KbzpL29B3y2UEnpI42k4hqo1sF5+ahVOnVdvYDUvpoj9ZnFGJRbRm2rJSIkwWk+2l0YxEtqOweri+q5F0Qp5/9VxLHkiVKgo3PkUmuiJtAwV4ti4yMFdWqPuOWROYraIRlyiA/r+pmArmKfx06k417wpf6scNZ8FQXJVbQ6iYfunR7+P3PwibuZr21pCWKPX8lkKDnMegnHUVeO+oZ/9T9K4UW7k7WlszJwrjhRpg58OoLGVn5Giqn5+tAVefwCZpXk0dvWSw3JCtU6usWFTCq0CnEk6lFC8HQ23uDD8lRnSgCT8N4YoFwEkSZe8hNOWcVavaZU8ai7SGq3h85mrdDoXz56kLJQQaWozkfL6+HE4t916nQBQAIUer3OG9WwCZRokjVqFztJPmW0pzmOgrcl45p32PM5RWU/l3Lh88QQ+cHgQR9oieODMCM45W7Clo9vUnrQ41g7j5deXuYcSaewitalw/E5xbJrpgBbHX0TP1v3YHqZD5COdoRouXXwWNx28BQM0ULuIOFVjQWUlb4/W8PUUnU3ZBSdp055oHbfSwyvL0Ouo4s+nG/DR0DQOOujMm3rpeNZlzCF+t94otQYyU3k3m/ZKK4pMuPLkkpSLd/KH8bBvHxzRHiImQo1XRTj5GWWxaQQVRxCcUyBKOdeEsuttQ+D0W5lbii6LI1PBmviRX+TlFIB7cNGi96H3oGavZ2Jd19hnnemva+gdHZLw7zVLnF1BKD6eo20n3DvuMaXEzeYcJTdtHO7wOnblbIpCt9HqFJCxkZdwemUWdVljQmTFCN7hmsAPxtNIvhLPMQkXjl5l9bGtjqJst+H7P/sg7v2fd6D3EMdEyisjqoCqlswEpaVkppLvhqdSJt3m8pyEVChMz1fieGoVgE9qqxSTvKE2lqsJNpogBKlYtBleGlhHgXTCrBZQVylk9uhzwMAbEKFxj6bn4bUpzM2KXuv6bMtXaQw5FpHrKF+JY6sKQlplUB6GagOyzUzP4hPv/Rl896N/iLe86Q3sYhXTU2PIlyoo5dewlF01ZdbKpE6X1+RJa5ilgVqjEcrTk6/ki+bUYKWhUvN4RT6b0KXlNQiqe2DAQHXTNE4bv6sU8jUqdn2DLrY0Bk0MYPHCMq585gp7XTfFZFRsZDOT9PpW4uvHyXs/c+UpqNir2+3GzTfdjPauTorBuuw4hHyvpxFEq1XKc4nPOM5nsPn+YrnM51NtA9ucpKzTnxOcv6SpnEtR8rrwhhYXPtxp47A3g69ku2hwHfjpPgv3dIbwzbk6LivhXkY7uIGo6Y1dWgYnBSzaRWRJCcdHL+E0526Vzz5MlKRaCu8IrsHvcuAr6RguZigLtvYAWPBSJvyUm1/ocpIekCC767iUtfD3V9fRwkKqiPbMLL616EFZOzqvM2aO6sQx/Vr/l6CZartfCybwN+G6Tcv74PwrA/NDztc09brEzw3zRrP8+zlCjPkiPy+FFuwt8iFl8XUNGRVO4I9tmlBRAsPT6/TswLtpc66Sn6w3/lZ2mlJul8hj9ZuCY+lBNoX1/7NRgXporLT5RVBKXtYI0aubMgePpTeux8F21LKEwA3oa9sCl1I26YUtwnoPOdrP3HIYX5yzMUlQo2O8zPZhszzEwaeQP/aJExi8O4D+e/tRLqxRaF1ILfMZQm2Y5XgXyeu0vFXV8pi+pRxubQve3KihpSBF/LXcalZgtLxHhBTkwCjqL2Ok9yI0sNrtuMlLzXn6G1F8/X95DA72162MTX1fz3F9NFurBAGiI3re9caxpvE3AUvNiY6Jvm6Mn796CT/1pb8y1Zv1WSeRhirjLnKaZ86dIloLkp61wl2pYaB1Nywipw4aHb/TQcPkxNDYLHKZNNxaOhMyU1PmowJHQgiqHbHZjAyy3+ySJ96PKL17kxkfG25bdNGDN/7NbRj6whgWTyXMCblR5TuIW7+meYgS6x4PthFtan+/aexbOBimF5acEQjX1Y9XnlXLkE4aLTedT5+Skmg421WghjA94HJhgIZBSKc53M6+KahKEK+iKRvKtZWe9z1tNr5z8hK+lunAKPXkQx1OTF29iM8t+bHkl6GXbI+janJdbIScQbyudRd2NIbwlq03Icox2h7tNhSsvnoFN+zei49QLNK8zd9POPDAVB7pTBb/PO3Ev81YOL7qwJlV8vxlOkynjS9PFPHQZAq/2J7Cu3a04/PTDuroK7LvMJByo569eXh6Yh0rZQZeTbDa34SKDhw0mX/rrVCx8Lv82NcW63iEssD74K/G+B3jhWlyFLmVQpCv/3tNgTwNt0qAZ7yNBADDyGkrJ190utfzj02KqYJCOi1GdeSV7CJvLaz//6tdN7E/0rRTykZX0MZLo1QSHbRJhdzauh+9UrBr39VvCwE+4q9Rfo8RFD0zNU+4L27IRs9w8f4kMlNruPm39yFFSFt31Gm560QDEi7qcn6JaLeFCuFDolzEcimLFbP5Zl3JjUDUFDOgIqhIp8lh51jQyzg699PYTCFjh5BenkfBotDpEA5RNn3Pxe9vICybXriuJbV2CpaCV4r+X8tV52c1L9pEYiL/G01r/VRSE6mWodxsnJBCehUvFXUc9hBOndZ5DGzk8gP9/Whu70L33n1wqUQ09dgSd5Yn1b4Roj43ZSKfy6E/5kR85RwcySkO7yYSvL5dd09zQOcCqleeRG3ugoklXGsuJ5YSS4T6Kbz+/7kVD/7qUyiOX0Rt4lnUFs6Z/mpbcZGUc20tg7VUGkdC3XhDJ8fCIFM1og+hqI3m2DwTT01jxfmRWRDFdOgUHPWNumCauimjaxzdhqbMk0IamrKOqERZw1TAn+mp4oNb/OTjdXz92CmMN+zm1EbwN2M12HNn16nNhjPS/YR2Lbti6hGs7z8wb8FBA1ilDCzSwV7K2Gj02Dg/Por7vfvx0511UzHoZ7tr+IXeGvY21PBLPTY+utWHn7thuzmOPk5E8NFeG99fojxuDLPz6P/41NH6AjuuWnJqvKkl4dNNNyECH/qvVlrQWhHcruPlkh8fpv59h2jgI/y9zHFU1dMzyy68sZFWQIEXLZHIWIjrmSDYj7YTVPb7Lx9HsOxEtVhCIbWCXM1CcX4cfe4i/nkpiqF5Qmxa1z4/B0UjsbHWvNkE/M+sTGAotUAL3URLvvEGm6ZBJ7Q4+T1O4fqLP7bxS8UMtuXHcTLpwGhwK7Y3cKJfSzeuNfaFF99ZHMNypoQXrT7sIvlKnTyPh/9kFO/+3/vg7+mCj8LratkFV2EZQWWl8XLu9DJcKhBRWkPYF0IgEENAxlerADJoWgnYiH5fS9wp5rFG+rFc9mBkKUVOyDFKJZAtVgw7CEQpQEqkEkw3HtVCffQZOAfuXn8G7SYUpRAtU0tc4XU539q0sdnMmQtEAJs0ZLNRUOz5S1grV+HKlnGDw4+fuOfW9WAlvaMDZXg416rMa3Os9QwOGTIhGT0LPbZmwsvPh6opeHa/ycRqMHUSZj+6ILBZqiRS1BSZpTb+oeIjy5NwbLmdgr8F9blj/J7QHp+nksbichY2H37rkX5k5/IYfWge3e+7jfa3jszSFClGBal0GnPzi3ytSmfF/rudcPOZFUReTzASClgfE0vxjs2mewupmi3CbNonoTJum00IS0k6mxRFMZMQDclm6ni5sn4ga9NWU5Xa4tw3eiwcwAIGOrvQzyGZGh/Gcc8AFmnAa5yjXRu3Mi0jvRGSXDckalqG/eb5KSxH+/ETfEv69romJ/Zjmbb/1XN2cc2B7SGblJn/EErccJT6pxyqtEHZf86jn/yTo/WlEQ5sNx94Q0G0NiwB0Q4wfYNNpa6z3ijilSXc2NxgAnI/TDjwUVocRcE7+XBbI3U06mgjLRtKaGVZ/x3FrxJ2jZ8/Bj87sn/rXrMjrNWdp6ProB6uIN7ahTurwzjQR+vi9OARspG9kY3OXNemSVN0gKhKbDdfZ8nVlgi5n+NzaCefDv94VdNymPbTs692eoIGj0avZRsG22L00hZOpZ3YplTL65rKkAl+1+fOUyGGzeGNXdv2osg5enahjuFffwY3/f5N6DpABdTzi/6YQKrguBJ76L0jhJDqp2IrSqGWFdH+eo21NE0FPhRr4Z/z+QU8lZpHILmAQj1IQ+HDFKHhvtj6XgshkDUrgICfo0hvWqMAa4TshcsUuBb+0DPJOkgxlesvSKXNP1qT3yghZVpC/aMx2Kz7t9kUGFwgrWnbheHlJBJRBz5w+1vh0LmOEnRVxxGdURkynVCTWqQcSSn4XXFvJbMYY8Q+0Jgpyl+fP2lOE3L037SeG/8q5WfviRLqivTnqdzUv/rMOY75KNYCLbjI+SrUqog7qtTbJgTDYVOiq/vWDhz/xyGUF8/BFU6iHOlAlXM4PTVlUMjevmZ4GpoxvDiNJ4l4losr6KVRsgu8z8wp1GZOE6FE6bkp9xyiuoxlYy/tJvuj+Is8/2Ygke/b5NAmAKqWJk0iDVlf6lxvtfGXUOsgytBKC6nvLOdAx7iulDNoYD/c7P8tHVHcAM4tDfeXZx1EgHVEaUgjdgmWjOiGEVbOh6YtXy1jf/o8wpEgpy5AGa2gTJTmzhPhcW4VFxunOP+AemLVaWii/NKPacrTmKFv6ea08K4jpjxTdegR3mkDEkmClJcub2ACa8Ct7MvbKc/b+aUByk2JHvpnqfiaL0XnlWlk8pI10dqmq33jxpT/+GbVbOxv7cCb+wZ42xpCwSCcTdvgLkyioW+nQkHs1wFkiTRa7azxds+t2rTiFJKNViJn9hZsw8latSHiNa1Ez9PtixPyRMxBDqbJqpPWrOhkmCQVUHyubT+f95XMuD2UgUVio9wmQqQXqw09yklf4CQ3mUMvnfveQs8lb2HjULQO/7+dRLI9gh3vJO/Ukqeaklw0BkrVpGGtrymTT9/hoGlcxRGlKWZfPcdNr4v70lrbVNJVFb5w+RAnNWjq7Eejs0Y0GiBv5eUa++HjKIVDIQKFIio02KcnR/H98eOo0ODZ9Kqqq4c50jUa9kyW8HeF9zf9EU3QHUm7zIGaNEYb8YYqFdZUvlEQam0B9Y79WEon8eXjj+Njv/+HeP75lzYSU9jfIhW8QUaLfxOt2BTI66H0jzQtCcrI1j1mN+GrmpyE5cLc7CxGLl3EcqEMBxXO0TpIBXYiW0hR5uoUXgmnRSQVQmhjD77DKuGNv+HEmc9niU6qaGomrfL5EQ5H0RUPwRlrRygQomOK4XYqdcwdwvzkJOoytN17YW+5i9SCHFZzQmVfWV1BUUFPNaVQh+mANpuWPKUbbGXKVF0bknTaMceyTPq6kFhAqZTEmpMG2fKgTiPYrDRnKrWb46yNRolCBlMq88Z56Kb9e31rHR9od2Hs4jF84eQYnqzQOPN6q5z3EudCS95Vem/XgXejYeGCSUBz8//F5DSKNHRr5byR1ccStkkQ+iBpgGlCXrOX1mNIsiBsCv8oT0GNnv+PjtrVAlZj21G8+CStStAEsAykkbeQp9A5ZYJ5go3yZPOX4Y7E0eEj/ORNzQ5gXpvGa30XqlI0FXihNzLLORuIQpVNNwPVDpcbvoYmc3JqmQqgzNlnV68iEO6Ci4ZFFr1GiynjG+JEt1kFHJtcxuWsjYHweqmmQqGIeKyBnt1hcrmLpSIyNA6qwavbaA+2v2ohffUSylTIUIaTTYFKO+iF+NtFPu2k4m2uFWstG1PnqKAdvJ6FpZJFqrOC+sQJOKjwjoY2VJ0BozS6Q5kWX6sRk/efxMV/G8dd//pmfG/Vi0EHoViACi/PqKQTCq4Zv2V6IhXRUA5CnYMhT6PlNFW6MckunCxFrBVAzKcRJxLp8DfCm5mCt30n8kTHcisbAAD/9ElEQVQQl5yt2AcqsWI19RxydRcC9SSyHn6O9+p1kndTblerHP9MAu54p4mW12lsw4VF1Cioet6TM1fw5NjL6KFCePlcQgXLq8tIKphHhOPn2NixTirCMsbGJjEVrOO2W27GT956N6eTk242EPG5VCpbJ+rI4K1qCZKen89Q47PkyLm9Bk3Ie1Fx5y/AvftthPE9RE6j65/d9PyVDEo09BMzs6BYoa2zD07tTlydMYeshtJjaO88jDiNn0PnF/AeM4VlxIjoXKlZBPr7OGwuHP/XVex/Xz/qnNeurk7EbRp7jpVWBCqklm2UuVA2j1hLOxz0rstnHsPa7ATH34a3ZYdReg/74m/qMkuCVimDDJXYw+vpXH3H2hJmHT48Pkq+ni0aXu8Ox1Gng0gsrSBUTMBJ4xCNNsIqrsFLQ+5R4JSGy0tldnK8I6TRSmc2tHhjnX8vHeeWjh7sdy9h2NVjAt67Irwvdc5HXdJxY4rHOMn7XW3bTZZsgLLj5ljqvRc5bTtDSsAzoryukMt03koh99CZzF1CjbTwmyscL07f/tWn4fyT3/mlo//9XAHPFAN4yrcLu9JnEVaghvBUjsismypbTbvTFMRR1psCHStXMLFWxDfJ82+Me3ExY+O5tfWouWmCdIpOZ6lQJnEG+AMa0Tdt0CLTKJTJfJlQqAEja7PY3bAFUUL8Qj5v9mEvLC6YDRfyYMl0Cjd0NyKdy2Io50G0tGIEyuP1mOCPDMVsYhGneJ3nr57HIK19OplCbWkUvuZuepEoAu0DUH2PTCZruF8qlUKYiEOntUgBa7Mn4ey7xWTDNXUO4rkTx9CXG0Vt282YJC+P05AlSqt06FW4OZBzmXmEVtP42keewV3/dDt2DDZjS20eX5upY8EVQ1NlFX4ViZByi0Om50xWnzm0RN5CRkfwX5F9/jkzcwln+EwOy49oWafYEM7JYq8QLpNXpzIlLJA/DnqLBqbmssuwSQNsKnmyQIQUj6FydRiVpgE0NkSRTMzD19iGpaUlIqQE6jRqq+k1eqYylvneYISeiJxThSwSy8twU4gc2VVSXb4Wa0WWY13kZ0vksPFkHe/Yf5NBaKZIiJYTZagEUfV3koovuC4ERaVXMY6FuQWEohH6AbeRI4t9VVDO5vfNmrocBBXCrGhQkV1EL23tVNhIFM563hTvsHUugl2DFWyBK0gkwHEq06iOlwsIEBWZ48H5fbuwgtabduDqswmszJTQfChmKuqsnw0YNXPt93qRzWZpRGcRchSxOEYv6vIg2BBHpmEn3F4XEpS5sE8w3MJF0oRCilTPIYPPR7x6Ac62AZycGkY/UV8DPXg41gIHjUVq4hJpTYLOjHyfdDCgYqhCFpuHdIhi6nlNBiIfQoe0mANSnet1+x152MkxUqEIBppjpJIWHl120qikEF0kTaIcr9GL+7t3b8RbyrBrJcxZDZjI25ik97yribKieJu2rpvlwy3rqJI6JZoyo+P1ikvoo3W9/ySf5SMf//jRKTKST/Sk8EaMYbn5MC7Sgn3lxBn0xpvx/aQPJ7IWHs614KGJRTyfb8DtTRb5ZDNWbR9GFhZxk3OeVm8RiZkJnEhUUCVPfXyUijizAAe50B9P+jgoFo5nLDy5bKGPutBMqiBPLY8jiNZCb1fMZ0j1cmhs5GRkMvBxssKhCFY5cTIQei1iVXG1RNhDr7uljX1IJjl+TvphBQRdJkW4l1ZXh32WZ8cRIYVI54toamwiZSiiKNrAMfLVSRkcpC0rl+FqoHe88oThsfbKCOzcGlyde3G6HMOBnYNEqi60UMAc5OdKNAq4vXASasWozKe+lkKwvRFH/tM+eokskUYBh7f2wkNEc3I+gUcWHLhQDaOPCuvLCDL2k9PR82sC1cSrDb+zMDJ3DpVgBE1EAWEH2Z4ngikKyVNzVxCl54h1bMdo2YmB/CyVvYQyoXwwEkOK3jlOr+F1B7AyOYSmrbuJ9Ebg4ISbc+tcOrHWgQSxoda4nXyeQHIW/uYtBj6XRZ/ojVyEhwUn4XF7N3KFPD1dCS+8cILX68BfPfB13LF9H2KxiEnh1fyXJWikHhVPFNXsAlxCNFJ+GhpnuAU20UAgqgSudQGsnPsWkT1hePchjrVoGidCKdWKMWmPABVRGZKmNLXQJhGIchZqQpD0sI6NDU9OzmGAc95I3u/hb1u5CkRStdmz6Ogv47E/m8KRn99H/+NGKbeClVzFxJRqpFEnnn0a/X19cHAeixy/0I6bzZmTvlgjsvkCGgJu6osbz86Nk1ZZiNHweMKNfL4kYtSHTLGKre1d8KzMk4KF6BfbzApVkQYluuM2VNMLiLT1ktrQYCnoaVYEqOxLdDCbhkA7G4WGtZmKbWg5icHqHLRF+FI1h4cXLuPWxkYcjFoYGzmHp5IOPGX1Y7HlAM5UQji7vIYnXj6BFz27sWa78IOEhd+gnlvzOqmKxkVxHq20SfGva0kPjWeoCe7UHKYLfjh/5Vd/9eixuRnc1dWMemwrBXoC/32hEeOhQXz+2AV8zH8Fo3Yr/lOfizzYgxCt0wC9u+Bcsu7EKC3PTe0tWPG2IEF45QnG8KlEC+Z8LairA1TgN8ZtvIE05hmOxW93OvHYioUbYjbSmTUOXI58NEvFTlN4vVTSuEk3Lch7UIGKFEBRAFlsBbZkWQfjATw0X0Cvl/yUPMsrWEM5UglnQX0PUYKOOCrSAmu/fIWeS/EBv7LI1tZoNPnv6XPmoEV3NUNBbaOXbeLAKOvQhlPBN/b92bQHN8eUbKRzCXiDzWY48VWUAgP44W88h7f+013rK2ykSKY2Hq8bpYXd0b8dNxLGDbY04cGZLC7Op7Gjq9ek6xoEJQttPCeFn3+3sg89sS6EaEQcVHwdDrk6ehLh3p0I8GN5zunw/AKaqAjKV4/R01fJKYfXUmbnXKywBqoYSuTtGgsHOaVq8NcWxlEitC6TA0YiIeRmhnnNPWZMUoUcFYHfmiWVozEo8jMVPp8Q19LSsjmo5djiVRw7+RJ+6R3vRZEGMLFMxENKkMoswUcPVKKCri5PQ7lvmWgzcktTVKYu9jlFYeSzCeHQ4NSJeNwHPmCopNK7TaaZVjoMMuRn+Fwm2q/P1+jZyjSMeRoA5QwUVza4NRuNXIDIwCNUqkYkYC9e4Xj54W5wYGGBqPE857YrRw/qRAMNv9b0V5aJFjnOkWbSnNSMSYLRORU2x8jX1GOWB1UGvRhqR5TQvt/nRNEVRZzjvMbxsSknbjdfy5foPMiz+RkFgN0eP9J0UIWlIbj9EdSJRnzay6I8fT0LqYJNY29pqVDoefPMBr7Fh8aVK5cxuH0v1ujJjycm0RMKY4tkke/3tLdjnyOBmwpnsC/iwL6QhQNtcdzSEcZNlbPY09VFuuTAzpJKuRNpy6hqlUIU/TVNw7tCAFKik4u0dML5f3/8A0dfzrrw+EIJTyxVsX9LN+r0wL/ZtopC6y68q4+GYOg0ej1pVFUJJtiMvW562/w80uQ8314O40rOjW5/jY9h43Agi8jaOO60VvAGfxJt2TH84wUqdrgBDRTYkMemF9KeY3aG1k8lmIKBIOKEXgEq5yb/FiyXZ4iEI0QGPhoAtwlatTa3wMf3grT4L+d9NDxRgxxk2YPBECH8JAWzCYGObfBTgHVNIYNIJIw8vZkMSSjI17KzaNh7DznUVdRS2r5chqNlgJ6Z3sVEcm1zgKeM1CuNfVMSlGrmNfbh9GdHEGgKYPA9NLva+srxMlZ3bR6mlLZyyok23OTPgwtPYse+2+Ai9LOU0irPL+FWgE8xFiqDqgOZfQdrhIuqfUfo3JBfRGvnETgIi92RZlKtDG4e6KfSZak8nGy+/jK0u66CgxTIUP9hKtcCqhRUoR1vlXCSwhmOUwGIorzpKbjZ9yAhf5neabacxNTEy9g1eAsC4TCU6holVE+SKrz00LdwY4cHk6QCB26+AQdt3jPWjTgRk2B8wFkl5C3CS6MfJRKyCOe9bYPwq6y0YhIqMCllViRfe+l9hOeLp82WYsvQIf6Y3H8qscZBgRqz1MdxrhXWKZKChFRY5ThcS+Dh5+wUhV20kk3owKE0ZyqXo2kHYjvjeOGTp3DDh1rRSAMstKMW8RIBxRrgyc5RjDvgT0/SIJKLb73RPLNH/ebzRWJxRDVWpJZ+UkYhUBdRTENLD/l/DVWiiQiRgo9ePbB0DslMBU3hAGXWAX/fDQhlqfhaATGZkXwWImGTt6+WmIAp1XbNKztwMZnDzpao4fZdNIjtlAel7ppGfXDQEelILpvGtnL223BtuY3jxvEmUpLhHaNj2OHmPAuhUP6KlAU3x/ESDZyKlBYpA+W6jSANV5vfwkrFwryGOxjw4VdjSfzpjd341A4apOWL+PBgIwWnA//FT4HmRH/gnjvRROV53fy38O7gLJzqfON29Dc14Z/ax/GbvhM4WJnAXc4FtPLBP7J/O+7dvwNb+ndgx84j+Ic378K9lSv4qfASDrlWcKd3xQR6vPQiUm6zVLURFNxs2pAS1p5jvl6pVrFIYWyIEnrz3zIQu5qDuKHJh8/N0sLx3x5OsGP+IieLkIw8TMqra6iJpzosJ3LJVQQpNIHKGiKEwjrIQKfOuPe9A84tN3KyNgSP31UzdkgRcwmgkkwSHA9BjI7dfMnG6U+fwQ2/QiVX8E5bb4UOtHll00Np/ZdQz16ZMKnF2jPuUFHTzUo0gv8b8RBjqenR1v9WP/TjIK/jZ6gIweZ2M1Y+F59fCTK0MfqOm8blfT0H8Z6BG4ha6I2ImJJlwlWzi40fKawiLCvPsXBq7wBhn4/XUYuHo2jJJbBt6xEToNS4aswrSfLmc0/gfR/6aUT2vRG1ZR9uidKw8Vo6CIM8wXxfm2Py1npAD04LdRFyjZ9ZRlQH2Uz2m+aBBoNGsKZlTTVxcTWTdLPx2WuNn9exXjKEPYfgiBE2KoZ0rRGJUXjX50qN407E5yB9s6hwrduasfXNnRi6r2ieab3xNw1lgLKhs/+rlx6gp/WgzLGOkPooeOn20TlR8bVs5qzQ+Dj9RJXrAeEQEZPW48/Qoz8yOwJnsAVBkEZ23GQOFfE3tCAcCMC/RuVW8tTGisr68elCKJIp9sEEejcDY2p8fhW1kNNgCysGoQ1xxhJu9p2NY2sn5+C59aOmOpaC66nIFvzLjIUj7gymqE+6g6kiTPSmv1uEKPmXZH+hkDUrJSk6HMXHwpwvhzPSingnOZCsnqp7suP28iRWrpxFNtCGNAVh9dxTqNtOuPa+j5OyjNrQI6hPnzY75hyEisYqi+vpZu27yJmTqJ1/ALXRp4xHNZC5ew8nn95M/NasJtD1K9qpSjOKeF//oK9puRz5dSxGC7xpLdfbloCNAf5cTlMY56+sK51g5msbB7c69hwRyZg5hlye3bnjDdQvP6wtt/DWHGiTP09rK0gvpU2MIaT0V6ECBbi0uamZCi5YR89/9jNnsOWN2xBceZwTw+8pIUojruUvCaqeSbvaNqLcJrFFp+LSEhurr/uo6KKZIDZl6hkDqF3YvJD+JqSvOeQ92PQdXcui8olLGuHg58gbOY+kMITRkTbkKSAtPduMsq8fccV5UVPCEIVg80QXCZvqyPX334gtOiRF1yLUro08huLcMFaC2+Agbx8llfjDscf5ePyuFt7V3A6Mjo1hfmYRaa3zS3ntKmWEgq1mPHQdad7j2cUhPD9HmKvUP8Jaywi+BF2DxWeQMVXTd2RoTeP7dAjrzSbnn8fC1CTmZuYwOz3N1/i+ycjb+K6ago+bS9Vs/W8BTn3+ElkF3aKaDqJRQVk1TwDOG38B5YYutOy6lXJP4076YZmy2WzaVKVyZmb5V01KW6YzcWA3kcGtMaUw54wyWqQNYQ/njI/niGqzEsdXKyBqmmM5DiW6qZnxeaWP11pLB+VF46hmYS6bwoOkpScSetaNVuHY0RjqBKtqbDv+ddGLF0Yom3NXMLG0gJ7WnagPPYHI1ZfRRFlWgXwtMUqavERYW4kkXXTkDZ4QOmivVRjUUVW+vDosiBrfxkHiA5EnN27fh1A9gyAtYLBrB3KECmvjp5DLFpBuPoQqhUqZgPULD8KePrv+kJ6wieTWZ07AueetNAr7ULvyND0fB9Iot4SCP/IeWlsWFJJS0NKVZy/RKNZouejpaNm1gSJNSKla6FrqCxPS/0ir1HBLYQTHL9OAKP3XrDGr/BbnktYvQy9YHjuBEy9+Be6OfXDsfB3qkRazI4sWaX3NXd0q8p5az9VJuJoEcVFOcjOhoNn9pkCNrDG9ZG38BZTnJnHmi5M48k4VLYnSWPL+arUq7A2Imc3N04w3muOXHLy3La+Yo9fbTA4RtDc13jYE2Dw3lYFjKq5vXi/n4BKclVFW6WbFCnR97eVXWTQhh42v2wuXCXm3o4lypx1yUipblXHFM2v8W4Z2M4VVz68acqoeZHYUspH/K5fB0X0YE7U4Xve6m/mihasL49i1YqEvQlInZMI5qXndtBMV9PV1oF2n1aqxHy6HhJ7XVhIRX8hzXAeIEg+or3p+HYxhDJwMiTrOHxreKp8tlSFvF/Q3jUpyXc36Qt2B5dmrtA0llDcNhJzHRlsqpDE0dgr5zRwQypEV86D9jjac/bdh0yUjnxsZe4oPODiWbb07eBnOcWoW9YY+pIhGaqQYJVVA6hhkFyUcbOTsKjem/nbRwAySMmjTUp30NhiLwCWqqDlT8Rs5NjUJ4ezQq+dYwV3N52ub5kjGS1ma/OxLdDpBIo7+je3GarXFkfVdo3QsV+cncaB8BW8diONXb9iOC66B9TLuNOTOrkOoXXp03bFeN4avNNuUnOl1V+D8xC++66iOvnaoyGZiGOdncmhopWIT3jgozEV/G6amRtHprXDsGuCNk3M768illrGaoTXsPmASQ3Rcs70ybJCvOa1GykXBUqkq8bP68jnUJ8/TWupQRlokk4++3pYU9CLvq+ZmkFsaR4iCou2+2nrrKhHSFAldOdlpXsfP15X9ZRBDIQNn+wBGnE2I0TOFXTaS9K463aakLaUjz7B/+01wyy+Ozc4laRAIlpFYGjLHFJuTX6QMBjXwM/qRFyKkfrYYxH45Zt7Lmr/MiesgT4ri5OenEOyIY9f7ORnkgtrHL6+eXr2CykZEOrk0gkjjFqTmzpn9Eto7MEkjGKTxWcqvIVyi4pr6+WyCfFJsRX9V60DZiLTytdnTsPhd45lM3ftVDHvaMejgs2n5VWmg2qxDg1pbpvKTG2prtEEpOsJLm3OEahJXYGlfhIHlnKA5Uo+mrfzauqGS4aleoXff+RZycT8yhNwmU5NzUeT3W7cPYF8salZubCIa5bs3dW+FVyf9CslQaer0SBdTK1ig42iVgaIyhMk1g+FWcw6/Q/MtRLhyGc62fRxj9oVOQKnc0ynCczqZEF8z2Y8aG82JWRbjxwpJBEhHYm1EpRToYJCKr5qGVLQKlXGUxtBVKqO9pdfYcpDLx3t2oWV/Gx77vefQcG8djXzP5K5IwWfPo946aIrDDM+dQiPHMs0xnCsmEaXSZGig/ZSBGSKAHMc4rBUJlUGXcdLyHR2CvLDSji3LhfoSjYniPZo7zq9p2pOiPRLXp6NrudxkQ278e6OZpT6vsVB85jC2EHG1cxxCTt6DesSLAFPHTV2K0WoYD4zN4d1biGImX6JROI/RS+ewZ9cBzn+rmT8HEYsqRVWnj8FKXEaNPzK2yvVQfkaRKPGzc5zPeqgLNQrW2rkfouJqwP/63/+MsRNP4so0cQEh/OzEMD7/5e+aCKYt4eT3rewqIlS21rYOZBamSXMn4AzH4GqmkNNDqsCkySc3vI6cg57P2X+vyVByDrzeeMr6yKMcNHaKD9ZChYvQs4cat6FtKz0OhcxHeBuml/HQgm5z+uDmZMfFjyncVacbJRWdoOJLoN/LcfjavAaPOizYP3cB/ulTCO55EylnbCO1tw4PJ6qFYxlcpTGTBda2Y1VglTd+zYSoHaYcnsw4UU/zWfpuRHXiOVTWqjj31Skcegu9KtGBY9tdVDYKKb1FlPQnTO/iJTfu7NjLK9TRZHkR4vtuCtGW1u0maaNdwqSVkM1mdvEJYrIT2vOvpS96MeWum0Mic/y8fhM2G4ohC8tWzSxgrWKjQg54WUqTXkKOYznNe+U5dkv0Ytl0AmU9/0b8wwScWuiNDLpgo9esjj4Jl04TpqA+88zzGOgUDCVKoadJJoqYf5bITvdXQZEMjaWWqjTcQise3pdGaSGbgd0QRmCNSsmWSqdo7Ar04Tacogymkfdv8l2hFjab/V5YTKCpuZ2KZBmAo3ulFVjleKzSKGq/h08xHY8bzS3yhryeMjX5vlZidsa60EG+berjmUaFo/ImG4qwb/Fg+WukcRsxg9rYC3AN3Glsj8Z6lzcGZ7QDcUL1fm+TqdS0Xj/CiR5XEC3yxqbKLjs2T0/euv63ZFwBOI2Jc8c9dHwbG9DUiKKMPG2OuWns03Vz96q2wjEVZQmtowIv+x6gcdGeFLX6/CVkg334h6s1zNBQfGx7I+nGGcre3XDvey+yBz9g6Pe1JsPUd4TvvQeOPe80x6gbiiu0d+lhFBKT6Br5Hhy/+sm/xhMnr+LX/vwL+L3f/BjqqQWMTi7i8Seex3vf81784MGHUCYk+d1P/i+s0hAYaEIF0+EELlr+uKtE2hrDcomWRSfJULBMFFbLDvpsYhS55UkMLY5jUXvWOSqOnhvgoLDRzpMWPITa6HNmrfZapVtZS+0vp9cwOdQ68IETBHGnYDNWijUTtFgfYX6cv26hXTqWcvBapBk0Ds6dbyTy2PBsm018XDvXVPpLuw7lFdkW6bXO8PVcZQM26tpUyD76g8tLOaIQt6lM5GRfps7m0XqwFfHbX68P8hq8uWCh8cBsWp8WXNRGHQqprXJnuo/q1UnwBXe1pi2op8Y+lfnaCmmX9g5cIoLQcczLpFMTHOMKX8tzvBUHsMX59MyiTRSmFO/tdZHVpeexq/dWwmrSNHcQXSgTwLTTc3gwc3UI9jVvRCUQstlQBNU0rM2coeK/gQLjMUUntzewf0rW0WoF218mTqPtzTeuK5s8hyC5aJHSCCXMCtiRn3c0t6GFXq3FKKCTQEhblrMmmm627VIPbKvIr9CwSZEMPyeVZB96OzqQVPpxLWsCVqJlxXyenyLy409V8sBnnaeRWSEqWNHJSqY69Loi+aioDapXbaaTv83LFno4xx/4g3sw/OAab2eb2Is5rpyIVHUZPcpX2DjlVqm5qUXKhgm2qvE6C5fg6qIRl8IqKV5xIb6sh9G4WUJ5fA6b6M6SY9S/qfjmcFZTnfe6pnEx0f/XNidcRERlyvgXOT3TGypwrWVpnDMJfN25B7/Q68TNnlWcvPgMjgmpmvVlG0Hva5air7WN14TA2R8HHatj31vwcuwIfv8D74Lj5hsP44kXX0Z7exdue9v7OdA+Pk+NkC2J12+NY3kthxNnL6CtvxeNPRQIBY20Kaa4xvlPEaEGEAo3oLGpC0tjZ8j/T9MTEDXQy5pKshzs0+S6aeXHS6gys+SnF0yGk9ZtnQNvMvXbbQpSbeoEasMPmeKahh+tj7RZpshWSpgjHC2QRyb5nouea5bGRbv2BP1uDhcxfnUMyxXCHq2vbj74ZlOku0Ch0aGgxm2tNy2NLFKwFRTRvmlbNEDwLNhE5EFvlltCuf91sAnBtbwy/L057PzQfg48vamuRwExcDq0wc8I0W3FB8QxUYNzy+3rr5uJZ59UkGPzs2x2ZhFFGo6ouDARwVaiLWt1hmBkB/oJNd1a5w61IJG4aGCuS/ETHw2Lip8QHqpOmymIKiWkcdA9rGqFiMGPCmF4E+dFnkTLjyZ/fqOKiwxGmR7fufUOvk7Fp9F68OtfQdtuUjYFRdlqNIizL5zAtrwoCQ1IlcZcgU3VvVPNQO0CtGgw9VqgCa0U/qBTvF1Vl4hwWloQVOCOVEvNIj00CEJeP8uxo2q3tnWhvbOF/WymzNmICSVxPFu9KlbBrvA5GuhBFazqZt8bvV7+cOw3DLfOazAzTWohmj1MhX565jKRT9nMZ1M0BXfIg9XLlFd662tHWtPgXz8PqcQSItWMWV40jQpZaiC3p1KliKB0ylMy3Gjy8rOTZ7AY6zO2sMrXLRVilTORPJACWDrWzMB1Nf3mj/ZYbK7yXN/mh1Ft7ScitPFB+rkXVm3cr/j3RquNP4fnwjfiLk6bm8ivNPw4vIOHaNiaNrSDQ7rx+z/aLDqnkKcOZ3lb/Og//PpHMZehtc2msG9LFwb3Uxk5wFfn57Ft6yDuvnEfmgMO+EoJhECFoGA73JwcwRwJXJhcmJ7L764g72mCTa/n0lq2It6cPB8FI8LBMWepkz7UgoS8KiIhJKDdX3zPChBqNdI6EYZb/hjqM+RlS2NYczkQ4L/TVH4drpBKJ9Ecb4SH3FLeJUP+r/p9w09+E7ubovhKbQdubPYYfbzW+F1BNJNXf/3rbOKvXocfweIKQmuKmHMG5MWVaUZI2h6P4qkVB3b29pD6dODpPz2GO4/eBFedAsHxMoFGCbSaimA4CT+Jdqrz52GT2zu0lVb0JkhF0VgJTquUmZoi9OTnXl8YDnJNoRx5utrV5+He+jqTaqu9FG4alKC/2SxjXUqlMdjaQgMxZeIUtkpj0ZMbXRD/lqIT9tv0JCtTQ2juGySQqZOqjsEWeuLzJyZHUZi5AN/uN9OI0iCkpun5bPQf4HMRWkubauyzg3OUWUmjj4ils43jwue1iQLN3g8Kq4H8RcqDjKkjQLnImsKiOjLMS6+vTDkDfZ18X5+lsTb7+BXUlLFSzjsFkb6dKE2wnYZElEdNymNgNJGNVqJoYIx33WyKg7Afemwz11TQGq+dpIJsb+pASJF1eWq+Xiw4sXQhjZ5dpFGSATWdqKyjzXifSqWG3Owo4jsOcxwqSHKMV0gdc8EO6jPRy8I4gVyPSSrycixdSxdg9xwk68lwvqhEm7snec1001Z4Oabj2YQ5IGSV8r2UTyNWTiNDvfDKAG+0H05m0WDnMeVvxU6KkBDsngipD39fSDvQb63g9HIF6UgPbqZtqQ0/Af/g3WiJ0lmQym0uY55es/g97Tf5j7UwhSXqIR0rf+TGozfH2vHeQzuxY/sgOvu7zCF/TSE3enccwu2HdxLSxdDU1YdwhEJKb+5WOqyylLRUpXVbTqRFtKDlLHcljfzcCLwd9LDyMmvTCNKKhkscKEK6ZfKbWXrTx5MT2NW+k0JAIVKVGQ6kWfPWTGqiaYG1buueHzGcJ0CoV3RHOcY1RMNRXmcZNlFAZZywNXEFbnJyOxAx2X8/WPFh3+ZgyLjw+gbuvXZ0ZHxooHx5HZtMwWrqQYn3LytDTsEn/hek7D63XMf+qIWJx2ZQJI/dpe2NSmAx5bA2Gy+u1/yNVJxh6jmpkV5V7rmgpNZ6ycNNOS+z3EahTirHfx0e2qs63qkT9alTpjiI4frKhJMnUo6B6iOsTmPI14vcpZfx2OPP4uLolPE87QdJoRRgihMKKhWW8DtJCOsnItP6/cLoEOo0oCUitho9bnVxBNXOAwiFwnDye1VPAx598Qx27dqBKinJleEXUGmm0aLyPfPicfTS2H77Ow/gpZdexEuXZugI6oi30BhQGeqZBUyNT2MxW0E9uYiAj9A+TuRFCG+2KcsJSOCp3Nr5ZymYxzFWHbtr691UEjNG10XkTeYjPbfJf8jMrNcFlGFTkycWjKbhrLG/2uDlKqVpd4lA2Sc3UaZlNpTxvjS2qq3w0v/1CPb//MH15WYZTMkmUYbiKokr5xHv30lkbyOxTISYWkKAXlqFYZ1avSL3D/N5Ca5hjzwG19Y74ee9faSq2olqZHZhBHmOv0UapiKqAT6zEJeHlCXMuXRll1Dwx5Gt5s2eBBnA7rUr+Dc6Ky9lTUVBlXH4OEUot7qEJ04dRyA1inORw3h/L2mK1u45V4r4Kwj4Sv4Ch6pmgawbOjTp32uitB72R6dyN/ldeGF5CM77/vffHa2NJbHsq6ONlrihqQ1+etWQR+W5Ca85QaqmGvTIAwdpuZ1w5DMocsK8XYQ7FN7aNDlPG+EqB0pBF28HYY8UWrnfWsqj4Bm+zgH3BuOYXZtBuFhFt9aXFXjSe+LAiQk6AhoSE6Bj071kBFq2oWK5sXD6cX5viehzAaXEFALZGVTb9sLftwfBCA0DB6A57EOZlm2haKHDJgwTPFUdwesGyzRFyvmchpqoaCYFQfv/x7PLeGppCAf0+kbT3uen+PGVfzyJHXe40biXirGx8elaI12w1/hDj2SF4ybSXieakINcrzzE36rMo+U19SU1sx4b0fPT8FmKd3Ac6jRkDsFGjZ9gtQRL684yGNUchu0IPv+po3juxAXS8BX89We+iXhDGHt20biRz6t6T8oRxMLMVbT0DuCZ6YuI1wrIEn4rttGavIpM7x7e1gsf++ziHMwklnH4EBWDSjU1cRy5pi0kLNosksJvXX4UW1fc+No37sP+A7sR7+jFlmgFDSoHRsOWmBnF9Hwa7T29aGqJUgbo+Ru28JlkCNl/g/44t9r5p0g5ufP6GXf08LaD/L6KYzRGZ9eWMBAM8b2NuRftE3UkqrNnVFNAgTY1joeWVjU/HMcE+z4zNUVInCMzofLROVgFGhzCYlNGjoroa4rg7GfPoO+dN8Lv4Ws6P4AIj6qN5cvnUCaCaGhqxMrKKuL5ORQoa554K3y2jPUaGroG+Fn+N/QYHN0H4VB1JSqiaiSYM/IV+GS33DQsUnxNtYuyK+ehOorGZHHsfZQDKf50wcKjZ4dxIrQHDxI8SlbzVQee4pDdwEu7aPRvqU9hztViUsTbfbbRMUe7nALHjq3G/+ocP3F9gavLtJs6vPa1TUVLU6STCgloh2GAqMRP3W2nTjr/4lN/enTn4B781kNfw6ef/QHePbgb/nqJ8FdJAbx4dpaQntbcS9hGruekgVAyUK6uvHEaY062ovn16WO8Ewde3kfQVgKupSaVLKbw6bBJbfBw0LK30cN16cgrJaEoAKXRkpWnElqF1fUot0m6eaUp2JVzN6BEhdH+bB1SUIv3EYr5TA6AzmLPZjJ0Mm60B714bMXGQQcFUVsaf6TxhjRA9WgXJvNLGKLH6uKEBgWf+d++WOc6T+bf2sQSqKziifOLyP3rZdz9l2+DQye/qs+bTdFdIgybE6xAX12wkCjH2XmY3p7CJsVVhFzcV9xQAT95c0X8+XeNSjHkD2A8t4hOjae8CQ1pml7s8tWX6NG3IqTZI2oYroYw/M3P4O0/8UH84fsPoffw6/GZf/1XfPgXP456No1soQTldzko+Pm6A7HEHLyEuuVcBZ1rU2jYcROK7G52apjsg/chytL+igavg99fgTO6Be0NEcR8Qcxmkzh2/2O4pbHHlMT6s0/8GvbfcCsilSRWKg4888JLpHdpbNt3CI2hAC6NDJFh2Xji2AUKV41KR8OvmoOqpaCVFRlHTxgvJycxl19GJ98v0LtOLM7T+XuxlT+ZEsecr7kMbKdh1JKfdvYpmGaa5oVjSpRYrVQxPz0LV34e3XtvW5c5ZdQ1bATbZGxIu+rjz1M+PFg6M4+eGzn+pEtFjvuZy0/gZVKrTu174BxaSSLBONEXUYqPlCVUTmDV2WiogFKWHW4HnDJCNIoKimrrt2nalizEshFIfVVTfGz6DKASYhtxiig99C5/yZxmvDempT3g/a22gfaNfOT2xkZ2cRe6kpfxpN2LfVFq99J56hmdAluJfb/Avp5auYKt4XZzpN74mhvbwhyr1zQNiZ+64zXLuqQsolzKH1kagfP/+uQfHfXQu7xtz02oU4mC1Sgae3YYCKUAhdlMQS5pV3LrnExRX8IXv5dcrbhGDkWPk5mHqtoogFKfG+ZnMzDHPac5mIJehKGWot9ay5YnUOhXkM9DBZeHo5CbXqoRrpm6/kp6IAKQ49Q7uVwOUW1BZecb47TqtKza9usiKinSmyi9NxgMIEio6k5NoMPK4YklFwabN6DltcaraQsvOXGNA3JqZRIlDso2el2KHUJuDpThZZwoHX/l8nOSOzHycgGNuRJ2vv96Y8LeyYAlx4ww1EmDFEV2xrYYfmppFWBjmUhHTFuKD+g7WnLRurECdWuzOM/x9zm8aKCHi2pdn4qn/PwpQsap2WFs79oHtyLIpC6jV4YxcnYI83NzWF2axZfufw77Dh7CLTcdwS997Dfwma/ejx/c/wO85d3vNcVKPvjR38L54XF8/evfpKN144Y73gAfBVlr5tpvMXJ5FB/7+G/gg2++FY+eHsff//2n8a63vxVOeow4hbphNYu65cNnv/Q1HD95Gt+97wfo6+vBn/6Pv8XU5DT+8l++iTe95e2kAlW86yO/ibNnz2JldQ1f/s7DeMtb3gCPgoQacyUeEQYtKHejTOWup9HcuJ1Q1EaXVUdf8xY4VyaQtUK0FSWiTCo55cMmlarTAGg32nrj+BF5KjGtRINUI61Q8DfaTBrC7ymj1KAKnS8Y7UZt7GnORSPCW7rxwt9cwf6P30r5ooOh3Nm8RjzYjp6WVth0HtpzUqNHjEWj8BJdWG2DRL10LqjCsTgM5zYaGMU3VKiG712TWcUPtH4vlLbRRDpzSzPwCLWpzPt1XF/thWWHOQLurb1+XKJPEOd/bbOy8+xPAxRZiK0SEWqJlk2oQoHumNeHFr6vGhoWxzH+qluwL1rZUo0KLbmnSZNz86QPG0aVxtT5qU/+oanbr9LJRzr6kaHHePOnP4l+RxG9hEDiZgpE6ZAJRVRNiFPRXfIzSwquQznE2RSAKBDm0mspiKUopqUz7pWeqnVyBXyUyioOrD3sCtjI6+vfUkZxvM1UV/1WAIW0wVLRCPYtvZam/ARpSCtmI5A26NSJd6YyS3iZE9lLqG3OJdPZA/Fe0hYvyqQZDybqOJ10IFm10RegX9f6sUExYcOdVPevnz/X5k33Nemd7DOtquGIbJN/dwo7370VjdsVdOKHtfSjrEBt2aRS2Xw+Fcusr6rQ5l6TtGKeTQOdnDUGxOAzPacmQ5xTcQ5+rpFIo762avIafF37+QwUPF4rW86iuW6hWYZVY0+PdCmdxeLwFQydO4saBfe2vT347d/7PTz50CN44vmX8T/++NepFFX+fQy3H9iC//2F7+KB738Lb+hz4m++/hh+6m2vp2LX4WxYjzwvjJzH0MVhFD1RfOazX8FHf/4j2NJOY786i3+9PIJbtgxidnQEC4kk/vwv/xyvP7QF/buP4I17WnDr627F8UtTCEf82N8bwzd/+Az+8c8/gbfcdQs++80H8VM/+UG4tRzFOTP1BfkMQR8dx9okYs07TKaZyqLPUlbc4SZ4pZQcc5UrcxY4T1ROi+jDoY0/gtcbrZJapVIQYtMThx1ZRLp3Ik3K4iPFqzf20ujS6QiBLQzBEekideyEz5nEhftX0TFA+WkKkKtvQZDy59QKRDEPH9GDt2uPqW1g1sNlnOkcXESk9eFH4dr7Fk47532B8i7vr7ncbOJ2lNlJwvfvL1o4n3Lh2YU1XBk7ied8B3A658N5+r1LWQeyRDYP8NH6wg7cjVGjW8MUlQ6PjbP83njegYsUjyCV2UlK/d0nn0NnayNarML6npqNFifSaFJcg02ie03xtfSow0WJWM0GItFMOXKhasVg9LdQNZ/LMTyiRJuNRri1tTKJP3r9W/GbDz+ARPwgbHra6rkHYMuKaAmIkLtWTsOm5Zgafxz5aA+q5D6LS6OoE57Oky9Lk4pNA6iPPs9J4+Sr4q74rmrBq4mvSQFVJZidNRFzKW5yirZlA7oIGShxRZl8OiKZirG6uowovdVm8whG0TjtiXcgzAfSQ5v1VVpGBav2hev4SKeFn++14ecEPbHMYSKnv75irQyAORKaQ2i+n6BC69/KeNT92epU9IvPLcBzI5VQQSnlJIjOCJ7LgDUQWtIy1xfOw6l1bPVLQSl9n2NqlrY21/X1XVMGivcT6lGQlJa9cekSIttu5nWJJFRMlcinN5NAby+NAZ8fMkLK/+f91L2f+ukP4+/+55/il3/hZ+DhGC9S0KpEYqdOnUNDWyfuuXE3Is0UfBpODw2Sh/O2uLhkahVs5qw/89gD2LtnD37jv/5X/N4f/LFBV3fu51zRKN1XLOLo8UexZhFJURCb6NkHt/RjoJeGtaEFn/vyffj0F+839QAUeDUoTfRQAqYjwZW3oKnkUJjVjTolWlunaQA82gjDv7UJ6hKhuSoNqQ6jFDxIymZ24RnuT9ngRZRKq6YAXJnOJ1FKmn38wwuXUOV4V/mZrGIu9NqXV8YwQXQpo1JPTsNSarbJytuGbW/vw4vfH8d5cX75Zg6kisba5PW+Pp27wLnSfKnjG/Nlz14wR4Nr0MtryzheiuClghuXcxYpowMj/P0DgozPTFm4SFD8kx11/HRPFb+6I4SfO7QXvxafwS/31fFznTY+0Gaj0V/HL3bbOBB14HzRg09TrV5IOPFwgkjLWydv53shC6fTFr4xb+Pd7RXMLCwZuv3jmwZY40SPvkSZ1BF2SlzrOsDx5BiqRqTE+8c0R3NTIzIZChWbnRijh+rBe298K17+xD+gIezH0RPHkNx+N2xC8drQw8birfkaUSF/ayCn9aQn6SyrNDJ74CBMbmrdgXSFk5RexDwVsD78hGZtHRZprXhOJ/mwQ5zoEpVneeY89SSLOT1EuBPnLj2FFC2v1u7nyLUqVJRqfAfiATeaK0twEdKbKiUKkFHYt9fz2CYqkbiMFK3aydQULivRZuOJtXyidktctePr+JdpJ5KbtYuvb7ynpYiyTlGRx76uZWdziDV68cj8KtaSNB6qwKJjrwXb1SgYWi9XvTkoKUSwVAZI9xb1UaRegiVIqii+JoTGbLOgRW3ymAkkGWioun4KeMpyt/NaQirKW9D3xEmFwBRbUSCMBkeFQalpuPmOu2gc02jt3Y4tW7Q3nZcK6GDROmqrk7BIPyp8bksn5bCV569gYPtuzksz9u7agV2DA/jo246QtlLoaZyHRobxuksl7OtqNltcXZo7rWNLKWjYvvHUWXTEglgmXz995iLKKrgpg5ZPo6YkHFkoPb/4vsZCwilDT2ficEqx+SYRwSCdSGOk0SxdmQDsxrwZNMln0GGeZuWDTfGYOhFZWxvnCBXsIhLy0MB6aBC6OHZCaYO8X3cHDebkC3D2U2lJcWyhMxrk1i1FVGfCht+rKT+i3VOi7db1NpoMhVnr53xxEGtyPuT2z6868OWVMJrsLHo5BKnSelC5RoN5m3MYP99FCE/fqGIym61eK+GYYxv+acKBvx238K0lC3MFC+cyFj57/AoKVRqKpgpua67hA7T3A0Eb3YE6OvjzNl7r5ylmBcpk8zzlQ4enXN8E30U/VulQVZNg/pLx7jCFQxUX+TEy/prm/PM/+9OjL798Em2xABxUACOE/KKpkMJJ++zxp/Dp2dP42RveCSehTW3iOIKqIUa46tVENpKr0cKqNpmWdpzpGSKgOHz0DhFFvuPbUR19jNCNHVNJ52CMHR0ySzFly6ZgdcFJhY1o0Cis7S1b4WO/nfSKCmRkKbwBTr5TMF3Ig/zNKIcqBEuwtFarzEJO8Ao9tI6s6lLewPrzvdJ4ze7kJezu78e/zLtwOEyF3dBdkwAkJHJ9Rdvr2sxLi6jOJ/De97bgS8VeU4Xo2kGlvFMpn8LVQgpB0h0VzzATIkqkTD8p/2ZgiHDeBEH1Ve0YjOtAlFl6ziwchJJWMYdqLk3vSWOh4KHQkOiRjNFG8Gq45ETk6vPYOrAL/f1EEOoz4W5zUyu6ujvwj5/9MiYvncU973gvOjraUJ8bwe3v/Sj7MW148403HiHCGSUtOIEDt6wnIE1Pz+Iz//I5/NXf/h3HOI6vnngWd7UP4q7De9HGyXB5vehsiWFbs8vs5FQW6OFDhzC6XMD7fuK9CLuq2LetG219O7Gji3Cc89AxMIitu/ZSHmiopfTaGKM8CCqrEmcsBQDtnIH0vkqWto3PqCDopuHVaoziJnMcp7Z1rqv9Ji7SA0MrFUDVrjkFUHWungK74vmN/bAnj8MKt5plaR30Yg54mbsAd1MPTn9uBHf/Io1cLmFOYHK20wDK6EqWlKJrnBANLOeucPY+DMduwg8zIY6DhbuiOdKRBJpjzejisHfRSzcH3fCbjEEqoyjqRrtABX/gwgx6myJ4W4cTN7Gbe0I6v4F+iz9v3cprNDXBnRgilatiZ+MraHSznV8jAkAj3naIxmyTl9aqROHjUIo92nYandEqkZ7XUMz/SDNJemnS9GLCVhGB6ZcfRD7chx07aTmuayVav2+9/CSOULG3DuyAs15AbexFuHa9iRNE7q58cymghFNLeuJm2gYrXiGeL0XQQSDkSjoJxrHj9cYKG14iCK0NJ+IhguO6niCvk9eQh1GVF+1O4t/aLShPJnRwbb33NU22zgSHeP1ryq/NGAp6CIbrpBhf0JyAWiW808GGpkkRpZQ/ajJMe/mvz6BWyOGWP7zNHHjwOxcsfKTbwpFgEbXhJ3FGFRFbdmEneX3AyYtOn6SloRFVpqAEUJ4vzecTnNUzkGfWTn8d9p53k5tNYSXaSipVQYwec8TlwT7LhVEKY3NxBQHy0DKfKaRTi2gYv3/yFN6+pY0AgWhN9EFeTPeRAIs+Ka9BSqQimcujNCwFWFpC89OgqJjm6oypr1fk3ChAKgU6+of/FZH2Xvz2b/0q/vjYd/Cdo/+I7//z57DFs4Fg3BHk6F3cLocpBFKl4Lg1XjLAZj2e9yYKK7lJAbz0rHMXTSkr0z8dTCF2r3RhbTAh3K+SGmaiOxBBFtpSbjbpCMGowKrmV007IINtqJ17EM59b11/TUFPQdq6hczEKUzn/djaHiK6VUyAz0bltytUjlqexnQ37OkzsKTckp+JY6i1HMYX7vkOfvq+u0k9iNFNABYYGpvAD+ZztCPdZpdm1F0n1X0OfmcJ7Yfuxc0xm7SkiMsjj5PaduHG9n2GLq43CgSpgcn5VyyM7UF2XXn5b4jXsEZUF+k9jEscq62kPyrSMUQ92EMkvMxxDNFgPHR5Cu/ZzvEyKcvr7dv0GXEXDU6z8JQK5SoxihI6cxZp6kwjjd4aHUOE9GiVNK2BNJkf/z83pbjLCMs4ysOzq+ho8qGzu9+UTr6+6TjtD9/0ehQq47j3z34JU7OjcG67HdUL3zcXIBnhoBN2K5ONFKBWSMOmkq2SWyZoqec4gXlyM6uhDZO04NWhJ5CfOE1hIETuOcyxo+II4grOttPwcHDMdldF2rWyoCUeDpolKBfuWs+bViKLCiDSY9dTVCoF6OgJLCqJk4KtnDFeiNedN+epmVyDtj3rws/W6L1O8dXkQX5c44CLDiyfmULrEWIwNjn8e6lHM4uLePz5x+EcvBuDA69HOxGJw9SBPw9bW5UN16eFNZCXX9R2Txk5/Z2egvPQB1Ea+aEJkMb5LO3VLHwt27A/3AKrmsdAcy+BUiuFyIuCNpQ0dpqUXNXVM95Ou/w02WscC6UsmzLWvLiCqTLG5Txqc6PriKJC3kyjrFN8lA776LGL64pfyqI4eQ4XJufwMz/9AWiX25Wzw/i7PzpK4eLFFa+hVymXU5SDOkrGKPvh1jxlKZ2esLmlTRkqpWZQmDiJ6tgx+HWCEefCcA+hGK14CD7re7lFGq4KZTCLmgJ5Bn7xc0SSq5mq2bN/5rlnsTDD5+Ac1o0+SEb5OWUHqmVnUSPaq7P/SpAxAWIF+Wjgagsn4ZCsaPlNHl9ORMFZ28Uh88AT8iA7vYBFbxO+s+DAP03ayDf24nf6bfzK7hh+ucfGh1ptfOSNt+E9rWt4XahglKqBFKOrqQ9biTBfUXz+Jn1TyfLnVpz4x6u83oS1jhIaSVn5CVV8dhL57I310DGoxiSw15Rv5zVpsFYVD1LSz3Xte3yUPQoIUvGzvL7Kd+sMRAfHuBQfQHADoaoKcKleRpDII3VdOvyPb3xPeTfKDJXuURadf/onivZzBqko3tYtGLlyFS0tzSZQdK0RZrT03oTT5Qzm6J1ujRF6cULrUy9zoDmhgqhCAHzA9OJF0rUwKoTfcXZcWyM9KlpJwdOxRz5OSKVUYh/OItRIOGwi+1QSA71DyNMrpqoOpMtOrBWrNByT8NVTWD9IkYotYyDoSKFaSaUpNhY8FvmzLFqehkAGI8OH1N++iFmqVKBoJbliyn1dnxllBkSrA6pncF00eb3xPaXlNm3FS383jAMf3UkqQxjOa9UXzsNFRLO67Q1I1FzYFnQhXCc8lkJQwJVXD1Oog/CUE2OCePJw9M727HnUFi/RIyfh7TiI6plvwd2i3HDCXXFbUQMJLY2igzxZGCaoqaBxsTneI123Y7BEDxfrRTa5hHSmZM4BzFTcKK0lKRj0PhzTqjLRBu4yqKDe3I/FhQW4M7NIOmI4cGCvUTbFEOqdO3DoTbchiTya2eedhDZ+Gp3jhPRn+Ahn8yHMVUM4Q6UsuMLo7uyFpZUQBTbzfF4K0trYaVT43eiNHzTVipxEA5VSlSqbQzqtzDtF1Tk/WtKlkCpbLdy9jdSRr7GvdmHZpHTruK9iqWJ2irbvOgSPxiMzZTalGEPqlDHl2K4twkVeHlMSmpCjllvZbFMujPSVY50q2ji5mMLJUiMupiwcGx/CScL3xKkFjJRdmCequbPTi7ta/ejwKZ9lhV6/2SwzLiUSCLqcqNOgOAWt16+OMGUrqOA1/766tozTC+Nw2j4aBid6Ih7c0OQ2Jz2rfLZyZFRH0Sc0K6pqnOwrTVLoJEKN0PNfmZzGNlK0Z1YsfGle5/wDRzYO3VC+iYuyHyZCdPqDZKekCtIDXkCIQLsa9RP4/4L8pYJBgfr8K7UDef+jf/L7R+vpJVhlKlC0zfDElVQSLzx/DFu39NMoEMNIiKkcd/btQyzvwdcuPWfKALW08H1CPEuWXgagmIe/dQDO5Bj8FGYtDzp1zrygaKyN89xq7uPhQ4QokNXLT8BUZFVUnJY1MXQaqdUU6k4Pkb0svRM1CkCklcZDHZaH18m2hMRpCleRULmxhdfUkoe8qva4m9gDFUl/y+qzLa+u0AnVEQwQ/m48uGk6mEFKsHlU2UZTkolNiFoIddLKu3Hsf53Fbb9/2IxZTWW96ZWfDRzABzosnFmzUUuvoKVOTVFSi7CZhFEf1nKemioDablOqIiQ19l/BxyBFtRmTsC17Q5+gIYtyj5oJcAsCQr9yLNyXIwn53X13WwaI1YDtrurWEjnkaVnt90+ehMaJI6To7CGUMc21KnwFiG4Ja8YjGIpmYcrNQlv915MTk2jrZFjlBCXHjTJNlUaLv/cFbzpK5/mkHhx565tuLnNix5vCbVAHuX0MOFnI2qRGL69FMBojl6tWELC14m16REsz40ju/t9SK0lsEbvW81xvhuogLkiHIThgRpRmYH1HJdqGXUqhIP9rtE4r+Zz8NNYzFMugpSB4fIK+poDZql29MWvIqJlU1JIxyLRT4yKLkpJOuEoLpNic55dbtSXlGEqg1bE3EoS3yp0YHHsHHa2hLAjzmuRTvR6nBiwaHCzLkRTBbz+nkY0hSgfMjBqhOW1YBMWieiiWucnSqzMXcAoYfWp9DS2KttSQUvFcXjPWdLQXDqHXhpKX35hPR9mo62r7boI5DIpvFBrwfcWdJCmE6czFq6Q9OvI7adXHJThGl5KlnGx0oCDVPjFooWfoCjou6YpN0bUWTRLxvM/3DauQKRoq56D6I9Wua5dmGL2J3/8+0cVDLIihJsKpLAF/QGj+E89+Tw6Gpxwkj9O82EvkTv3tjXjLPnd733zs3jvjm2IcFDqc6cNxzLBKSXoiJepGoqOOVIarIZD/FBrveqAsYYNJmlB56JLIGpU1iTHtqU5hkZQiL0ejFFgC5EwIbVgLi2bltVoRQv0cMmFWbQ0NhIxCe6uP1FR16HHVPbWYillTk+d1dl49J+q4hvkZ2uEgEpWsiioJs5gFFYpkHlaYjeWps+Z3PC8J4pVZx2OJQfGHpnC9g/3IHnxQRTbBqjT/XiOj7mNtz4QceDh8VX4mjrRRA+i/GvLYl/NSTZ8cv1b0FcBG5VvbuhFjR5chUqUCm0KWWpi2Xezli8jpviJYK7LC1vjE201RVAcXXsxfHWcc9BJFjGH1q4tiLmIrjoH4S+v8mMUQHoTbQxy9t9MA0Jk4AihuDSNpp4dOHX+Eo7soydbJLowGWc2Qnz20MoMAj0H8A/kuXdEunCopwWBUATTJRrqmgP9wXbESgsc71bc0BrB1voq6oSsK+zDYq6Oq8PHUYppOa+EjL8d44urOI8YLs4soBRpR5urYHak1fI0YCv05A1EjvEtSFKmQlXCahq3MOXFSUfQRSPh17jTIEQ7tlNkwnAqo04emDDfrLBonLTaYwJzfAyixTPVGB46O4R8dCve1uXDvt5uRK015MuWcbpNjVHKFGmhowHzLyWw/14f1sIdBsJXSadUdly1+lVQVmXiLc7H4tUh+DnfcTonnZirWJRNyqnTee1cGR3ROKLhEBx1h8k2PFPw4WtzFiZ4nStE809TdqZXEjjYEsUbWxy4KW4TGdgmj1/nWwxn66TJeXjKWfzyzqjJ7ju2qsrWlBXOiSXHqwpbKryimM6PaWXKulYt1ujEFGeYyqxgLTGDcJ6/1+bgkYw1D1AsrtN60bGV2XXYb9OyKGpv+Ol1zYcCClU3PXYEfD4DQdspnLdxUro7OtETII8hF1RUtT5JCiCuKZRApTVHRYuXKmFCS10KBgpiE7IYCKwgFSmE1XOQEDiD6uQJTCgPuUaBjHWh7PFANjnGh9NuKh0qoRr0Kqi4lM6ioZlcKpfgzyISFO7VuXnUyPMCThuJxCplo4J4mAI6OwFnTXvyM8gmJpFJJuCmELkJT00ix8aYKCcbS5c4ma1wkQP6/CE00CssnU8geWEcu3bPIbT1DnjpwSUwF7MOCncCLg7wPe1OHC834BlOnLaG9vXonDdeVIZGAUspxuo0EQKV2kRa1ww0Vc09VYIxyEfoQDEUWXolUpErmqOh+m5A/fJTcPbegtro4xgJ78D2iJd0iHA+SHqGKkr0RAEirxLHOTfyDJa9HbAEyeP9WJmbQXM8gjI9rcautjKJZWfEZEfWiNQSY0OoRbsRCPoxOTSEN+8+gq30loqCFJMZ9HRtR0QHpJCXVldnUebzVNOroHNGd7wV27wF7N29G+GhB9FOpDPgLmCARnFvUwgHvGmUiAKetfpx7PI4LhQDGLdCmI3tQSW5SO9dgr+pBw4TyCMPrVHQDQ2LozpxAgl/L15ezOMl5xacmFvB2eklDPl6cHL0Ko7nPDi7Wuc1XTgztUKAE8Vbm6ponXkOkR46IuNwkqQsddTLdawSzkfKKXjIt89/cQT739+JLCV8cmGeTsKJq0tz1K8wGulQZIir5+9HseMIPXMdzdEYXypj6co52KozQRnWGRA+r8/8aJv5cmIBOzqacQvFXMqtjD0p+p7mCMKqcKUVqWuYAPgu4f09TTZuaPFhYnoaO8OUA68fp1JOHHbQQCpgriVlOT4a9B9t6w5Lx395iJQL1SICyWm4if6i0WbKcDeSSt2mDgZpuK6pvuJYdHCKoxH2/8FRzI2YQypf24K1JOFlEV/5+rdx962307OFTWphgdYkHg7jxXOn8eGT9+O2sAft3Ufo0U7TqlTWkwx0A3osE8hTpRpZG62fqiqrUIESZLQ0omWL5m2YpRI4J49hanUObVSwQrGMEIVZPH1p6AT1qIyoz4V0sULr7EGFE5Sz3XA1dCNXcxMhk2b4G5GjbnnpZeqEyR5yykK+gqZYIyKxTlQ9jajSKzvDccOdro0I+2atqgwWB9tUWn2lXblvGD5y+t4PvtlsqjDBHnKwyelxfGhrGBcc3bhQC+HtrRYOuVbx0nwK9+Wa4HM60J4ZW6/dribOS9hudRDGav8D0Y+lzSeC5sajEYIqYi3hJxqxl8dRnzpJg9pDSNmJ2omvwdV3EMPOFuxxrlHha8iy37W1LGbJPeOt21CkEE5PXEKA318up5GgAYxUEsg44zh9+gw9eA1lejuDQmgsUuTWvo4BFHMZ1CdeQm41g5a1CUR6dxH+F1CyAvCXVinwbTQEVFanH841eiRPEAW+n0muIusII+T30L53Yy2XhK9OQ8vrW9qs1LoT7oVhbKvN44bAGg5u24ItriyqzgasJucxR0QxOnYRpx27cGZ8GKfmUjjj6MKlU89huOP1RBFEGXYad/gWcai3Awc8q9jrTOLAwA4cjntxMLSG/U0NONAZRy9pV9ETxuLoJcSowObQTSpHnM4oFIsRTbiRX55HNRDE2X8YweBPdiNLWhIJBhGON6NU9dM4LGGFHluOIb1WhmtliH0Ncf4jSOssiFAU1bUUylR+UUNVSFYJuyzpZyExS3ut/IBXt5VyAScnLyFLI9EiI8+moGuUcKQjIGNg06C1YmdpBuOOJgxlq7jZR6QjGvh/aD4+k7azW9kF+BeJMJv64aGsODfiV0p8C2sZ0vxroylQbhKAqAdH//i/HK3TUxvP/5pmERY39u3E4YMH8cMfPoowPWmYSq+liqH0LN6462a4qxb+9pln8TN7DpjAjJZZTGWT/tv45ISXogLirBsBJm2bNef3iceIEhDW2eRzfiqzveUI4rEWtCTHTW57puJCnZYrIEjd2kELXkB2ml6CMEmFLxqDHiTX+Lu52ZyGSi2mJ7UQbWpFTguqpAk+Tli4sQWpTIaGxEvYX4OPAuHWGjqHxU7NEV6RhihwdP3GDCnWyNOYeHIOflKg9sNELxpGrUwQrno4OU/mw1T6OhWhjifOXsQeWv6W1i6iFweacnN4aMWPhggRBP+26i7y0u1ESMdhCdbr+GahAo2NtgIr7qA6gdorQcNR4xi6+m4jpTprMgFdO1R0w4ehWgQ7ivMIkK/HCoTNndvhIZwu0psXR49xXu9BQ30FuXoMp5991vBiHVrR48sj52tBg06mUVVYIhB/21Yq8wIqsxROGuP3ffnTVLYwEUEZA3sOIzt7eR0tkAZpqTPQSD5P42kTxYR3vx6l1RlTRcZtziggZ/cRFmcSWHDoYEwaAELWvK8JV+dJSSJBuBKX4em/CS2JE+jZshdba0vYHotib7CA/c0hHGyP4UDtCvYFathZG8NAexficSqygqaijDKWQkaqJ6C4iGilVzyW85JbgZt01U9U6p4+aZyZCsJqa7GTcqDnCBDNqSbfuc9OYOAXdqPNnUWIVCmVShvQqwxJX6TZBC1LVJx4/yGsTZ81JezisbjZEq16l0VSqZbmFhqAGo0EPS11oq7vukgvZcCva5Nr8+giBO/pOUKUtu75Ze+1n36zqYZfnTJ1LN+An3VewhL14yydQyPH81r9/tc25UFou7SCyQGOi7aXK8fkxzbeUDsPlRSko8a15MzmPPp7v3hUZ36pOOOPNAU4yH2dFEZ5lb7eHrz08nH4yct1Mk4XIckN0QjeNzCAS4k1LGSuol38hFa3duUZU73XTIyWXRSA002VJSZqQH6to5d1XPRK1YMMaZyTXFQbINOeDuTgRahGuJkYQj1J7qhyRr4Y8s4g9aQXayX2zxOBh9w+t7J+VFSkIU4jUEGxQL5Izuqyqsjn0lCOSSGfRXaeRq5CYSAi8JKHru8dEPynQdpc3SD1UOny6uizcG65BbMXbCqQi8pPDq8yWFqWIS2J+d04l7aww1pCZ54cq2cXnkh7cSP52sJaweSpv213D55ZruLS1BK29fVy0mtw0Mgo6cTK8FrKCMwqUk3Jk0EkLDVBQq2csNNVCrFDhUVIb1Rg1fY14Ozly2h20NOsLiFT92B1kjyXHjiyfBy1hi1wUshnFldw9M/+GvsG+9DSuQ2Xjj2Bvl06l8CLlx69D/0Duwm325GZuGii9A27b0OFz/+50eP4jde/Fa30ooVyjUyNCIZIKGAXUY90EfpSTui93HaFxtVBux1HwE03RipoE2mk0/T6xRUUiAbCMVIaUhItXcsON3V2wqqQ5lVszBAVPL04yvlqMedCGhSo0tqiQXQGQoJmI9g8EakoU34JyXwNazTgF594HLG+beYQF2XvmUi6mraC2w64A5S9JcpMbAvmlpZQEDqpWebAl9XlJdQ5BiOfn8Lujw7AWc0TPbmJKmtmZdJN51Ks1Ii+gyYLsJhJIWqXCKEpj6QvQn1R8vKS5TVxP7OTlNctFgpmv76nleP/mqi+lvN8DZx7ybp04Me0i4T907UoPuidgatjJyZLRFC0Rp3UDUojtHX3Cp3tE0uXsZ3U0KkUbe2WjNNhSV428gv+3ZbmOClYrlyE61YFnEd/92NHLQrfeqrpa5qKXWx0WOfnnSR03LZtK9z5OjqCcbgJ8eQh3YTz9514Fh87/zjeSegTpwA6ug6hPvacsdaWUntlobSmq6Cictr5txUlvE2OopZfQ5X8uL5hgLz1PGKOAq1yH3w9h1AhnJfX9pM7+WhIvOGY2XUYjYapM820T02kCGH2Jw8/kUfQqtC7c0x4D5vWPxh0EJrS87ojCDZ3IhinIuswCSmcsgVlGSkA9Zkh2NMnzOqBdnCpcs708/NUftKa1oV1pLJBC4j68OTFUdzSFoVFfhXjmC4SAWSmruDWeB1Drk6cT5bwbscVNHT042sLFhrmTyHO+5uovta4tV6rsVB2mkqoGwPpR33oYdjsl0VOrm2csp+b0eThyTl0heh9iZQcoTh8+QQao354iITohFGhp700sYS5mRm86W1vQ8zKYXalgM997X4c3hLHM6fGcPHKGO7/6lcwNXoRL11NQxme9x7chl2eOG49cjt17hwaaRxiHX3wOmiV6w6skI7FOjj3dFs276lqNW4iBy1pphZmaFRzwl2ok683hN1wKv5TTXOa3YjRiDgqZdIdeuPECK7SgOYcQRwIxjgnHANV9tUSrb8BZS1LFVPrGaNUKFPDkcJeKFVJK4roanYhWXKjoYFzp2DY5qEnpDEmJZiKYEmWKhVUPAHUyPttjrOUMkiH0Ogu4+Rnp3Hbb5OmUu4i0QZ4AyHKSBAOIkp/lAYtTMTo9yMQIkJMEpVyDjxEAzoO3eWyaGDWZUaHqKjWheQsQgbrVszmNU37+c1BpUUq36ahelWr4x9fHsG74iW0dfbDIYRClKPyZYL1alXUMEIE0UlL2kGZMGhaMqOVpdc0Ja+dXZ0i/S0g7tLu0Em+yLG/tsTH/2n3o04/ljfQSaA/rpla80pCYFMUdOfOHWiMxxCLN2BhcR7FhCCHjIaNX3zLT+DPb/sgXnryZVoqSqGKUmy9lTefRn32+DrfNx5NIX3CRPZbh2JaoQ5EunejvbEBHf462rv60dQ7CD8hl8WHdywNkx+V4Y2Ty2y/G37CTQXPwvMnUL96DBa9tyqUmJWKUCtcLbS+tMDKDtP5e9G2HpOX7uRPVEd9cbLMANT5Q4GrTZwgvH8Y1StPQUU4HLvJ7VUVWAMrKqEVAWUIKhts8xSWfArWwig8pDAVw+P4Wb52F6HqcW8fcuF2vKHNiYOOZfxrZRDtYR8+WjtFoW/DF2cdqHgpKfLoS6Owoz38Nv+rcA6MwC/TsNAYh9nnXW9EbfoULHE0NiuzAGdbCw0vje+OA2itLBGBSHcaaQwqcAej5nmFzg7t6IG7tGaW9mbJ5Xu7WhCINhICB+Bid3/xP30Qh+55L3bRmDt0HkE5iLHPJ/A3f/bn2LqlF55pIh8tq1KYcnQOrV07SI+U/urEGj3q3JVLqJdoGIS4glSSmo1wJI5QvQC3UJQUU0lPwRaML17GC5llrBH2O8Id2MO5uddHiKzCooKjFENh4Ty96xwpwvjYJPtDtKHS4GoOm1SuGY2qM0CH0NW9wa3JtQ2sY8vVfMioyjGbtuI6KX8tTU3o6G5HR3s7Wlta0UAK4dK+CraJwjKuULdqfHY3lVPnQ2qVwS+DzKbTnlw0JkU+n7JGF/U8tMKLVEJVGC66nFRJUUi/MSDOSAds1XNc17BXN5OHoOv+6HtTeRfsWB92bt9LQ7bB1T0+Igz9zRuxuSmrt9CgDdapV0ogo4z/OMVXO0PdEIrJKKCu/SpyIqKWRuG0hE3or5oHkSZ6/j/8jaMKOJnc4I2mnXUFLYflM6iTbzm15EScoxNzvv+DB7Fnzy5zgs7Lzz9Laxc3e7h1fvktW7Zj38Eb8Z//5S84Ab3Y4SQUk8fiTeszZ9b3+IvnaukmQI9pdnbx31oGVLRdCqyOEZpXcuRWtNoOcpTx1ATi5HorqQU4XH7YTd0mM85JJaqphDIRgbbS2ktXUU9NwZFeJSApmm21ddIMrSaYH3FtDkh9ecSUDVdOvTyUQ+maqsWuIJHcrDYiKZGFFnNasJ98r/2GDhQoCCNXz6JEKx7t2otmv5PQv4L+CmEVvYbg6tawE1+ZqOBwmR7fbZErxvC1iRIGyqPYM3gIraUZfHuqDtsdQnudtCNGOKx1edX4U8Zcmv3vuwm1oe+zf0m4tEyoIF2OHoz9GUuksX3LIL1bmc8xCmfvrWbp0L33HevWnZPcH6zg4Zcv4cK5M+jfezNGhodRJUccPHQz0ktzaHGsokyK0NoUQ5h9rwTa0M35v/9vX8L+374D+3fsw/T8Ijyrl+Ai3fBRqUv0/CvLa1T9CkIdA/AQ3q/NXURg6w108EtYyxfgyJM71zN8Fj6TSpCFu1Fdm8Y8DWPR78M2clNzEjK5p2o5mjV2xW+EvmiIs6Qx6ZkRc1JQQ53e30tkoKo5Wh0h0vQFaOnI8x1a36fHNJHrekXkAstL86QjVMZIjPIgZEkDqlUlTqfNZzd1B9Wyq3jxM1OI/mwb6UAN20A53yysSd5tsic3ePYa++ZOXEWZ8DpI5+dS9qhYTiFjchQylC9F2teqOfiJXiw5CxnwDR3Plsu4kJ6Ht5KBz5Y+Ea4rmeu69mKyzrEI44Yft4QvPaE82/llOEmnnVHKyCY9vb7JDhSJnAjvo9UsgkRKTQ098DX3YZxISucPNLCfLjpSSynXWn0jQnIe/eR/PZqfH0Yl2oEz9NKd/hak+dCrhBYO7eQj/PDywcZo8Wp88j0Dg1hZWSZMCqHJU8Xvf+rv0RhrwKOPPU0Q4UZ3Vycine34tae+ijcQ1jf7KC6EPgoo2mPP0w7Y67vfVOiCCmkCOVpy0xIYO7lKmO5uHEDJ7VuHvuR1flplb8sgBymIVXpG1+I4H2jRHJ+sQ0EcTYM0Etv5m7BJySQ0IraU303YoxiD9hAoBz3cCAcpiA7ZMN/TfmcTf9Bs0arW2AcZk8ycWYeWIKzDfhfadvpxYvwEfLFWtLVS+NmnBtqrJy6M41AvB1NbWUmBfGtTCGVncNpNQ9DWhAZ634HUy7hvyYdIKIxuVwUHerswvJLBs6Oz2NlCCyxEJHhL42U4nPY+0IA5t92zLpChJqjyrBUmpK/6MdgQoKDxuWjMavTOTuVoaPxESVYnESXPv2V3D97wlneip78ft+/qwu1veAuhcgSD9iR23Psz6O3pRmNpFu0H70Ek0oBsahQzr3PiQF8reqgQteQCvXAC4Z6dcBeXOfc69NRNxKkjxJxw01BW1mic3QSPNDp+yoOTkMLW7j/1VVVnaAAcLkJq0rJGKoyfyr+STMJbSsDRvW89kUnISUtZxRy9qA/x9j7UUlcRClAuOC5GgSUrWirWPGkuhUgFic0JPzYSSRURdRgF8/Je9sIQhbzHeD0luajAyrVknnoJJz49ilt//QgRVJRIhdfYSJ6xVb1X+cQbyWFeUYiVSfjoad36m7f1kMNbHBtvrM2k1Wo7uF8yrKY+yegZNGzhidmLJuekvbEfAVFGxbyoa6KPOmvvoSUHEYWNFnZtcKN7pslJ6+BXojkT/5ADeE0s4VoTn9cKEWVdKNTX0MXbd5C2hFEmyp6g/CyuTGFA+qxEHwVhNhqV/xNHXYlxOOmVu02nCX34oMpl9tMymoMZORhxTraKZYg7jY1Pke+EcPqll9BGb//+978bd955G8YuX0FPbw/6G1rwSwfuxMTVObyYPYOBQAcyi7MoWR5C3hYsnH+MNG4BGUeI/CoGR5JCr8QNUgM/lVFbgz2ayHIBLhoGryaeE+rkayEiAG/7LsSp5KY4pgIfhM/mt2qupZZg13JwKFlGWW78jI6CtvlsMxScF6lgfRRYB6GYnV3gFFFpFJDUT5mCpaU1IRIKuCZw+vk5uMqL6NgdRLhtAH5yP+2/98jSJqexGOjka0FElPQvekAa09TSg+Ei4fHEObQRmvv7jmB/SxhPpAKIFmfJD0OIVyaxzAn/9oUFPuM2dJVpcNRnIqLq8GNwbb+Dz3wB4ITZa5NECP3mfsPeLgwunOSzEk3NXqDB6zVZfqbKizxAatFsG80nU4i0E3VtGFWVDKsNPQnXIGmTIuWzl0gn9lJ/iCbOHcODT76IC8tzWFhL4IZ9b8RXHnoO37n/IQzE3Pj848P40je/i/033ISwo4R/+coPsOfGm1Fevgwv59pFg2hOoiX6k1DnHQFzRLoOQdXypYlHcHi0XTw5doIIykKQXtzYXO3136iNYBEliAqIOuTpAJzzZ5CjUax7G1BJjaNMfu/mfC7OXaIytZMWriOBMhVWR2eHbCIE7Y2Q0afHNYaDfdIhMUK2V7NLSExdxOWvpnHv79xsyrbZpDJmvjXbPsqTCtIa76zBdKC+eJ6OQntO1NmNJshNQ/8ju+gUPJYcGj0iOvdH0R1qoN74jJFI1Nw4NUvUFWjGZ2dtvKPZgdt4q2uVfHRLrYpp12vbdvaLSn/dbV/VFBtR5h6f1RwpR8rgkIHaeFvNyf+8qyP0+qRLXTS2egbKTW1uCPbMCZEtvlbRee7m869uUoZrEUr1bL3t27uL/CqPVHoFQ0MjqGyckXb4xiMYujSE2Zk5zEzOonFLJz75xYfxW/d9keggiHgHLaAjSyXqhbdzP9z03gsnH0KZ8NAsdWmTigRBVEF12JRSSb4IGQfFDBr61z0yYZCt026V6qkimMr+onVFmN/RRpYIPytOTwhKzTE/di2DMV7HT9jksjhJvIelrMQQvb+gkGqva7lTG2cWr5AeqPz2EOb495oCNUQVitw2cxxC2iwkatC6A/d2hnA/nXNmfoSTr6gPhY2w9k1LD+N81olUxw28JikBJ+vdTWt40dqGuZV5DFF2YrTaf3TXESIwN755aQk1Ckudhswc6qmTbxTUsWn9+Vnj8QRdNX9u8sRqHq7bfh4WoaFTfdcbC+wDjYA7OYnWAT6bFF+VankdreObPHVZfi35dO7GKr3wJz79l3jRW8a7f+EDOPDmu/H9mRkqpWVKfx3Y2o5jp09jiMZh5649OHHyHI7+0zcQcFfhp9GuOnzIy/nK+ying4LrZ2erNpELubSBqGYfPyGvm30ndYlr6bNXyI/fkcdUNWMTzJQy0Xtx3hKkY2uE+haNlIpOOinUHi2z8REV/Q7xshk6AaFI2mFy+Rhija1wqXQ5P1FTFt6mp+e/LX5OEF36muXYORR3Ms1eV551NWDj9cxWbf2o1Tm2NL7aZHZ9U8KO5OpHGr8vJ7bRtPFGa+06h6BYA06nHGjwOPD7ly3cEXESFWti2bSdWHvydYyaaj5qAxRhuui3tE7nTqpJ5ExBWiXOEQ1ZzTs47tSRjWZ6LWqh4ClRPGbPorF1Lx3yXr7JL9OZVi/8gEBLh9q8hZ5fG3u051zLXa9t2jMsOKuJeU3TrrC21mbEgg787b9+GVu3bMXf/u0/Ymh4BNsH+tHT1cX3wvjwXW9B/9adGL+yhFVvEZ0eLwIUUH8thWCkEX56ruyVU5gfOYFaqJ3wngKvdGOtfSt6q9x/re8qbZieVUKv2vpWiNZasG76HCF+wfB7AyP14DolVWv22nGoLEN6CCWo9PL6neE4nApiSnjk+SWEOkAiT8QgoZFAav8973mZQjt6Ko0eereOQzQAyVmsFBK4TMHy+KLwax9+ahY7ol58ezKLAz1dsKdO0NAU6bnvxL62OD5z8goOd8YIzZtpZIsY9ObxzeUg7u1oQox98Mc70VmZQwMpwb/NObErdR7+dhohlbL28EerAFRe7U4UBBwhFx/soHErJCksZ+lNiYC0l0GKTzipCrRzyTw6FBTTVmVyRcUG1CwVKqHV/yKh+0ce+zw+9fx38Zwnj8ulEn7/xneR9zeinE7jEGnDfd//AcpOH9q6u3BuaIyK7sbu7gC+9cDzCEWaMLcwi4NbGzlnRD6KIPLemZUVlDOrCFhF0hEaJRpVK0dhdVMptdJTLcAtCE1aYS/yeXoO8jk4z1o3ExpZm4OTBj9AxQ9re60Cn4nLZjXJQYrn1nZpIk+P1w9fhXBegVMiPSE7gyJkSDgvOrNQh8cq6cU0vu6ld1etymYq55nPTOLG3zxstMXWioKWFY2aseXJs1VrYEPmFaPQmYlaolWbJu1cIUUJ0RibFYnrm6yLkIMQx2ua+jd+dRRD5QBu74hCBwz15gnXSWuvJFaxo3cAFg3oMjU8SSU1VYYoRz7qwAivGefwlDl3lzjvDTT2VSJxBeE3rk6jQaclGdBzaFy0kiXdMWv/fJ8ovnblKbMj1xGj8eL1HdrxViJkMlVmXts44PzW+t8/poWaOzG/uIA//9SfYjmxhDfdexf+5I/+AKurSfzTv3zO1NlzrS3jBrdNmFbAWx7+Ev7XOL0qldTktZNaeHhvf0s7tuw9gig5aP7UD8glyf1DrXhmeQTTU4S45LHGorYObiwbcoAl0Kro07mLk0yDIe+hdUwtMdHzSDmMhRQfMr/H4CAX9Whdmda47InhskXPrB1jqgzTwmt3HTH82qTX0hpvJ9zc3+lGeoj3JyQVJC8E29FLGhJT3rUCTs39iNTXsKtvKy6cfZGGqQvOXl6H3M5JY/ITtFE/SIbo9VZMdd6HaFCPdIbxwKUZxJR/L6NFw9bZ2o7/XHwKX/XchNFFKoSqG+uYaPG0FL1xC/tYLcGhrZuCb/p78A0GHppqP6JAhNnecgI79u5dD24qiEhDJ3hojlGnwuVpLD51+glcvnQJBe0vpbfsnaDA07ts4T2j6Rr++un7EI3G15NdUmto8NMgytsW6tg92I9sJoV6ehVrC3yGRt5X3r1WR7i1BzYNozxw1hFHdZJzJ+iqeAaNtnFdWiMnVLdFFXQuoYyCEILiPxte0yit6j0oCKtDWeXhDTSn55IQK3KuzWLsvqmPoDFkK2oJjJ+tSLaIFLSKYppWBDheIeVozE3A07CxakPYYEpvX+fc7KL6cL3ME2uob4TQ2lPvohGUrdLBqz/S+Bx6z6xoXdeu8BH+edJGX9iDj8ZINymfB8IViimv0boLVZ2+u8Hpo54wOkMxU0g25omYIOGebBIuonMtOe7vu5EGQYiIjkErJToJWKnc0gXtsJUT9xJl0YmphzYdVnXowfUTmHsOrwc+hdQSlM9P/vEfHF3kF+u+oAnsqe/XmoJKxir+qOdXkzXb3hbBy+fGcOTIQfT19+P7338Qw5dHcfbCkKkoe+r5p7H18O3oaOrAnbEOJM6/jF3bb0CdSmrKM5fW+AwlrNTDxtNFGpvhrKzh/MgFhOlFOglVPdp8o4eVEVBWl6KxUnatDshjSzk0YSoZrtUDypLx+hoE8n7zo73piqYL8ivRI5/ARCqBDquEgAZOgZ88r611EvH5So7XrMLhjmHkgUXs+ggVmhA0TI7o5QybYCEFT3vk61On0eEq48F5C4cGdyBPoT8jAWhoRWdzN05xPHSmYTXcgDjRxE4+X4Ve40TOi205ekAantrlJ+HpPYDDjgQS0W1oKvBZFANQXyS0svKJMVxq2I7t08/B2bWfTuMixmm03ZkEfC1bUVuZw3OnhrF9kHxRm6diXbyurP0d9DBECi4nvjQ/ga998+ucOKIbb5iK7cejP/cHiCo7j8P2JJHG3/313+Gv//t/w923vA57uxvw7re+Dgf723DrOz6MW/duxeE9e3DjoR1oaIqtV9XVkpsSu4hOFpeWCNGzhg6EPEoK4n2k3ApcKrXNH4dFj6ZVnPrEKXpWzpGoJRGV6YC8rgyC/tZvyqVq8ZkktCINTrFuknLqxSU4ee8JenXJyRoN+kypiEZSwlWhCKLZZVcYZV4ioH3sCoby9eRyIxbOLmP3h5R2TfOQWQFnB9+Ys3Ep68LF+SQuFP1YrbnQK7uwOsXPLNPzb4WL3/dRqUKUU4+Kzqo4punoK80q0CgFVO/XiW9SJ59PWYiRSryNdrglFkUul8aJSiNuqlyEpV2KVHpzSu8GS9EQqSlhSUE/Y2Nat1Jm6c01jmo0otYC6bBoOeddBVTqNPwzpFpRVwjJsRdQpAwuz15EqphCfPsbMeqPIEhZcmXoeBXP0mrZn/7JHxwNFVK08sEfSU00yzAKtv07ym8enN91EC6WSqqqG6ADKeN79z2AP/idX8fnPv9VvP6um5Ah4Yk0xNDZ2I4b9t2Ozz39CD7+yL/iJkLetuZWeKJdCNurfJYC1mp+uAhvtbav0k758XPIjT2PEvmpL9pAz09DIC+nh7cJH7VXgEZANe0QoIBEqJSCPVI+wXsZGBkGrdGLOynHPrMAV16HjPoQp2Fxmgo/9CCK+lKITBNn5UQ4nFWc/MwoDv5kHDpM1FQyVuSW0LQ6ecoYHOeuNxslvZItIx4NmWBWKNKzfsbc/CXs6d+Kr6ebcXttHEHbD2/bANo8FODFIawFO9BQmDVGxuJ4pzzN8FHJtdFGcFYBPHMSj3hn225cGb2EweZm1Gl5Z+tUrkwaHaqSXM4QvBXQO7gPLhXOEFVY1Dovx0a7IakklUgHfuUH/4wlFdMMRhEkPfrYrpvwtm56DLavT57DJ4efxe//3H82iSs3btuFxOwMWgN1BPwW1rJ1IidycQqmP9YIp04ZivWTchWRXaaHqZbR0t4ND8fHkx6Fs+9WihAVp56nc6bCE0JbfsoYX6vUCenLSUFPWgmOp9CMgdgjRA2UAVIEh16jwa3Te6kCrzbq5MocN6IMWmrOVxOaKZ8OoipfpAVNVACL6CoodDj8KKI9BxDQ8q1ZQiX9CMYx9fw8qpkCtrypD1fzFn4wkUbRHcaHuumNIzb2tUaw15pBzhPH/YsW2uMN5O02apx7GXwF7lzatUkDXua9C0QYOuDE5Daw1Yk+zpQb8fVFG2+h33w9p7BTbGVDqR8eWsC9wST8na9E3q9XfuPNtdydnINl4li8gLzsZstnSPfOryM+s8lI75EicOybqAO1098y1w5suQ1RIoqGRh1rnkWEToojCr/QsXSaFMVs7NEZa7qpEbbrm7yOWQZ5tXW71hRQkuVt6SYHXMLo+DgOHdyPN73xHpw8dQ4333wjvvqZf8SpkUlTJ27/Pgopr3Vg2yAqYT+++8ijeMcNOpNuxXB5H7ldwB9AduEifIRjysWuu6JEfH3IFkUTCNfnz8O1chk6NVcKLYts+TgIig8oTiCOqaQKxQjYN1uBI3pbkxMuyKzoGZXS7yXK4Lg5aQhsCo+q56imnPmelgWVA03v7KbRevnvLmD/Rw+Sw3YZ41AbfoTXzsHJQValHAUeFXNQQYYn5orY2xyFLz0Nl4J0itoSQYVXx3HcOYA9XXQBKrPFvjR17UDMQeGZOQknlWgpb1PBcujqoBBr/78oSyOffXWBYIXSQVQyMnYFO7bzvpk55LTKUC8SILBfpBgPv3wZO9tpvMLttItZIqIJOHrJbbWVmFz7+KWzeOTfvoZf+amfxa8duRt/evgteGunjn/SZFq4kJrDB/oP0BjsxHs/82e4d+cBeGtVlIkGAg6VvCaXpheO7LwJbh1iWl3jdznuCsiF4/CIJtKr2OklVAhnnaUkn53ehsbL6aijQhSZnBgG2QNcM6fhIf/UyoxZ5dASGY14hfM6nypzPPN0oIKo5OT0/mYTFFFeoKUX/mAYXo6p6vkZ2VSS2ib/1j4NGgJH83ZUx56GU8vK7KuhaJTlke9yLFqDeLCtFRU+87sbktjRSHhN5RXbE+evE8m0xhqwJ2zjmcUcnn32QTQO3omYlh9Ns1FfuYKTNLZj2SVTsGY9KceBpaU5LLub8a5W+0eOzyrXLZythHFjDynPpjVgu6b8OtRls5iLAqhU5kkaSmVYemkoLK1qafmvXTThFb5vT7wEF3VGh8q6Bl6/vkogVKCAOJ2HUuidgSaqC53m3Ai/y7EgdTbKr3RWe3mYVpz89/qmAAaFy8DOH9dk7QjbNaiNtJCtzU1YW0ubzT9btvThm9/+Hp58/qQJBv7MT39oI7uO95+dw+5SFT91wwF86/Qz+NzkKF639x54agXkOZjnOfmOeCPiWuaLNNAL5ODmw9bpxZ1ON3L+VmSsCDwcQBXdQPqKGTSLSlKnUlXJHYulOoqEe+mFRV5zFUkqlspQuahETnJSy0thUXQ42La+JCWORF5lmrSBQl6bv2hiC1efS6GxbRmh2ii90LhJlNChospus1NXOT4B8lTCQkLIsfmECc6YMlnhVmjT1CiNUpBCe7UaRjwziRDRhKVt0LTgqmvnIh/Pchxd0TYEC4vwKu9BFIfGeC2bhzc7Baci9iNPY7jnTuzMUwhatiNKaB9QZHht2Zx8M7hjcL1wCiffHnsJVv9N61V3eL2FuXmzlfl33v9e3N6/DwOkYNrxNU/k9jLv9UvPfwu/u+ceHCQ6e/gHj8DVEjMp1TvDUXipbL78DKqFMlK+ZrKdVlg0qql5vmYFiUh9dBytJsK/RpxdXplFMkF4WSqhHqJsuYKcw4zZFxAgbdOBmsXlCdTolT1UJHM2g3IsClkqfw51znE8HoWqN6nAjD13gePbR4OfRomIraaEFRloKZwgLA2vTpdeXVnB8moSFTqlIOXG0p54ZcMpor+WwKqnEU/91QuoHXDjfTe3EdbXkKHHXFi+jIZIN84kJ9FcSJrsvSles4HGqNlTxk3BKh5dquHZUhxtREBRzq9VLqHA970OL9oUazHKaCPE5+yKRWjsLFylLtMX4LmUA08RSH5v2YFf6neaFOnrm1H+Eo2fSr3JM294+hzla4ZUaowUY6ucnZTaBOv0rkXkOIra1edg0cDppGtRKbMqJOSn8RE15viZ/APtg0jQGOgAEdFgNqP8GkBFhB1a8pIl3WwaXHIEm8qt+2UVrSXfrhJS68ggtw7kkPJvZE+ZJaILF9DV2YkK4f8zT7+AiKuAj/3mr6NJ+6TZvvrVb+D+r/4bLs9ncHUpg7vufSs+d/ppZMi7b2xqxLRdIe3rQls9R6EnpdCmI9ICd6yVXJtUgGPsJzpQ0GNpaQXeaKPZ76+KQHa8AzkihTI9TJWwrd61zcCccGsXrPwKHe48ovU0+XAC9tqMKctcNz9UtPwqhTdFT0SryPEw1rJtD1QIYelSkV6/Da1338YxIsxV3EFBICm9otJKFBLqcDvQG4/g2xM5HGzia4V5LPriZCEtCNYL2FMcw7eWwjjQQ888+iS/R0vMvldolLQOnZkdM0kuljyZVikIUxeGzyI+eDNWLj6FfHs/ppfXsKOrl/CWgiI4r4xJ2uBHX7yI7Y2c5KYtmB89g3P0wjPLY+gxy4A2zhx7ARevLmDn/sNwmnyERr5q4zQV/+jpJ7An2oL30+urNTXG8Z59N2FlbBZNfI7y4hxC5K2aX8tHmK30Zp+Kqi6bAzJSNAq+Wpr0rxu+ahpeoqWIk2CYnkgKnFlNo8r50cEYVowGvUKYHoqhOj+C5XQRQVcNDiXWyMi370Y4N28yLk1pNyq6TY+v1Z0a7702P4kr43NwBRsRBOdBskcjnyvWMTdPY+i1ECYc9gSDqNE7K7lMQe0XF1J4odCA8hcv4QMf30oKUkeYiMNHWtSopUj+3UE47KQj9BKNNFLmVL9ClYUxdRr7D92GQzGXqcjTTLATsYpo9MfRSli+rvgbjd+vL17BfZlmLFcsuPnWzZymvqANEcpdZCCvbhaGEysYdJVeWZ1QS87AQ0foDjUj2tCG6MZavj6vHIbaxHMGzbgG38y54BhwLmxTwYnjqGpQek3nJ5COiaLaHF8FUM2YaketN7yh/GracaUCjdclLihrao3KsUCOFaWXXKb1UVZTqV4hRF1DzBvFwuwQrTshHwdAVXOl+M89fwxb+vvQ30p4FmrA3v2EzITa5WIR//o3f4G//Nu/w+133YHlpQR29PTjpw7ehSaE8a3Ri0iWUjjg8cJH2OJs3YZc1Unne44wMAM3rZhJyKDXdlBQPITudXobu0GlvJowUVxBE/tRpeFoiHgxlZhBBxmZVVgyhR4jfq/ZDGOR71oqBR6gd9EPPYOl7D/COIfq5hNhWJo1nTSbWsDaeALJMfK07QVC2VUkCMdCFKoXF4bQSqs4M3MFOadNnt5ONObAhLMNLflpBAj5g6QJKrAQpEd20RD1xUP4xnPPY2ffdswvEjJqxWSZhq6SRryBPF9LjTSABvaRs8/m6kjQ86XZz+dWxijU/RhsYH+NYlDZ6aXmcw4c7NVz8Ts0yquTL8Pfvg1By4fG5l48dd+XcPvbP4BtA1vhC3COxTWXJkw1IY+nAXfQqHx4yxFTc06zHlS2Hjn/4zRef/fIt/DmnbcSDS8jQO/v6z2AmuXEKh2Mjs32eBwIFRMcxwgyS+TmNDZOcnl5bBfRQFnr8zTWmblR5Ok4MjOXEewYxDIp2RCpRF9rDynMqqlPJ4Hk5BlZNDkeiuQr25IGoz59HEUivvTqMnoGBs3GG7cCeaIMRBReUrZoSwciMSpjfoGGs5FGfQqXXP344bkRbCPMvyPswPAXh3Ho57rgE4Vjc/BZTHmxzeU+GVMVWCGlkgM2RTUoYw5CcQ3PjpCFF9NOPHl5Aod6OvmZdWcpyqCc/6mShS8OLeHO3hbcFLPRpenk+6fTDuylPqpmx7Um5Lg8jqGMA7t6FDzUdepIE1W4yPudHXsRIOWJCrkUVlGbOmW2hGtJwdV/OykvESKRrk3Ir4Qnc/y44naklcpN0Ma59ZoalA1PkJ+7TD2hU9KyJT93Tfkt201LnngV71dChYuQLa4UyUDIJC1oW6Oq3sRMcLCOEEfEy0kzEcSN5qbihMP8PIrYfuAWKsT6e/Ic3/7W9/CGt72FQuNFe0c7VlNJKmoYsdxVrMxewO9+7zHs7uvAdsIT8UUPqgjRipd89IyLFL5ahg4ihRRhjJcCl6fn9CvQQ24TlDDTUle1hk+e5CZMqFKZvcoRD7aYZbhNlGK76W1VuFPBIAWFhG2UzNNAz2uChgr+caB4bV4BFx6YxpGPvs6kUMbqNCirs+gmDHPQY+rsgYCbxqSwTGEvGev+jXk3DjbQU2ovPg2qFe8i2piHlxbbq+2xCzPoHdxtlsYiVdWjI1RUHEvCJA4/dw51eoLq8iTaOD5rVNomZwiphu0YzKr4CuFbhh6cinH6pWPoa2d/yXWrw48gvvttaKQANHbvQWWexpnwL71GIWG/QyE+E2lcNdSE//riN/DV0Zfw6z174NLyqV3E2YVhHB+9gKmhMdzW0YK/H3oJP33z2wyX9qbn4GzfQ2i9gNGF80haJbSQ89e8FLy6TSqZJO0jV6di1viMycsvGoNSyhPOU2Bb23tM2m6pkMc46U+Prx0NOj1ocQi2tjqT55sTdg2SonHTXAlZUr7szKzJGwiH/PBZZSJ5vscxAw272dlHZOfiMznoZExNfxqFx4fmUOSzv6fHjabMVToyL64+PosD/2kPr0vUoDwRzfsajYggtdSUUN4cKqsYg97jj7VEj7qxb4LgDtuDRBeUv8+kWnFqrY7FohMvsttX8w6iYws/1VZCg5UltQzjwUUHTrA7LV4bu/hY643X1fl+lG954yFH9FrA79zCKE6NvohAfJvJk5HxvPzC/Xhy6iR27Xk9XF0H4dA2Z8mJEuC0rKm4Bo2ESYNWrgtl0aAIjYWWT5XolVtYl2uteiiukJiA8+O/92tHZW2kSPYieb8iy9c1FVo0iRivTWjYbHpfNxQE3WhS/Pvuf4BenZ5allljyKagyr6BPvz9Z76KSCSAoaHLSKwkkBk9hbauLRg48Ea8+3V3Ij+1gkee/hbaI4RK5IFK/PBWcuRROawVSDkK5DPOKDyRZkTqFJhqHjodJb1IL50toeoPmXro8rpeej+zzCeBUBBEgT96LAmagnZLGgjyO2WLnV64hHYaqEnCIn82iQz5vYtwyue3ceJ/X8GRnwjBo+CgXICEgcZDVYm1iUV15hyBOIXDaaoUj7nb0Lw2YbycYif25FnUswuo9N2B4MpltO66gf2i9V0aNcE+lSQzef0aZyVrNPdj6fJpNLDrgbYdaKHgtXftxPDsPAZj2kRCD0WkcerUKdy8k8JAxaiPPW9SaBUYE12ZmriKM8Ps9403o1Qsofm6qsyT9Jp/cfkY/uXOn0OD5ohjmaP3WKjVkCagcC4WcGDXPvynG96MyStXESeFSlCZA8nLyJDHe/tvQNwuIdq0nbDa4mv9UO0FBeG87hryFp9DexQI4S8sjKHatgWFuQQCnTsQoFNoo0EON3ZQhi2KzzgRWQvcgrV1zm2EvJZCYxNhWjLO/G0XSL1oZJwSXiXiKF6jeRCX9XHcFDMwglYn56/gi4sR9KYu4tYuGnl6dd1n5tkZyo4T2965g55xbB1FSuEp/0YhjAHgVZRb4KVh2RirmpYalfi18W99p6mygNt72+jdLRPNvzluY3fYxjbCe0sxpcwyn7KO3rAH+8NVrFUSaOZ8pynPSqcv0cCZsw/Y5WsBv0oF2ekz8HYOopMe20+EmRl6AjOBIAK9u9Ev5VUAUAFjxXJadq0rs3gfvbrZlKTyb6LrWtqV91cOhMZTAWSi4rmrx3CKqMtPmXIe/vk3H+0kvAoRWtgUSrO88Jqm7aJGf7XW/tqmTDSzG4r89bq2betWlHgTt9ZxrzUHYvYqXm9Ok+nAN79zH771jfuR4Xy7Y81ob29DnIrb27cN314aw+/94CG85eY3I1ZbQ311hA7LS04XQrB7gL/dcBUI+csZw3mUyx8UvKHCe/jvubUy9TxNVEyIpGi/m5MsJdTmDRqCRHkNTvFeQrwAldhJtNLGZ3DSgobYZ4dZbYgjRW8ZiTbiwjeuovdth+DvoVfm68ZQggZFWWdSON4btaIxhHY1i63eKh5MR7G7cBlVTlSFHjpVIXLi3/6uXeY+kyPP4ZhVRTSfQFC17RUtJ1RVMK9EnqnjxoOq0KKlVrPUtYzhZBaDTTQ6VYoWjY1SkKNbD6N+5Xn2o4XTQZjK14+dPo/+uAPbD74OY2O8f7mMxibxfAvfmzwPLyH4nxx4ExqIwDaFWpuVmiiUPRyX3YM7zfKpDqr8LSKEzo4+NHniqBExxapJorEWhNr30UFPo1ismIpF2sa9skZUlqRyku/HoiGsde6lIaboLI+ijWhOFZeCnEeL8yd4nctSOMurtL+iXGU4OfYVdwOuJlYx7W7FhSvDOOnZgmdPHMfzgX04PTVLmOzEY7ko0nM0rkQyBaLTiaVF3Jdr5PgUMb6cwhu6QhjYtgP18ROkHVRGGqUTf/0seu7ZjubdnCvlhsjYCrEKxWplS0lRMgZEFKbUtTbUsCkdtq6lPgXPNhsNpYJrKtOuOgrXtxVeq06ZWpofQZw0WcoYhIuotQ4XqWI+3geb45yk8wnReQ7lbeysS1kvo3HrbeikHPrptetjz5gNRN39R9DrpMNSHQjtHyBlNYU8ZPxkCHQGpgLQ8v7JmfX8AOrzYplmls6vToPhoSGoUvbnaNQaMkm08zPOv/nUfzvaRuU3NpP83rFRl/z6ZvbKK8PNbKV8beNnJTxCANc1eZivf+EL2Ldvv7E415oCYxuD2t3ZgZtuOowvfeHfsO/AEQwND9NgVNFG7nt3axe27zmI5lwOp6+Mk+cdgktlwijEdZ0ArOQLKnXd1UCrzOspd5xe2+0LoELP0MJrhKwix4cQXZMj7kZiZlkUOv6tMtEuGjUfkYBDa8oBQkZZe1/UKJACUBYHXMZGSp1L1JC6cBmd22ipyLfN2ewuvqcDSKm8UkxzDBUNgZbpXIRjF+uN6Fs6Tcjei0B5mY6lnVZ9O5WaE0jIlog1oZuIobn7ECwJn3b3EXmVh59DnteORuXdPKjr+QhNddjFcD2EwfoySsE2PP39b+PgnW9Cdfw5s7TloOdKzV1FlqgoVp5HA41COkP4yenp7u7is1v4zsQF/PLz38UH+vehix78tU01Gr1Ot/GeOl/BRaOoIhh/+IW/x39+y4exks0hHvTRUJBiFdco4AsIhoPwaAmVUDVAQbJ1MES+CF/vXtQImRube9BAOVleSSHU0guvNpIoKk3YrSxQoZ8ax94dDOChVBgPX5oxz91cncM2v4XDzhUc7ojhpsI53NCqIiBl3NqpunzAWNrGTC1MxSrgTRjFgcYgdna2IKgzFKj02pJu5ijQjCePnsKdf3iAqFg5FBxT5b+T7upshWSljCdoKPJUqDZ6U0tJXxsBNiP/81eQJq3yUflSlQxydCRL6YQx4l6nF5lywYybWoCf0WE4DbFOUkHKl+hegQaR39HOUy9lVEHCkGQys4Kh8VHsjAXXqZzxshZqmlMiA1P5SZuUhFj1vqFEvJaWgaX4chhaIbCJjpaumOeyKAsyEC5S4NEXH6fTV1Ec0gUaleDUywg1bIGv7yY4//K/ffIoH8902qH9yHpQWvwfabqROPFrWj6fR3p1HtPzSSwtLhJe2bg0fJle04cLp0+ip7sDzzz9LJpa2nDi2DHqUQaziTVzMpCqp3jppd93gJaMsPX4y6dw4uQJ5FaXULYd6CLv0rbejz/9PTxVXMLd4RiV1g1HhHSiax+tOQWaD6jNMBVy0DonXNl+KtjgoJGwleBCOGv5adEVTNqIrq//0FhxEqD94lpq0uSoeqyUWPneCvwIgooeUBECjW4c+9wi9v7SHYSR/D69lQkOqeaeMtQ46EoC0hHOlYmz5KgLaM6M4VjkMDoLMyhG+0lDG4k6eB9tDKKnb2Tfw830sKpnQFha94WxeuIBeKk0AUXXORcpQr6LE6cJF/NojndgWHng3b1Ij53Ezhtfb9Z4tZZtEyYuD7+MhBVFayRISN1klr8eefxxU4NR21qXijreyYO72vtxd4dWdv799vTTL5jVlJ7ubmwjqrm3oxXPHn8eB296A6llkmh7DKEtRxD00puRks0tku8X1lCsudC85zZ4S8u0+VIQC43RKJyVEjLpFJr6B40wI5+D7XJheXIMmUA3YgEbU2Ufzqc9+M89NTSrpJniBH6HQaMW0ZQ5+WdpveCrUpbDje3os5ewxZFAe1MHHRdRWZGGWE6KIl3nfYYvjaA5FsH0GdKZiSz2vYGGR1mJckjKJhTcp1E8QfkupRaxs7GbyIQ6oKCfUqRJw7QAvDh9HNVYN8KUxzoVzufyIUzqVSfi9FDpUxzbil0mVKex2dAn0+SNhTCUkyCPbXg4KcrqGGwtGzu8GIpux854AKpbWZs4tn6UHWXboWVKKboCkk3rS4CFhYuoU77tpm1Ici4D4U6CmHMc3yLRZQepER25DN/aHLGGjfCW/QhkJqkjJ2DPjZjVA6/S+Snbll1JXnPzqjFv81EdghSvafbiRdRi23HqzFns3bsXTz71LPbt30PYlkMbJy7cQQvFz4nXb7YqBeT+Z07jve//iY1X+AmdgiMLdq05ULv4Q7yUimLnzu34v//H/8TtR/aQcrXgzW++13xijVzoz576PLZczuEd73gPWltaqPQclFXx5JA55GOmWMBxCtw7ug7BowozpTXkOCHeapocXOyLiiyuSIHSxKpktk2vY/pk+kxlk9fX1lITv9icQHHJOg1LBl+45wd4778cQGRbK40JITCt+trI8yjlknC4bDRvvQnLxTp8RA3l1Rk0dnXjL16Ywfu2EAH0d5vl1Ivs16VsHncQzne0chx0eAYFqLS2zDkeQ8Oeu+FMXoUpgkKOW6ZhW6MhLBEOt1FAv1zuwPaJp+DhGO615uBs3I4VO4D01SHYhP39W7ZQtip49HtfwB23vQ4RHazi8+Gbk0P4L8e+h6ff/jH0mPjNJhrj8ylrTBH69bOx+Hkaf3oy/L+EvQdgXMW5PX62Sruqq96LZdmy3I1tsDG9EyCEUAKhpL0kLyEk75GevIRU0jshgUAgoYaO6aYY3HtXtWT1XnZVtu/e/zkjCQx57/cfsrGk3b137sxXzvnmm2+m+XehGQmvy4dL//JzDBe68JvVZ2Jl0mHKj/eeaEVxfg5SEMW0nYgqOw9TIQvO0UMczxxE7RnI8WVgYoRohWPqdFDIiax8Hl6XQmjBhYHxcYw4fWjz23B5Mbk9eWosvQQBwmZ3UT0y4zSy6eStOn7N6UBilOgmu5aidBCp+eWoqFs5Y1C1lKWNWoTpomHjx/ejeTiO1ZnjeP3X46i85BQsuoo0yhwAwn8VMFRTUJTfjVAWXYTHzoI6Tj/nv/cAUMJrcwws8nQrTC+uOgRCu2pabvUP0PDKqJMC8nPmLSWTic97aURUJ8K0OTWjrFGXkMu5n3Wyzx5txuXJJhNzcFSu5XX49wDhOxGlTcU5s8vRSzkopux0uX0oLywnEiAyo8NzE3HHqa9BO8d8mjJPpS9QFWpRFDquRPdh0pUSXocyrWPwhIR0biOpwntLfWpOTgwtkg5LVJXb3u4etDQ1QkU6tu05huqyIjgo2Fm+LMTyUnA40o2l5N/Z5OQmqMLxouNHNwclqo0eVgTVtQuh037fLWyoGmRUsnd1S4NCC1u58iwMDAxi3WmnYuPGV3Ht9deY4g5qD/39n7hxySqcesHlOPexX2CyrQnr6JFsKdq8YBHOUAj9I8bbV2tpj165nbCybaQTRwirFlJANIiOomWwlxL+FNbzNX+msIcq+ZBOmPV7rUr0NSEp6zpMrt5xBJGxdkR6mzDQ0YqR/ghCPVNEpA1IDLair5vUI6canrQsRB3ppn5aXl4hOXAIfVNh5HJsdJjEomAryEKonBXY33oUqfTMK8tXwEb+F88sxVjnMRPQzFh8NhWf3kDbmbU7kcruYN88ND6Z/P2Ojgb88NFf4fFkAI91H8WfD+xBYyyOFZyrkckQymsWoKW5Bb6cXCxZuY6olV6HcDYcmcI3d23Ed5adjVO1YWiKHHu4iQaqk6KYROf0MLIzChAmUnB5fIjQqzmF8jJmA7YS8sg42hwBPN3WjMdOHMe4Lxcr+PfAUD9yi0tho5KmuxNwZBQSCUwg4J/gNbKRkZFiKJWogL/pADIdQYrAOFJzCYkdNkzrOLaSJdi4dTvOcjQhRoPuqVqOeHAKXb2jKPXQkBMB2YTKsnifyUEDh6Nd2xHNW4JCW5B0kMLssMMiqgrJsPFfi7I8nZqCStck/PlLsftnTTjzFsp+PumaVlNM4EyBbD6fVosG6RWzimEXKpRBlsFT4Ex1HugMlAhm0UAn+w6SXtEQSXFNfIXvKaFGS5NaIdApSz5ePzpBWedrhNRCwVyhWN7Dpi25Cqrz2klC90T7DjTHMlG/YgPlkAZJyNDoIMeeDmA6kkSICpxPo6rNXToaTCcz2SYG4CxeQmRbDAflLnWogxTKizRtAKOziDe+YJbB7dRDuww9Rfsw6UkXqUdRmM6qZDkc3/7mf9+x8cknkVdIWL5vP7zTA1ReJ8Y5eSXFhaioqjLrvjVVOroqQailuLMNPcERqLjHfEUSFVBT4Ii36Q+Ooo3vReNRFDndSLiz8NLLm1BXx06piYBr+WE2n0CRYmu820C7jKxMs8uvIjsF5fNpfdnefnsrjh/Zhwsvvdjw+brSKrzhb0XK8RGUlJbCqfP3yNnz+b1KTogMkKxbJu/dRiHT9tOKwgU0yrS4CsjFOSFaEtHZAcFBQnxSlQgFS4FAGiZbToGJeocShOGE8+6sAqLIMmRXVaNwXgW2/6kVqz+zkkKej4LiAmRlZxI9liKjrJafKzZ72WOT48jkcMQCI/RqU1hCDppC4bRPj6Gs+hTU0Is7afBCnkKMH36DfbYjs5SIg3TD7FuYooUWJxUn5OdEM54f6MF/7X7JQPloex/C9JzlRB//UbyM81TOe6jYClCc5eYY0qCK6NMDbhntxT72544VH8KSnHJMJiL0vFkYp6B4OHdR9snGv6VRKPwKoIYDVOgujNKYPnjvvVg+r5QKQ/RA4T4y6cemnuM0jn3YR3qVw3H56AU3oOXIEeQUFsMpwSXVGuwgJWDXMwu0FZfzzes6SdPSSypoYNJM0DU9k0pGROfOyMbOPj9qycMrCvLhzi3BxJE34Kw6BQVCyYWkRSEqqaL7OvSkWMdyjZrYhC88ZmISUpgYlVbbiCOEs0Jek3wON6leCp+x6XkaitE05F1dhsnm15FGR2SoAw3Au1V+5LVoKMWprYgq+hDsy5BI+bXsy7G0ZeXT0eQj3raDtK6PylrODvL+WjJU4FDCp+tJBvU3UU3tA9GS5RjRXDadqipNEVUljm+mKqSaCtGNQTsWxVVcpm8GOes48whp5fgAhkYGEE8tMDpo0/ZuxYXsvKdK4MtBkCIYGkEnloz4SRu2ITHSBJfyABTjkhErrMF4YJjASatr/Vig79LAOD779c/dMW9RHbLIp4srSpBNASyoX0sP5oOL/FpBItO0DiyPTX6jIGMxB7uEgsquUnE4aPRACvrJE6fb01BDKGRXtJ1KUk7er8MNdD0tlI7TG09YSXjJtXtpLOxK9eRANge6UabKLsp3Jyf3j07gz3+9H3d87Qtw8H77Dh5D/7E2fHMd+7fiDFzz9kOItQ5iFQ2TKcIhGK9JIJS00ZPOo/UvVwBEaYGKZ0xRODV4Hk62+svei3Npsiwqu2JWCgq6+dKx2LKgaUUVsMgRY/S/Dm8IB/7egbqPrKay0jJTsBI0HGOD3fRUtMb0btFgGG7Cb4+qCUfDaA85KNg2KlCVUdzE8AkKp5OOIYCJ43vgLV4Ir9fLceIkaU1bS1sagxGiCnuSxqgaOw+/hpsOvInw5sMUKPaLRjlrMoZ/XfkFnLPmVOPpTQBLGzYkdEKY/O72weO49q2HcDWVdJGb46KKOnzLyX/TQ/SY2p2WTsGiJ9MGoDR6Vnd6ITIoSNlZ2agtTIfXHqLHOg6rvwHN/d14gf1GDoW5fRinr9+As4pqqMiZ6Os6wT9nULFDSHPbEST10CqOvNT4aA+ZxRR1qQip9rCpmpsijytuHZvCS/4crHMOYTDFyZ+7UMZrpg20YCqVfLbtMMeuEi4lXGkpS5B+atQsAdrkYWkglUKtQz6dxfVInRwzMNfD50+ZpOfj+0f/OYKalUnMO4v8l7TQ6j1KRMMxozKOttDh0YFY9LR99LA99NQFZTQwUnoiKnlxi/BantbsGCW3FvRX4Dje+AYVdph8up2fjfHfZnPQSpKIM0mKqVqCycGjSFLeVZajt/EAxo7tQII6lrH4IhrduEnyabLlYFEpn4VjZhNK0NjISBBFjfZ0wMF7pNOy24voEPmepSQm7XnQ3prCOt6jiUj0KPuQ5BismEHZNOYmEBhmn3k/D/Ur4YrDRwPny6uh3Y3A8Zsf/egORSfN2d60WvYQL6r1xDmln2vylictdcgoKOFHrZcKMEqemkYB9BIyZhIFKNtPXFlr6NqYsenV17Fwobg+/z45QI8pJMFL0uqqeAoxAgoVKSe68NgpNfEkBobGsWvXXqxdswSWKw1/vufvuPnGjyGFFs6VXYQRDt7r1hiWjUfR3TuGAnJPe04VIuSeI2EHQuT1cU5KaHQQKVYQw+NjmIjaEPGPwe8PIkRqMDg2idEQVZtWXQM2MhHGmH8Q6QVl9Bp5iJPXB9oOkIcSPvadQHBgGiF63uzqKPra22ht+ewc0D5rHOVKNY5PwUmIqmKgOpa8wVmMqtQYdDxZgP3Iyi9FsucQ/MhAfnExUnS0kmpcRYhKFNDS7jMloCgeQEWaGuvFz956m8Y4F75MIhK7Gz6nE/d9/ItYUVyJHTQmTmI6JWAZzinjR+QzQO+SnZqLM4rm46La1Qa6GsOitGH966GHkyEMDCI51spXF4WWvJbzaI00Q4eZeHMJKSk0dkJJbWDy5JXiHVKFYR1wmpuB0zNycLbXY/ZdKK12YGjI2NR0okNt/PFQkUP0yk7t2kMcbgcpWiaRVecRGj0KMiHyJGHt4EA/TinyosuKo46GsCw1h+Y7bJYxnfR4Ud7PS7FRGnRMmW/y3ILYIaKW3HKzy81esJgyyrGTQSCSNBtnKE9Jfz/e/kkjzvzp+XDptGc+s533tjr3mM1PHcEUxMnRI+PNaOEYDVBma0NEBOL9yi/Qkp8q5gjhUhkNMtMyLyG/o+IU4/1Npl00SBpZBnvFKtJHFxz0+Eo5V908lRaz02lOODORXlprjv8y5xSoeCu/3zg0ikVRIjw6SnOIixCfUM54F3wVtcgsXwQ7Ha812koUxGfOII2VsecYxBpe4Vwo7ZtOKBSnAaZh5hjPbAE/ToTA59BS5lALMrMq4COaCY30oHtsmuJyUsBPLdmzb+bQzZM38yjfXYdMZCsH4H0fp6O0oWGiE8GhYZwy/5QZI/Ju44xpK2puDYVgmkhfNc75Z+01F2+aa7SSCT8tXMlMbrlxxcYC5mBkdByNe7binYPNuPGG6/HQw4/gy9dfiNTyJXw+N6Y4ET2WE8/TYp8RcKI4041crw3p5Lsm59mRRHSK907GaU8SsLz0yLy8NqZowkbCFuJEIFrvDztiqKDwjPDvGfIsyo+f6EI1vekkf87moI40+PHCV/bi6n+sIE1JI0VwkyM7MEH+WKU8CKKGpJsTPRmlPscxRiTQGLZhTbQfJXlEJEQRUS89LZ8vRamXKmihAKtWFeRZ6IGS5NIh8vKWzkFULllNeJ2DsbEAju3dDj+pz7l5IROxbfNHEI76UZ5H+sF7WiEiMLa3x0dwa8MBvLT2PJSncsAN/CMq4zSanZhsSmk2fFXPKQqm+dbSlvI2THybDmNqCg0NTVi7dg3/xGtzngKkCT86vAt3n9iPC/1u3HHTp7FcpaQoVFF69KE2esloHKVL13Keu0n7CsnPdyIUS1KuFyGatDDZsgu5p17DvkTxfMcQzneTblFYHQ4aCO1ItLO/2mlKqB84vg9O8l0HhT1IQ0iHjulYwiBrX1qqoVrauGPOiiylx7ZomOSxdSYW57p9+yQO3rUTVz1yAZJERgmiBqey3XzzzLkSjf1+eAurUbFgCcKDlGPKTT6/N9XfRoCYSQNeQurCvgje+ymT8shSTj6rgotjpHY5RHrmYFYhL9Mz3l9byrVDVEFm6QzlJDgxRvDM/lJph7qaUZRFE0fE+lKsDFdV87uKHQx38LP8irkP54PGVvTIKDMN0OQIjfJYC6kbf+cz2osWmOPW+tmdynnVcKoMnqA+dS8pdKNkJjkGbXMepXFUMJrX3bXpyQ8E/NiSVFKbopXku+/qsaKEsnxmwfz9Td47TMHICtPTqDrL+xofWrXXyX3C4Sj27N6HSiXJyJjoweYalU9psCpJ9W4TleDFdVpsZVkx6uqXmEMU/3TX3/DgExtxyimrzYEJmd5Us9zy60PvoMEVws05GTja2E5LPoSB9gPIIpKwa2ci++kgX3OmKc+ZRiGd9+KAOHx5hLi5SE9R5RQqQjSANHoEpQm7SB1yCDW1luvmjNjpCbx56Wh9vhPZVfnwLfTBrRRkjktGBoXEk4thIofUxARcUwPwEJWEBk6gM0kvX7OCxsNnjJ+NHlppoobHykrT8GlsI1S87ob96BgLEdmUYMHSFSboueWdbZg/vwrVCxaiIb0SSytr4aBB1SEa+eVLkZpTiwit+m4asKySxfh66158de3lWF+3gV6pBqZScVYVUVElf682L0FmGSKbIt7yDMrTEFqT4hgFimDyRAOOtzZhfgHnR6fEZOSRvhbhgvkrsKqoCo3eCO7bshmZhSVYSq7uoHHPoHEamtIBIoS0FGwHefVYOInsDC+9IREl4aaf9MFOw+yfnEADcrDCOUbvHsTkZBBeW5RTRcXRagfH0MlxmSI6cEfGzfKxl3Lp9TjhKV+MCGmc2Y+gIKnOP5gmapV31vPQkFrhGF6+fR/WfWsDkeYUXmx5C600+jlEMl56VnvREoyOBlDsJlobPIYUGg+d0KzkKotGqrOLSGaolWApHQ4qpo3OT2nGSpfVqdYWjV4PUWdaAeVIxUiGmtDdfYDPMUYZIhLQ8p4CpyoNTtmSA1Iweoo08XBbP58lG5OBMTQPDGG5l3oilCxHICOiQCFRixK+QpYLyb4mjDVtxfh0GLlLzoad9EcoSjUcVQ07MzFMp8axUAmxZBRRoteeY3vhJoJ0i0aoYA0RUzI6YZaH86uW64jub90xJi5Iy9JLj9M7PgofPUEDPVE+BcOvqCWtnMtAt/d7/bmWTc+YSZj3wSw/0xL8u8uHFPK5tDQPPB43uQ4F7OSkIAqdOcrapy3Fs/cwBkJ8nAI50Yu0/HIawBjyXYTx0SR27j1Mi5tFrz6KEgrix+avwrqCSmQqQLbiHJQtWIVYWiksDuTu5n5U1S6m5+MAj3abrZ5xfxt0momNsFmQV4E/wcAkeaLqG9jE+UkrEgECwaAiw+R2Sg/mYGfmJ7Dtrn7Un0Mmp8Gc6oOd3gQ6RjsyhnZye0/RMngLajn3RTSM43hrJIlSZwQZKamcOD4j4V1SfaU7Hop50NrUiCjpQ968JaiaX4sM8uc4vXR3dw/qFi00yTBqzaGZMs8x8rsmQva3h9own7x92bM/wTNU1vNKa3D7kvNQ76NRMWMpK6MXm55JRlVwX+e80biZI8iUnq2lKtENcV15LSIBL4X6RN5aFOfSyNFwGe9H+eL/UEtKdDkNzxoa0CPjvVhHOBvn+Dg4Fg4K4MFjbRQ6wtypLo5FNRXKg3BQp8paiNlSkRL3Y0u0EKsS/Wb/Qowc1qnNUUpPVUELUh6TPp2chseZgKucEDszH4MjHXiJsD441I35FfVmiXQaafCoOIo2O1ExLcqMHEnb6x3o3j2Kums9SCN0zvWVgGYQPq0eyEBQ2fJ9aQaROipPQ6L1NXR19SBAWjJO5FaYnYkA6aebBjhVNGyIKDYepqGh46BH1/l6va2NvMw40kiv4jRYAVKhJhq9mtJ6WEJZyppVgg5pc9ibh/6RCcqsH/Xzq5GeV07/sxDtmVWoz8ufiQFQhlQcRQVjp4kq0LsPe7ZtQaqW0oksS+bRmGvfvzI/tZRKR7b/tSfQOuVECp1vRoiohlTab88F8SFy3VFDdUQNEv0HMT4+AUdOGSk6acvt37rtjhR6HJXoVqphfloGBbkf+fIWtCQu/n2ag+SRVTEJDP9Xo1CpRNbckt5cU6UdwQ5y0aHBIYzy5jlOPpyBSO81lVeOk6PtHG7hgIdRqOtI+SW4phwyeSAt8vxqedh03HLzx/HIY08Y3j08EUF7KycmSOXxRnHDwc1ooTBdWVaGVJcTvsJ8WvQpbH7rLdTULTGwyJ5PfpZGLqYNObTOOt3Hnl3Mn7NMRSNl94m72VPT+d7s+4TkSiPOri1F0/MDSK8sRc7KWn6e31E/s0vRPhnAABWpglbdlUq8kFSZai8iySSmaWBLiwm/lM1H4QmnlWDf/j2kA14Uz1+KvJIKopn3jGLr8RMoKMjl9ymovL6WUB8/Tr5sC6KRQn/d5n/ASRi4Tpl68rL0gp8rLCdKoeEU4lLVIsFOjoVJSNIWTxlTBf/4KRM80zwolmMChryOEmBEl0Rh7HZ0BJQYZCMN0nd4XUXFw7rusAlEldKYl0zHcO9bT+OXJ3bg9Np1KKTBs08MULFSEXTTU/N7k3EH4hRm/1AvbWoEPvsk3hjPwRnJo/AmI4hllpGyHycNpgPQDj+iyVDcjvF+GtXRJthHGtj1DPSwb6XhSZRkZMFrzWzwUXxlemIUEfYjkllpcjuGO9rw6veOY/EXF6NqzXxzIKmXRi3FZMz10WiTaqjQa4TeVhtjSFHslL/MnHxkEU1mOANIdB9E51AAeYWl9Ozk2h6iRtUVCPJnjYXTi0RaEdKzs+GNjBApEjHzPsV0ni5bGrqO7ULO/NUG5ovOTXQcQSaNei5pnIL6SlBL0Cg0DIwhq/sQgWAuDWQIlr8bI637CM8zzWpZaVE+8gpKzaGs9jjvG5kkNRxCd3Mjrv7kF3GgbQAjjbtw19//hbpV61FWmAsPkUiC45PhK0ZP8yHc85c/4fTT1+PX9z+J8agLA729cNz5/e/e4ZpVWCm7Dq5M9hyBI38hH9Ayf/MInioLzSS//B9NgiQPIohxctO+d1V74YBk+7JNQQ+nrKdR/veQRHK6D3tCE6jNrUSWk5ZcBPUDym9aPIh5CxdT0O147rnX8LXPXAlPXgm+/4Of4vILzkRRrgcX1J2NbYMncAEFREcVpcqgZeRi3pIVCIwMYcfOfSYi7aVttIlEWjRsKeyjeJSWeBJEIg5l2LGPWnahITBIRUkb6hMpS1apG1t+ugeLL04xHsk8N1GBil5mZGbBRw87fLzRQHytaZcXFsE/MYH8yMyBIM3H6RmpQNWrzoKHfNEhTmca+0LPt/GpJ7CgyIWnOltwNzny2iwP7jy0CfuHBrE604tLCgtxO7nq2QtPx55YAL9p3Y9r69ZjXeVK9lkwfvalHYvKYtTeAym4PJ5WOGTIzYvzJoMwd29VgeUY62RgFQZ57rF/Isp5XeAVh6XRohGJ0LP00dAkPQXwEAFk06CdtuRUvNLeSGrlxTJ6Fh3b3dWvPH4XkVYLPC6HWRIdm06guKICxxJFSDmxCeWlZdhWUIGMtHRk0cmkaj2bYzESiJgoeZryhd35SLqpQFOdyCUUzpu/niCzciYCDxciY4OIODOQRjowMdCJTHrTrs39GGpM4Iwvko7ExxHk+8qYtA/SE9Ox2ZTIJPonKafnNkFuxT2IsIYjbkzbizDkrcXS6ky07tuOoTCh99QQju7eDp2TkF25nJ46TMQ7BC+pjp20WEE4Dw2IV8veA0fgdxeTSnLcJklHeF8hIJ0vYBEZhqkT3c0HMTo2hMMnelGeHGM/RjFNH+rMn2d0JZPGyZNfwinjHIZUa4KUiIZam9Bs1NnLP/UNfPnGi/H9L3wMF95wGz5xxQYU0dMnqYtBGiWLKC7eR4NTtoD01Y3Cxeuxeete4qRprD7nQ+T837j1jg9u2FGKrPihZOHdpqUy5S7P5i//W5PyC/rLa7yv0UsovXZW0UdHx9F29BCK6JUNjJxtWh4pK1kGFyc+hSjBMQs9TSc+oPxSPm3drK2tRmd3Bx564mX86I5v44kH/oIzzjqXyleACwi7dvQeg9OjGmycDLVAL5FkBarrFqNzdAJp9JJdQ5O09qXG2xsjpZoGgoVa1tQzqQ86O1+KpHwABSIJj/V2wyt+6pQDObU5CNFW9QViiJO3uifHESUCUB28tvEhROMjCJGD5tKwJeiJVTZsPO5B+ZJVfA4pHlkuJ1QVcd84+hp++OZT2J/jwhWrLsZTg82ozy/Fcnqnj9asRW7+SsJtohYiFkWfN/Y2w2P34psrz8NZOqPwJIP6/240+FofFiTVseMKLIlqScH5cDaVbOeY16xYh468RVhUTC4pVJCRjzZ6vhApRCY9n2fWaMlJlIzEcFHNIvzs8Ca80X0UV5xyHgY7TiCeuwieSA/CKfnwJsaRmleK10csXLUgA71JN8rpAbNpULz0xsPjU4S7AeR4EkgLD8JFo+0m73XRi42Hk0jz5SFBdJgcbzMKp1iUix4zLTmF3pFppKcRovOzm37Uh/U3xGmkHdg9NIYDoUEs4FC7ChdgQhubtGyo/Hh+f+B4E2Lj/Zgem4kxKCiXaqcS0eiNRuwmjlHmDsObYplAbn62B87EFJ+Z9EKogfLaO9BAIzmMVBvHkChWKFLHeivzT8eFgzQsSQqR9HegYdfrhP4h5JXNQ2FZDfrSy7FmQSVBs4WcomIaSiLOnHIijH6iA86R4jIydkKMRH9KWBseGcXDT7yAX/72dzC7Ezke+ow9w4ed77yNGz/xGby1fR86BqdRUVGKX9z/HK5cW4O3dx3EP5/ehI7OHir/lz9xxwc9uumwcInZ2DDblLBAo2ASH/7XRiXVRgkFN05uysl26fr0sGzp6WnIojVzCDqRE861pGrekUs5aVzk1bUrzATE1LQAPxcgFH+ZNQo5Kh2WnY4Vq9fiX09uxJXraugV6PmMMbPju3ueRGc0jjOLpBTsn/isvDQVLp8cyz3UiqmoDUNDFEwiFGW7uUVfFNnWS3Bb/ypgKPisaJ1yFWIxo7RpxR5s/mUD5l/ooR4lkJeXQ5iVBQ95n7LX7h7txiePbMHd3S34U+MB/OHga9jf04cLF51DhlCEVsLxXI7r7TufwK1v/xPpNDqFFAQvPdIXTr0QRZ4MXFRWh7V59CZUMiExbf8U5ycuwb0tO/C7w1tw65L1KFH65r81PrMUml7DUAAthakcuJKyAjMJPVqGNUotzychk1LIwBs0QGXj2G8fSWKVpkpjHwkii0gpn57fTaPhUJ6+loHpBcuITgYHB6hIQTwTGkFuWhqWVS7E4PFj8FKZUrV8yvHd2GsnVYkgOyMbHlKwdAVUx7toMIMc6nE4ifrCkRjBVg5oTzF2ogFpnOf0TCpTSjYhM5+LxsbSzrpxIhRF3slplQMfS8nF8MEw+nZ0Y8M3l8NVsAjjfJxCGtYSwmbVUxyZIJUhdVIBUIuOJcVJ+XIkTcKQVqt0SrSLiDCLvDibKE5buAeTaQg5fKgpy0JbcwONIGWY/XZNdNOwT2CcxrubKKo8T/X3OZZETTp2LGpLh3OyFxYR055t26lCx1FTvwb5JUUmmcyTqyPY0hBJjKBRuS9BN5I0wKIELhWWlczK4Wl1KhyEfyqAob4uJEk1H33yWXz6yjNgJyKxSJWSpA5J/wC6e3uw72gnnv7nH3HKuZdhtK8Hb771Dq6+5T+w+dWNuPrGm/DVL/8nlf+rX6DyU7HF6WebgiFKWDA18uea3jfBIinirCf9YHOlIx4K0It6McbO64jhIIVD5+5pLTimgg+ylpSr3vZmZBXORPdVZmlb8wEkyd98c0I8u9T3bjMogX2QIAuG2/k7v+eITlB2SzB/XhVKXby3cqrNZ+0occbMgRRnFRHmySMqRTRl1uBMc1DTyO+Ky5DHl6LtPQ37CTlJc7IJEeWRtdykAynEilJ4TXk5Pb9Uj/fw1WSh5aVR+MrSUbzQZxJaZBy08Wgj+e1XD7yF6PEeJCgUiZEQ5uUU4V8fvx0T9A7rXvgTNnU34TKfD0VJD76y7nLk+ZOoKSrDGXVLkKXU0f+lNYVsKCeUfLrjMM4vXYjryhahQv2TAspry0iRi1sq0ayMNZPCynEU/FeeOLm1jq6Ok6YMEz05SREcdjfaCE21uh5R8HKs22RNKmKe8Pfhr7//PS5fVWEonEnVJl3QzkeH5ENGQx7YxAt8BAZFWFhZg3mjFlYUV+Hp3iO4c8/LqIhEkU60kuS9t7YOY5ljjJTAien+XniVcsz33J50pHKuQu4SuFPdSEmlFyaadBfUYYCIUUVbU70pZrfF0KAfI0e3IESE5U1Nhc2Kw0rNRWZeIV657U2c/kVC52oaesphUVYJCkmRrLF2WPm1NCxxpBfXzMBx3lPGJIVz5vZ4zYoQfPSk2t5LYyyHl1qxnB65BAk6iYg7A4V5RCORMbOa5CFE9xbUYJoOQYfJZihYqf0F2SU0rD6MDQ/TH1ZQVG0I9Tdhft0KXm8JnzcNgf4OxEZ70DWVwCr7KKpoTFJIfbqGp4h+LXgdpKA0XmafhbJTaVjGxieJVI6gMC2KN3a3YLh/EKvO+7DJHg2EHRifDGMipRCHGlpxzc2fwj4quyjf9q3bcPWFq/HOkV4UOsNYVOTlmIWIv5TqquSIk1qy+wD5D7myjqZ+t1H5RgiVVCXk35odE3z4BCc7vXINxqNTKCB8jHPAg65Mevxc9NPbCx4WUfD6mg6goGYpdcWJAXIu/9gwcghDCypmykiDcNdkKKkpIYLw3WihtjAqT0ACJy8dkgWfQQiJ5k1wzNvAgZXiUHmn+hHXngP+5xB6kBWlxTZN205NgQYZCjbtyMspMafT+Ef8OGNFORJ9rXpiCrwNTlKJxEg3kjZOgjwg+2IjHejdN4a3/5rAdX/JpcOk1eY7R0f7cdmzr2Bcwbs8etZkDOlF5Xjn0v/EIl8+ookERsMh5I60mkMuKf3qgYFy+RSsuZa0aChtSqaW4eJzB8fxWHM3HiRXTklPxZNrrzC2yewYc/I+prezTQZhpvf6wbQ4PctkLMiRcSGTPZ2iAfRGJvi7A1M0dlQ9TNIRBPgQ5UJIs9/9Z1MAl9dkI1tpwye1dnraSMJCnXLu+V+CsP3IkQZy9REsqPAR5ibw6r5mdNRXYH5sGktJhw7a8jGPBjnDw7uqzp8qLtED6izFwqIcpCYn6eiolKllcBBByXj5B3vgmbcagw27UVpTgYmg05TMdnF883zpCBzdDG/VqXDS+HS8cgi7/9yJ6x5cZZYylbZtkIy2EDuozBF6SZtr5qg2/V0rOEqMUqxHNE+7V0nrLAX0Yhx7lcimAbCInFQWSynEfa2kWtlpyKXhBp8xEThBp0EjKgpAh2RyKQJEk3RS/Q0HUV6/hPKXitHxYerv6pmahE4P/MhCBrn4c4NxXJWbpHFqMX3Qoag6Sp2WkY6YY2BWF8YQ79yFaGoJUnIK4EhMo388ii9973foOdFOg5SG3uEgfvQT+vLICO596Fk89Ifvmj03zYd24o67n8Sjv/0e7vzTfXju1R0oTuezmSQfnWijU29OEhTzY9s7gA58OLlJadQZw1X/lyYPpICHSLGaBkL59NpOe1KbPL4X4cxq5BfkQpWEJsIRpPUcgrv2tJkPmOSgWcNzsvJLqYcaZ7Lh1EkFIucShjppsFRKe46uEHp+/sDbuKCcfFm16VW4MpseTE3nl5sjyoyWwBppMYkfBjXQu79y351YeflnCMN5v0AXXn9nJ4ozM5GgUFiEXFU189Da1oXc4lQ8/Zk9OP3idWg+pRP3DHchFJjEinxC1uIS8tQphIcG8M3zbsQVFSqmySaPPMLn0yYMg1KAAwcPoZbXTFe5avK65oHjGBg+jvqcUnJMUSkKElHLy5NuuKItuLZyOVJmA7VxGkQdH62UWqGtYaKjNCEHCqKqwTj4njmURKhJPF9Lnkrm0XUV55ilZP9X66NHaZ6K4pw8KocxKDQigQH0sX+eyCQqijnmRE4///WfCSxqkZ+bjc7eYdz+lS8gSOPspoF/a/M25C+Zh2teuRunkZb96vyPwW9PgX+gCUPhOLaPjeAqbwHmkyY0Hu/C2kWUMStMKkivOTWA4c5WZC87H+6JLlNrQMtZ01ELme4EepsbUXb65Qg1H8HDNzTgsl8uRNE5y2fiGB4fLBkQTy6cRDQhXymVy0LRpB+NhM9VqXGOW5QGPkYKlk/fIlnNRTC9kq7FgdwkkZO2CKsSjjblKBaVXQaLTs4mR6IcfPbFokFLaOlUc6IxpmE9fLQJeZXLULFgAVHLMI1HJceezsNNI6RKPNITGuKnJzOp/PyOEDgdWwMRwiCR0KL8KhQQCVh9x6ifNXAItRLJDMVSzNmEh7e+hmULS81BJhFHKtJ5vSidikVEJtqSrVU1OJGkcZvsaUYGpy823o7+ZD6cOfOU5POtOwxMMev473kOS4dm0kObwNfJjQKV5EQn+ZDKmJMnV5PlN98XxzTZWbPwmp81sQItd5zUUvgQIVq43r5+U9nXIyoxsB92wRwp9fuCfIQ9Ji9ABofvmTrteo9CrTTI2WtbE70z1t5wfhtinJhNA/3oo9W8qHQZvzaEMKHcFAc0FpqaSX5g/81/ur/Zn8DvkudXZrkRo1GZHBtCyFOMjp5+LKoqhIdcrSnNhRCfcZzW/IqDr8K/wAnP4w4UbViA9auX4I5zrsK1NfW4etHZuJHo4pMLlptkmnxC4wlCZ8dwG+JUfIci7WzT00HC0kJ4k5w4GmJtKummJ7HllaKsuJ6IuAhbaBCuf+dRZKaV4GsLl8CpuAjbSHia3jwMb3wK01O99N1RRAND5nj1FEcMAaWiUih1hp7KZL+7+8xQvdnxfLdxrkQbVKtAB3to3X98wGwtfeqZ53FmPWVEsQMa45RkkqilmrS5miiE1+SzPfD4i/jRD76F+sX1WLt6JSKRELx8bjuFT3UdctnPsuYerC/PxO1vPI9vH34HD3QcxxOBUeycGkcPYf6l5YtRSkg7Zc/GyBAdCa+RwrlJI+oIdR/DWDwVKbY49cYLJ2VQ6GtqYhgZ/P3lO7pQs86Dhbesn5G5FA+mSDu1j8Di+KVRST1UTG26Eq3LJ91z0ot6ierchOHOzDyz2037PUaat9FBtMFLRGI2x4zQkOiUJkFwjpk5AZhOIWCJ/hSho/0EMjNTzY7OBOdE5+lnFlYhmnQgs6AKoyPDGDzRhlSd8qxlU+mVFDvmR9tgGAu8kzOxC8rLAf8YiqfGUESj5VJwW2nAVK19LT3IKK3A0W2vo7Iwj/KZS8qTgrd2H0N9ZT6e33oEp61agjR7BKk0cEqe01ZtxXlclAN7djacZaciO78EmRlOKf837ohT6HrjEewf7UC51sB5J/Er20kHecTIqZTK2xUchCccRpQPEeDEpJP/+SVcFFg/P2+5yJ8UFZ8LIqrXSltNew/Omkbh9ehUGsIcj3eW345TeVWOSN9RcpFBC1J2WVTxfHk6vidoZq7H9xQMeRdl0CNIKTjJ2jDkprdbWjgPZxfTo1KAVBJba/aqoiKFUJn+MO9lSi8L8gm1KObAv9mC5KLkn2++8gpvS8tJz1Sz+kycsfUpHCOEPHP+aTjLl4Uvn3olPrn+IlStKsTer+5F2SovfOkxwwV72U9v/yGgbKWpbqynDHXth6NsqeHOvaERkyD1zqbXUZsRNbEWmyqrpmUTluWgjAZOZbTG+Pytk6O4jJSoMGs+6lx8Tq2sUBC9VKgMHW3toGCr+Kg722RFpnDeHCl5fJwKuLzkqDKKmhMzhmocR720AUTBJDoAa7qPSkHNSCOSUpCW11IwMIoUHAl6sKp2vokRmIKZvFYK5yRF0Nlcy47nn38Ba1ctZZ/8GCYv/dxXvoG+xv0oThJx0Qt7qNxZVMSlqy/FQncFkUwSbTsPAiWkGKEw2iPTaAqP4GPLLkJmpB9p5MaBAcJnGoZgQkVhPfBOdODEOCmKxwk3EWVCuwBCIez60zsINAWx/DNOuOi4nBWrZgqm5hA9hgL0HZS1jHxzQIx5PjkpHfIZ5binFcFBymdyHqYoAxM9RDCLkV5LIxKLIN69cyblffw454c0bYKGQB6eY68ajpNU7J7eTthJ0wb9cTLRMPvkJ+AdRG5RBRzBfkyRaGmvR04eDagCr+pH8VLYiHYaQnFTkTlJZKGCG/OyilGQX8i54NjSm298c5epB2ELkxampxFpKU/AQhYpqIuUr3bpargSQSyrLTOJQkIWQhqisonO3QSyMbiWXcZ7FRNMjZhzE1oO0ikI9ic4MUOczBi/WCEhUaOHtzp3wla1buZX85+mmMo1SJqgbZ7G++iv7zXxVDs90Hu5+xSM3qPmQM0ZIZltCh5ODaJpgJY9JRXV1YTggmlae9Y2SJUNIy3gB2lhh5CgFXv2tbexbdtWep0ILvrwR3HWmafDptRYnV2vRj6mtU2boL8aDVVXMgVjFKoVubTaJk1ZnJ/91iAJXdBrbd+xHd/89o+pUDQkRAbzq+fh21evQs2FN9Pz+JF05eJHb/0Dt591LQGvoCbVWHUJdMiCKJBpFrb/8gDG28Zw6e9ONcjHxk8nO/bAXrXGeDCztKSDN2WVzVcsNO7djUVlNHIqujFLAeaazkf40cHXsav9AJ4/+3oasyieHfPgw3S0ZiuqkIOyKmW4PjAP/96k9BpL0iQaclNwQoZAdCrJ7woR/C/zOdfe7CcDjLShNMbvqwYfhVIpsDZBZiqXstl6Bybx0JYjpEopSM8pRu3yFViyeAk2bXoLu/fswX+RBqjK0+nrOD68zxS/c/PmR/FyZxPQTfRJzo/2Htxw7oX4U90qeKpW8XOkGO1NmBgbppy4qTyZCA320NtqOW4awxNRjLUF8dZ3BnDFnypQWO1D/8goClNoFmrPoIzNoJhYJIZJF+WKY59NpbHJ8ci4ydHImWjDBx2eaaJ/NIjTw+30MZWYoKK7SEknIkS66enIzqnCEOeqgM7J6W83q2NCGdpOMD09iWw6RrPXXytUyn3JKjLHq6mop02rZaolUFCLRH8D7zOOjcECXO6mHJPP27N82LV9J1aecQH273gdp9TXw/LmoXN4ArWF7LOQl48GTSdTkbpNjFPmSZuzeEuTwekmopOjprwFKDc5y8/n+0orpr6pclFkhOjTwljSp/Teb9/hCA0hI7OMQk3PM/P4HBQ7kkM6n4xKqY7P/mdaqoIRfABFQz/QjFAqHXY2CGealsrmlu3ebbxWdBK5pdVwu10z6asaRAVe5KEmqViC5RSSGBXtc1+8HfsPHcYVl1+B8mwbNm09iDPPWA+XeKw8vwSXUC4R6OAAziokBf3p4V480nYQV1VpHzitvQR9NnvNpLbS2B08fAhtbR14+Hd34LqP30SvnMTt3/8VPnrZOYSE2dgx3IlvvfgvfLruVOQQOpk2xcFPy0d8/784iYdg5zULMg/iwN+PE6TY4EtsoSfPIIyk0ZN31clCxUv42LPKRYMU7W2gYGUgt4rc3yjeXLNRNycx1HcU3zr0Bv664TqUFNDjsK+NtizU5WYZGmESdgx0P7lxXDWG8mB6PpOYMzKT906YaQyFDLN2kAn+6xraWiuDyH6q/JiNzxsf70RSOww5lwp0jhx8gx8vgq+8lmiwwBS9UEKYVjbsBQv5mo/s6nqcefY5WLX+DLjSMlC/qA579+6n8r9unq+nuw9LlizCQw8/yTE/glVLltCQFSEY6ifcr8TVZRX4ZN18QtJ8fOqJhzFBelVrT0NuxTzE+QyBmB2tbe0oJvVyTlFZaMBcHMfXvtGD5bekk3bVwaNsRyLUFMpUsv+AQYyqjdfX2YGBruPI9Ljp+IuosFQiyWlkgjpDY2CnTGcolkWoPH4CHdNjiBI16Rh222Qf3KUrzZKdgxTB43TQr7QT0B6nPlURTlfBH4ygr3/EZICml6h+hOIoVDjFpih3cgTmCDYZAxpaleuS11d+yVOv78Dq087C2weOo6ysCvlEAanOOMoqqklsLfR2tqK7vRPVy7TBioZbqIGokI8J/9iYWX3xVNKpmGV23ik0gcGGrehPW4I8VwSO/NoZmZCz89UQmY/RAI7A8YWvfeGOdC2BKXXxA1Zfa4Z2rQN/cNlJEXIF2rwUoH/zFOzRyZxfzWTr6RqzxkONBsVSEY+MQuzZdwiF+aQb9Pa2PMJ+E4Hn4GlNnUL55va9eOWNLXjqiYdQX78AC6uKcOHlH+HbLowND+KRp17AoSNNHKwKpE0PYmfLAAYHhvC3Bx9DSmEOGluakGzswQOPPYGcLC9KOaimySgRIrW0tqKpuR0fv+l6eDwuc8hIU1s3xniN8ekYfvrak7jpQ1dg818fwOl1FXBa9PpOr8m4UkkpLfs5SlYROlaitMaP1346gZor6smxyb35N2u4gWjkJMUf7UWMUHZH+xhOOUXeba5xfPj3AJHSzdufMJz/qysvhMXJLfTSorM1capm1vnV+P/KyFMWZZATq/qDflIn7SrzUhC0g0xILj2fCkuvKqOqfA0ZDAp1cqABSRqICIW4s+kNKvwJeDgeKgRqXtoVxmvIiD26pQFpdetQnatlUBpPKZUoABGZ5tLMl9CNhNNpR16OD3bSwGxvCmWuBxX5GTjWeBRnrV2Ox594GuHhAZx/2iJSgXSkDrux45l3MNGhtFUPPnf5NVi5ZJkJBOdFnbj32BbEI06sKqB3dWYhi8iijzbfV16Pd35L71yUhTO+fRGme46ZIU6n8U2Q+k3GPUgJKa8hSWqZBjcp4MEQxyc0Dp8CnXQEpnCHEtpmkaiCxDp6zEflyqQsOeiUXLk0eDTeLl8ZnBqzSMRs3EkvqiWe4g2DA0jQs/Z2tqMsm44sEkCENLo1SqQwcBheUQwFCpUTUbIYiRPbOL4laGhsRErJfIwW12NVRhzzc9xwclzdprYDjY5oCNFZdlYmSnMoY4TvMWc2YiMtCNN4xCYGkAH2RZWdlRfDKdB+la6ju+F3lyM7lSinbD5s7APJvxGX5EQvAfIwAsdJYcLhcStF2UEfjParcZDM8T6KSn+wKVptvvPBRigpeCvuPtfIfbooCJOEqfWEazMIgi92RDBc6YrT02F4uzgoiy7kW3wKBT8kVJ4M/OxnvzKVTL70pc/PXM+s0ReaUmMXXHA5rrjiIg6SCxtffAXP/+YL+OVj+3HwWAM+e/OHUb1wGZ59fiN5WAzXXP0RfPfb38Yzzz5heLyphEJF2H6oAXff/Xf88967+Dc+L73ZHT/8malRX7HuCkTphW/61C247vqb8c8H7kGKSzECTjuFJbLrcf5IATn1BsQbXoKz7kI0bxrDnh88jWv/vgru6sVUllRK5CxiUDYdTXaUXjdO2KtCHqZJgQc70M/n/UP3Ecqrhe+suJScmkaSP6fOZtI9M2LHlfYewj8aWCmxEIDF97TC8a6R1jzyb8FhxAcJqU0QNkKb6qB8RGGPcVyFloo4fxzjHgpaqrcIuSlaGfggkphpjf4YkvRg9ba+GRuWrsgzBUq7/ZT8JKNCc8eb0Wjz3kI7On1Hhpz/s6hsgckIfviL32B4cBS//vWPyWvlPIAv3/4t/OrOH8JFbz0wOIz8vBxSatEUG6F0HD87/CZebN2Ph+evQ0tgmsLuQyGNcpRitvv3J/Dxu+hJEYKzeg1swXEOcQcK6tYgTAVMEItPtGxFYe1KdPC93qQdGfYUrKB3NqhHhmyyi06ajiDOvusQEaECjW9ODUFTP9J0AIc+p0NciIispOJMeWJtptybckdG4mlUzFQUVswnTU/Ba40vISclG/WVp8FD1COZT1JpVf5NW80HI27E7R5U+Fz4R5eFteEuVFeRypA+xKmoCuhGpqbQHXQhi7cO8nuZKU763F5Muejpq07FWGAKtelxeGJCyelU5jE60AARUymm+ZylRXQANKBRcnxXXgUObnoS+VmKfZQiMa18HBU9UEDNKOQHGh94hun/L02Docn/39psFHuujXHQXP5+5JMuvEsddN3wzFKECoMcPnIE4ZiUceZdsxlI6YxsdXX1hPxHjZEwzUBkG7p7epCe4cFXPn4FvnLbF1BWWoa2o8f4VhI33fQxXHrhefS4Htx3bAfO2LCWMLQWIfZ5alrPyybLSo+Zoc0hurGTihYj1+P7W7btwqq6ShOdvevY2wjSw2pnoum3uT//paLY6ZFtFFrtxVYmmI0cfMGZDhTWZ+K1X9GTBTgxyq1XE4ymEndPJdHV1Tuj+Fq/H6AAsR/v0Ouue+cRUpSV+Nmay5FJZJPC26QqP2G8CyqiapaItPFFcDKfyiuol0EIGAnC6txLr7ITyabNiDe9SOR2As7cGjjnnQ7n4gtgX3gBnAs/BPuSi2Cff5o5W18bloro0bKobHal+lKAJvtaEexvnjHi2sI60Iz+zhPItfxGcJBfxz4U0EgSJuugUFPsgpA2kyhDUXBxSyXLqF6BvBh/1+YbTyZRBZ+/sNBHZEbIPdvcHPdQWLkTtEeF+fjnw4+ir68PI+TuOgTlf5adj53n3oSamiUIFxXgpjcfxY83bsaL3zqAoi+nYrxsOfrCmRjY/zqONzdgEh5MdZNP0zun2SLIWriBshpGBQ3U2oqlmJ+cwMjbf8XYnicRPvwMERwHmeNklokJ92ntOa7FCHUfQkfjQUwkOU+E6CbGk+YjUqjnOJA62GOmepCzaBGVyoVijMLesZmfm8b64hWYR4PiOPocRrc/gukd/+QUj2DUXYoefxLdoyFExgbQFfGyr12IOFzoi7owNGmhb3AK4+4iDFhZmG7bi5GBPqTOOxUJjmPhqZeh/pLPoHrRUiysX4LGoTic2opcyH4ULqbzvABZ9PalNEJxGqMpGnriHHRu34ia+hVIzj8Tf4/4cfWTDyna/807BBfNpH1Q0fkQljjPXBDw5CbPocSY2dWA9xqvocQKBR5mm5bxpkY7kU5hcJvU3NmmQBEVUEtCvnQPhvr74fQVGziv6rqIUvl5nxJyvN/8/DeYDEVQWlqAgePN+NfGt6nMC/DXex7E6qXVCBAe3nPvP/C5T12Po02tKCB3qltQi5bhZtz10mu4ZtXpFJ4qPPLo47jumqvNBhzT10QYQ/4IHvzHI4SGbrz62pv4zg9/hUsuuQAfO/8UjDtz8Ie778ECXwEe+PujuPWL/0H9lRGg7hNaOoh+xOtthImqnS/DoJJYVefX4MQ7Y2h9ewo1F1XALpoUp7dSSim9YllZGWkPPbgCUoKdHON/dRzAh6uW46LMbOjMeZNTIU+q+Amhu5VWgKORFJTa4wRlQ4gNHIdztAkW4a48rXac6YBLHS1lV5qpcr5NXED95XWUqqylPM3rZKcJ1uke9skhOBW5ptGO0Pt1xcM4xjmsLqoj5M+m0OXgZ7+/D5ecfwFpkcZNFvoDsvK/Nt1XhnLmpeIrZ51xGlYsX8Jrc7zIf63JUVTkpOFnP/oJ9hw8hnUL8vGPR5/E3X+53xRl2bt1B3IcIdqaEvLtPCzKK8GFkToEf+dH6TczcGf0GB44tB0fWXkBKivLUFBEmjXWga5BP1zJEMIpxYj5+ayUweDEMFIHdsOhbboVq8ndORSE5oPHD8AjeqC0WlVvVtIV0WooSuXOLoJFJKC9A5oD8xJdVGA5h1xayIt6oNoAdlJWxUOSXQfhioZIRxbCqTMZlFWYQgNNNBuMWfAnUrCkNBV5i9bCRxTTwzE/Z80a+Hx58Oq8hfmrSIdSkZ2RgQLbBApWX2xKpXkzfKScpA+6J5viZKKEGdmkdDq5isYhxn6f6Ogi+0ogELTgyMpHVn4hJnKKsK9xGzrbxtDMr//PR26ZWeozud7/tiGHTcdWa51YpYU+2Mz883tCALPLRzqosGm8D4MU6gIVMTgpep2RmQu3oPxsx9VUyGCI0GVycoJeP4qWhiZ4cwsRCpFPpafNnIabmm1WAy5fNw+vbjuAfzz8CDa/vQNlVZU4++zTsbh+Ae667zFs2boLX7/9VixZsQah9n0oXbwWRUQCGfYkCjMLsHpBvcm9V/24FUsWwUl4ZRpRj1LFlcWnMwh8tE233f5NXHHZxRSSaQzn56CLfGot+eXNN12Liopyg1TUdu3cA29WFiclGxaNmy0tF4nm12YKaLhTkFM/gude6ULw1QHUnF0Ae0E5hoaG4SAU9qqWAClQPKMQvzj6BqZJAW4oqcUKK0Roqq2Y1UhS2OPacswxHiOUHTq8HR2tx1EwcQLRaAQhdyYS2dXwzFsOh68UE0Q8LrsqxgxgYKgNWVT2CKmbOYdPST4mCMU5IUXSDjTtl9fmIJtZ++fPThozZzr88SDyo5PwhYkmFCgkfYgWLcApbiIQzaHqwmvuFVTk56ywqsmOoJfc3isOzfdGRlqRRqeSUI0DGT4tbwV6aWSCyMhI45izH2nZBinlVS7CxVdcgtNOW0tbn4PGti4a6Gvw27v/gW/8z7fwm789gr37G7B39x4EGqZx5H8O4drfLsSpHzoTH6k9FZcuOwULikrxqcf+ht8f3oLKhaejhKiqu7sXY8N9CDrSMTXWj6YdVPzENKaSefAVl8BJxCQnkJqpuEYORv1+pNBQKD1am3FsHI90evcMW5iGN5dqQmREGTcVjZUqrZUmpU0r21T0ikjQTwN6hLRHG8jS+HzSE2WxekhVU6tXmRia1xHhV+gQTBxMx3VZqHOFTAzFpkC3MjbViMYsykqSiM8E3mnATIxnSjCfekQ5VGXtXtIoi6gmPD1lzs6YSLrhq1qIggwnnHTOD5/Yhxv/+GOUV1XgP1avwiUL15t9IzMZfkqXNeu3fL2v2ZA4vg0OWi/ovLsPNqVGijcrsMTWzuv0aYMMvdB6QVpBxLmmgIcy9XSSLFuc1rf32G54S+cbRQ9NEJxEhtEc8iLHR4Uih0kPtCNZvIQym4BjhN6tcCm/ydEk/1HhQnmzOL2pU3RAhkICzfeTXdthr1iv29CzcYKM8Zr1VFKCICdxjoMr+h9lv8jhTDPLPfwbjZSWYj7bfgjfJtwsz6kzkzin+Ek+4+j4OPJ19Lgi6mTT2putKK9dULi/ETvYP1vchZ5v7yNSL8L6H68keiH8dPB+SpEmcri3ZTv+3LADDy0/E9k0oqWVazAYHkGuKxuRkSaM97RR+IATsTRUVC/Ca9FMXJKdQGZaBod/CieOH0JOHj1ERjHahhtRlVGGOK8bIBUp8BbiBL1rqsuNLJcXKRROw6UFbbXUp9iKAnT8vMk8k7EW51dkWEtSZhWA42nZ8PiAHdcXy3i815TboYMkJ+jlSjj2PTQShXQiyjYci04gh8YpoKKkREPatff/1yZiIYxSwfJT0gn6gqbElRDNxhc2wevhM4yn4/gfB3HjE1ehYGUenn/+RWzfvhML6+rwyVtuQLy3FW9NB9Hc2Ir6mkr88el7ccXFV2KJw0Lr+AS6Rvvx4dVnYtH8NUZuHFpHV26JVq/iISQmxxDjfIm1WjRwjoSNVImUgfPS1LEPx4m4TuOz5ZXoFCqOo+RfCM2nPTCkjP5eHBhqRjynGnVZRaRtMzpjjXVjOkFaRaPhJKo9eOAo1tZS3nJm9s48PZLEVfbuGQQoXZQzPSkvJnFij6m8pJ2CauacQZX5nnW6ga4GTI1oxS6bYlzMrjnx+nA/Hj+6DcVdffjERz4FT042yuhIEy1vEx3W0KGXzsJ+6YXZSDOrECc1HT6po4HtJhX2A83wfsLIlBlvns1JK6AlLPLkE/aMo89y0muSUxPqyyMJKimHW+oj/u6I+mmBqzBNZUxLcZvdScOE70XFRSYYlkJ45Y87kKAApCSnkaCCRiJhwjkKhc1h8sr9gQDSPKnkvDoznlREbaRrJoLLB2uf9uNDb96HGytPmYHrvJaFKIaJOCxZTnro8BA9Eq2t4hs639yk+tIjbmk/jm8d2YzmsT7knQijvKLU7PxS06El81UzjZJiTl7JKEeyh56F/FoeTpw3h9fImejBwmvPRufrPdj3yEHUn5llqhKN06LvHOrAucW1uJmwrDKrHJlazmMf0uilrBPbTSXdrKpTzDKaL7+YHjMdjd19WJlCtBL2w0n47sqtRDr77uT4RePpSCW8S0nLgtvmJsuIIo8/ZxBuh/qJFihYqSYdlR5Hyq35FjfX8p8SqkjBVGMvSU9uQNv0COLTEybe0td6CCvzaRi0XKQXldRBb69y3ZlaQtQ8R8fgmBqFjWjKY/LXHUgh6vAoI1PUknNhzgCQ8VHtQmVujhJNeNNM8Gw3FSdEtFFGQ5oeG0Um58fDrq6ozsO+p/ei6x5SqK9XYvUVVD628XE/Rvxj+DwRmTXYBkdhJYrpzVcvqENBbh5eazqMXw+04OEd2/FMchIHiCi3kGZdQqQxNR6ATn+WzEXcRG70nM70HFOyazQwiYEUO1psFgpJk7S8F6MBK4hPobB4OVEO5ZhyHonTOCjnfxbNqgxbbGiMgCYXmSkqTGtHsLsR/rEAOscjSPN6OFfpRobSI1RyxUz4rI0hOxaFlYNCx0gHrDMOtFdgLnZmV8nvNiqt4hKildperlR16qaMTipRQM/kMB6mQf/j1lexnGP4RNcRzC9fgC9feDWKiVwyKYtSPDvlJXl8C+xKAjPKLyUmPzqZp6tpI4hO6R3u2Y/U3CpEEMcwBSODXkT7z+UEbaozZtYX+Tv/38XOKUhjUWgmaJhs9C75tDj61wopyWHGw9op/CnhQUTdPqPoaQY6n0DBwlXYuWcPKsiJo3wYBwdZx0pP+kcwMkmPxOvYeT1Z5iDhTW5uDpEQjUFsGkEaG60AJMiHFUvQiTAHBnuw8+hhnElI7UpNwYB2qk0Q+lGOtaHFQ+UfIu1I5/1HKJDBWAxpRC/aEHTjlkfQHwlimML9iw/dbIyMPH84HEEVIZSJG9BbKB003v4OnLVnz3gDBUKpkO4AoV5GPkFVOnxr0nHkyaOYOhiH70M1OGvTXxDj5z5CbqcUWVXT1SpAsmMnR8cGR+0GQnMqqJYRiZqc092ErmNotOdiWTGhuuGf2ZiS4eT4TIWiSOfzua0wxqlQgQ7C0OAYBTCC6HAvkrxWZlENIs5Mc8jDhF+VeIYQI3LTbsREZBxDnc3wh+KwZRUS+OTjUCSH3i+OsVACIXsa6ulhbVreldDJWLAPM/3gnFJxbEJTCvBRjnQNRcfNEqOeQ39XCvnc53UNOQ0tYbKfqkobIR/OoxL6KCPKhtNnVeuv70gcrX8ax+UPXoilF9Zz3N3mgJc452b3m68hL8ON3zzyKlqPt2HdOu0N0bFW3biiuhJtbjuOOrX8SHk72I7ONBt29bXh+mXr4aWcDvFzk0k7jjeTchKtJijH6lMkOGAKgJTGAwjYM5BL2ppCSO6mRw8T4Q1NxEhX/bRhwwgjzcDv0VEiNsL5NCLTNKHoiW5EvMXo52d1MK3DYUcqZaizswuZHiIMXlPNnNLrIEIyyszea4y090R5NAaNUVaJHBPdB2DXgR/8W39XBx5t2Id/7HzLnDvZ1D2Ejp4O3Hz6BVi5+DSs9abi3Lr1mKbsuLX5TVRPSIQGzV64wKC9GeVX/r0s8awHF8ybjocRtWLmLH4/ub8n0A3VqVexA6WqjtPyaxdfhtb0tf2RF32v2WAjV4zwehn0MqkyLjIOyouWlzEpoTq+eRzjMTt8PhkHOxKDhxDNqEY4EkJOjo8T028EOxxPYHJ0CPklxZig4rop5GO0+A5SFSe9y8jYMBL0lv4Y+0ZlHtNxUcFe9tFO6OXFcl+O2aWWlp4Bl0UvODyIjKx8BCcnaREzkGUPm7XsNHI8r4KNpAb3EEr9o2EX9dHOcbChbfNuXL2Bys22bet2VFZVkbfSgkzSSytukKk6/hwHLV+KZihlVgFL7e1mmxgbwWkX5+L4zghOvNCJUy6sxNcKi00ZaTPBVLJ4w+uwF9XT08/GWJTMoZTPRJj8Xwdu2NHvyUVdupaOyNamaBxJU0Q3xvooUD4v/BNT9CVOZBdWEDW5KWxpGB7sN/vpY5zTib4eBKnwqhjj4HyOhYiqiBaGp20m3iLD5aGHcxO5HegZRl6wH3lejgmnt9hO460lMfJ8sxKg1Qvxf+W9K3lFGZIqPBmiLAmS0lbTss/IhqoHsWczLzZluY3T2ynZSELuyaaC5SHTm2UCj0bi+Yyd7/TilS9txofvXofyRXak6NBNIhIn5+if/3oWLhXBTFCxnTYaQsWPgrj/L3cjhUi2eu0FuGLeKWgK9KBvcAjhglSk2VIRONyKrVS2dUkHsgo51jToo6OkKWlOBAL8N8vH7lFGSKWCfR1IUr517sTkUJdBiCNDfC/Ni76hEcqmhZTEJJGBZJxDQOehvfZeF58zu5IgSw6DLC8/1yi+mpYCU1x0Pdr1ST0wyg+iIaVN03maRkNgTs2WIeBnYnSWL+5/E3/atgWb+5qwqKgOT7TvQN2ixagvLsF59auwKtNJb18PFZGJcS6kpxZ1bYRzkUq0NTgxTHmfoxMOOL7zP1+/Y5gK7KEV09KPUVJ21k2F1THOmoLMNMLKvgY4yRVMXjz/5iWUzFDAQltslZ0nRXi3cbIJl9JUEcUo+qxhUEKInZ+XASDnChE+6eTQFCqsONh4ZwvCniKzCeTZ51/B4vpFSLOC8IeT7IMHE6P02hQMnQCcpAB7CwrRQ0X2kNMKAicEZYlW5Gnt/i5zEMMU+Z47ZkMZByYGF29LrhemBScs86Rnstv0soKhMnz82Sz5UbAepRfcTb5tSnvxmot8Bfjo8tPQ0dmJZcsJO4lAwuT1gzGOxWQfDhFGFVCBQ0Qe2hCaMjmABLmfCpN0dHQj0LwXu/ML8A3nm7h8ah6mftuKsotWI72YHoIeLH70VTgWnQMbYbrBwKJIvJ72OujswMDEBL1JClqnEphnm8ZY93EamHF6kFSMxjzILyzgvWioh4bIry0E/OOw8xoyXB6VySIkHh4Pwkkk5SJMVVFSizA8w8U+T4wRmpP2UWEiRFXZhaWYthH+WimIZJYgnXA1Rm+o03btShQSvTJLe4StWvvWCTCqvKzxV3alIKai0jE6BgWTJRvk1rBzsGQ4VFefAi10ZA0301GMIUlZUGBxpi7BBOI0ltt/dxR77m7Elb9ZhILVvJ/kM0P/FtFr5mDDmWfijDM3IC/Xh81vb8cV56zBS889j9s+cTVGnPn4wU9+gd6eLnxl5WmE9k4sr6rFWYTQV51zAbpPtOJIayfOXrYGE8EgSoro0UcHkFs+Hw6huziNIh2HLdCBoIvoMhYhpY0ag5qT7kWAXl7pvoVFxfT7k/xPlYXTEKZ8+W0x5HBsjhCaqy5DijfFyJX2zCRoDL0cz3defAbVVFg1o/x8Bgw2zCAjKSDHLES6/M/Nz+CnO15DcdSNw444Sm1TuP7MK1HLOfpw7Sk4leNbSLooROqlbthIa1WKPUVp34PNND5EfB5SGhrJDDoRlURXoVqrZYvSe792h/zIuCaFVjlIudM20HcV1jQnksOtZgnp3xsnURl8xruf3GTh+RDyanONN9WKgFYRIpEJDIWjJvmmnVZWKZBJKlHR/OVUbgd82Zn8LC0Yv6PKOMHAuKkDlyR0ETzr6mkHMQD6KTjl2T5C/UG4fITDHIRQKEyu2UpDUoE7j7wJP2lBLe+bllsCv9+PqMOD6Gg/7ORKKo1tVxTVRmGdtd46yGJe0QLc17pdITtjqb9VsQ41xaVoaW6jESQVkYASTqWNtSOl/gIUElY6SD1cOhlluB2u/AUIUnlVkszpb0PBkvX40bFN+PaKC3HxqYS2q+rw6pfeNqWd8j0H4VpyKWxzKc7aYq3S2iYGwzGk9x+nB1LEuqV/FMXuJB1mObIyiZhoBKcCo4gnguyri56QgkpOqPwDo+gcs4ifKGykh4YvjGxHlChqkLpbgxBRUNydDh1YwlE2tQZVQispzk4PG+04QChNWEzDtXXrVqzJIjwf60Gi/whUCtoabKTCBpDoO0gaRk9OYxMf5Hv82Rxkwfsbr679Gop8i6vyfkaJtXzJsVE23QwlINQ3yp1PlOTFM5/by+lw48MPXoDMBURPWiKWERGKkHKYvQpshLU6yPPcqlQUFxUgf+EaOoUSbHrjbSyqq0U66cT6M8/FpfWn4UJSv/nuTNSThlxJZV9cuwrPb3sd3972PHYMH8cCL7k66Z8OCYlzDHLoXPpaWmHx8yHKamqSEufjGEViSKeC29Oz6LzoeDj3Q5Pk/kQHOpo7i1TFm+qGj9Catpc9dWOashHiZzo6OpBfUAB3cIhzoOQ5cX4qv2oV0qjqDMVHWo/gzWOH0dTVjUNWBNfMq8CZK07H+opFOKWsmjbiHeSV1JOGq9pRmqmfYA6XJRLuOUylFuUkNTJlzAeaZ8abY6ZcCyXumdOKShZzKBXtN42DOXvAxozivr/FmzbDOX+D4U7vb/w6BcEcPnhyE9wT/GNHZpoNY6q7RgHI4oSHCEGtfgp5bhWhCZ0GLaS/4RW4a89BmjvVrFO+8sob+NDaWtgK5iE00k9I5kfhPPJOPsh0fztCsmj0fNmE7LHeg3CWLDc8WsbD3reHD7gGn9j5OG6pWomzCdMCyIJL6ZqE9gl/Pzz5VbwW+69Em/GumQi82mzNgutevRfPs4+31dThprx1JmBTPY9CrTTWySHEh47CufDiGWHU4Y6FteY9KzxKzqtgDrB790482LcP3zz/BhQSXdh6m9CTU4BqQu7u7i7s+twrnIwCLPnlCizwudBHA5hfvJyAg4Ku+4x0mG2eOkQzkUzgZYKUj6YSYrPPRllo2WP8u8ZL0FeWfWKwC7GEhdzCElgeLwU3aYJCJgmJXY1Fo3DGQwgPtZEGRaAzCpOkBXYqRjjphIufG0t4iUrmYfOIG2fmJ7B93IuLizhOSgqTxPCfdx1EIkaUovx1/q5tpER9iZ6DRk/1fyqM4SDEjstJzDY7PbEVjsNRscygLu1gS8YSaHppAFvv2IozvlWHhVcuMPouKmIRutsmaWgQJ/pIM0u2WgK1KDz2PB24qloM+jCBAz15YGgA999zNz5ywydRv0SbymZaZJLfG++Eq3yJ6f0AkeMkUUpgspdGtRg/3PEs8kgFbz/jcnr4XPgPbELaglOR4L1Sp9iH/Dr2pRtJN2WOzsJNWRrsbkUelXLCr9hRhkGy/1sLjI+jp3/AINpj295Gaf0KZPuy8PSoDRdmxeDknH32lXsw0N6Fr192Jc6dv94UX3GP96GP9ynLKpGrxXBXK2WJTq6g0iRRapVBBMJTMN/sCbGGT8BTuYSDzE8TCSgr0RwMMzMhsDQ3pStOVn42Be8EF+QJP9jokZIDjbBXr539w0lNa6OqNzYnDKbxZ0I5s0Nvrmm/vDVNC0UrpaZ6clomMZ1iP4dazYYRwwPZEvSc4S4qNTs6eKIJRXk55iBH07RLSXEKrVFLEvWAJ9f957MkaWB0QIVakrCzfzKMkvJ5xniYNWrCupnNSfy976jJuzZN22VprXc2H8JVBzdi45KVyE5fhQkO7MplHNTRDt4lCUsURPecVVCjWaM0AsqA4zPFJ8fwxZfvR1N6Gp488+PIpIGZzCsjgvEY2mQ1bwU4YQefHMfePx/C+d+ej6qrVyNK2pES6DcQTsbYHNOkyi70SM90hnHlMiqFEXS+4pGZcZgOcMDimEzNQyAUNTBWBzvoLDnVOVBlWEQVzuI17YSGdg/spctoeDQXuhahLpGBn9y93T+IGkcOCghp/3qwF5+vceKJIReumU/PrexIjquyCk30XtLHZzGNRtds+hIt0CVNuq+avLTm5WT54Pf4nInBFsrWGKIjAbxxZxsmwhW4+LtFyMzn/M41TzqcqupklgvlfChH7zZeW6sNmjMqsTVFz6Y5lfMxcz93T3ZI+QY6vl0pvJyf0bExIiZC9xw+i+QnrwYnaGC+/IcfYMWaU/G986+FrfktOBbQ6Ym+Guc4H+ZwTFN3IokJGhNRqAxec3h0HAX5eYaWnty2jNkwwtteWThDqdWmiEDj9Nju4ir8x+sv4MjYEXw//1Sce+YZ5lwBQwH4zFqxmZgIICfG+SuarXXBuYo3bYKjhPOnOJOanJdoFx2hjCV0qKdWj0gBTOo4kS5Uy1JIXLkC/QcV8PvWeyf2aF1XQRx6k/dPFBsNgk1KLp5Hz/C+pmOJzHdObhwA7eOXMs81fW+U3E8RYPM776GsM8FCNtWcS9JzKfFDTcuBe3buQW7JPKR7HPCQvxsoOfMmhXmCv88EKTHBe8kTzvWbgjg4cBS/6WnBBnpkG393W6rzPmt4lG8vZGKUn00GaG61Q3EMerL8YD9Oq9uAtSlpeHHbEVx8wbnmXDidr6acbkcpub+4rGIZSrrQFk2l3eo5oxGzJfOi0y/HZxedgWwluJBKCOG47aRRbTtgI1pSldbiymmUry/EGz9uQeDEJCrnqRiEoC69qP8EUQR/VjUZjmWTOw91FpGFkEaY1CMeNAkqNpXdotGcDEbgI4i3de2isWZfqZw6AdmetwB2CoM9v3YmCUmxBBk/oQt6VWu8mcYyjnF6n+LMPBo7jsuUH22eUiwuysN99z2MDaesgFspvNoNqACe5klzKWU3sQCOgTi+SmorkxBBKiEFb4KUQCcPq8CGkn20I1SBu9gU7JzPwc5sPPPlNhSfsxwX/v4suCsrzMGmWl5WP+3KIzG0UnInmaFimwxIyqOSjmJ8abmNTsWcd6f+nLxsHSbHHSJFMSnHfPEyytOYJm3Lz8k3R1qZfSr8u48U75LKUkR7Q/h141vYeKIRi+YtQy7htXFmWrHQbsDZdXjVn1QKcSjpMvn4qVqb/EC7n48dT3iwNCtOVAU0k1b+rmUX/vmHe7FhxSl49cgxPPiRT+G0RfXvUW7F0wjZ7b4SsykJNsoMnzeekmVWDXSkvFmz15K2FFpKL4cmfVMOgmIHMqzKwFWUX7Srl5QsvYCm02aKpTju+NaX73iPl/PphbM0OXNKdlKz6KmNkJ3M403j7/JEBqOd1BT9JZQ0c6am97UJ4V1DwTeiFJI5paMi6pDIucKhsqDlxekYGJlCQQk9q3L9NbEzb1Ixugh9Zy2fTswxiTuzfaCl7u7Yjx+0NeCz9WcYXubSXmgNkppMcIj3ltCqibMKkUhx44Sn8Sm81Er+RY/wkYJqZJGT+UBel09rfPxNOOetNwpuXjqmbJSWV0EwQb54FPc++1cMl83DOdX1pjKtSeDQBhjJbuvW2aQNClIPDYaywaqKsPTjdeh4sQFv/LyTkDhER+ShwZC1pkAI6XDym4YDqMunshNxqADnSyOd8HfvQoXNgUTvYXhpvB00RI7q9aYAhYqxGKSjfRPBKXo/KR/nQKgrGjD0oI+CFvGWICurCD4aeS/H1klDGbKcnMIIyvnsftKB6mw3PJOkeKqbEB5HJxHJwb4W5JBfpihmpLmUUeV8dkdjGHN64VNSlzySFE+ZcHIepIJJKlHH0RBe/85+ND3RgWXfqcT8SzIQsabQN3ICeUQFA0RY8alBpMpBqGiLcu6VNCRDr2UxVdbRMqKuryIk7PcUqcOB8Q70TI2hTEZZKxGcU6XtGi842zQmaTZSJ8qQQadzaDcSho43rFu+CtMNXeg/fgyjqU5kJ9zYdHwX8ouqka57qS98TpeCbNODcBP5pegQECPsxFc0CgHKwTSN71M0JL1j2/Hm/tdwRvkC/Prxf6CwvBRXX3AJKpIhDs1CnFpCg3qy/ghNpVKeh6jAMjQpHvQP0OjTeKaqwCj7r2W/RPMbNOZ8Nj47kry3sjmVraluyDjL4MoQ6n3pCuV5ZCoGjw6U+f6Xb75jgLYgEJtGpgIy8sKc2H/ff69GLyLF+KBhMNl7/M6cYs01WX9yFRPdn2sqfqmgj5qiIfT073pvmxJmZrOXZpvSHY+d6ENFBZXgfXsGHHyPls7AfrYIhSOF19FDmsZ/x9tRXLUcy7WTUMuZBqHMKrsGepKWXF5MTRNqyoJLQPiMNi/ubjyM0sICpAdSsHgJuSmVI9H6DvyEYzvFswjrMxS0maJiKbqtwBX5d2vLZnyyYR/+89SLUK4ddRI6oSqOXfzYyzPLeQrGDLeTapCPaoxoFOxjLai+bBlq1ztxfFsY7/z0KKlPEgVVDjhCnFROcpPDh7oUnR7bjiQnOtZ+GDmFy5BXOI9CQEqjfHwtqQY5NtpCapYc+ZIB0FKSvKiESXvLiYJaI6NopzEI0UCVaVuw/AL7opzxiCsTzdMO1NqGECOsVeA1XYhEcRxeo4sIKZdKXCBPJMHS/JMehsKjGCDFmJ7qQ7EUV0uWMs46OSgUwEDDFDZ9bQcaH9iDNZ9airN/vgGli8pNmS0dF54nZSai8GaUchp8cGpTjQyzHImeQf03aJFzKAejqsmSP8ptT88xZEbDyE9xIF1Zi0pOOymlnAPBz/E7SpJR31SZZ4626D3B/9wZ+Vu6sBbnFqfS56ShtLwE/+Kc3vnMQ3COWmgJtuO3b7+OzTQ03uMDeCrQhb+/9jznZxqh5h58ct8T+PPj96OoZh4GYnYUufqwKMOHtRULcMnq03F6cTUqsvNwrL0PzZEUrHEq2YnK+q78ss159GHSDf7rTMukHhcQ9VFuhHL5/qDlQOTETqQScarAikHESsKSjupakmk5KOUd0Agm+ezB8THEHB7YetpetkbSVfAPqM/mxKpReBRld/IGWqJ4t1F4dfi/Y/7Mevf7mtZ5ZdlPbmbi6VElaHPNfE7BMEJr8T5Bt5zZQBtbopVcpvZi/TTzB/N+KbZs3YsNCzJhK6hHVCsD/GrqKLlXCTm4miiGkw+siPlsS7YSFinxRpql5xBU1k443ldZvTpfL+bNJ1yjYeAg2VSWW9lvOgs+4cTr+zbCW7kKJWE7quYRZnXsNRxrJ8cnMdyBxbUbkKPvatuzhIwDP9S5B7sOD2PluaehlNzYjB+9gqrdJJrIH+vPIYJLJ+olDOWE6dALM919RADaGKTqyKqSRIMw0TmBnXe+iY7tk1j5WRqxG+fj1cN7cAkNv1OxBpW8pkJYnFCbtmULfcn6a9mNRk6VcYNURu1MdIjKSJiUny5kJ7hM5deSVi8NsItGtcIc+jHXLIRoz94YtHBZqQ079uxFemYWlpZSkczyrR6XgxifCSKapiCl6AAhelgTxKGZyfHQZ5MYOjSK7T8/AH+XH+tvPwW1l5fMbGDSXEtQyUXNMVqCrro2+2rJOxuKQeH9YNO0BiljUl4hANEpwuMoaYE8uynPdnLTNc040RDL258k2mpj4yPwWREkc4rZdTt1qNscxNody0BOTi7c4vwVyxCPxHHg0CZMlVQg1+PFChr+rVTCCRqiWs7JgrQiRGlBnbyKStbrPIj/V3tiKAnnto249JQK+i/qoE78PbnpObsOAuXLYHGclEGpLFI/nWQHkVHn8W34UNkyOOVI1JQgpIIt2hmrpuVTpXMXaH45zoYO5MDx82/99x1uwoRcel9xUbUQhWZXyxb0k2OXallgbpDowW2KeGZ9MLjHD4gPzfKgd5smzaK31lrwbFNdtTlOb75noPhJllnrvZqYdy0gvZiL11U1Ulkor04rGTQn9Lrc/P4cEng3fjD7wGwDnMz/ProJl1aspNFTUswAJpTIQ4VrmOhFfixqaheOU+gUgBuaUI195cBbGAmRh4fp8cJZqKUHsAhFFdF20LMW+IdRwInwUDCVzjpXu+Cpw2/imh0v49vnfRTlJh6RZoxFcnwASa1G1F9gotoxfwfaiX46JntQokwr7VUQdKMXCVJxT0QCcNP4ZiZGUXPdesy/bD5aH9mGt3+4F5PeIiw7/1Q+JucqRCWeJBSkcFk0HM1UuMORSeTRIKWMdyNJyDc8PEhEx5EWLFdwUCsbgstajSD9chLx5NDQZGm4ZUBFhVSllsbBQU6+edSO1SkjaDzej3HLgwVa7RBEJo+0caxNxRqiqHEaulZ+38O+p9DzajXBSaNiEaYO7uvDpm8fwbG/bcPKm+fjvF+dg/wllCtRBKE+vSQD9HxmeWouhkDeajO0gfKiE4rMi59792e+BGmNl9NDEg1SWGXMVftQ1meSxq9rsBuu4CRSTICY15P8zcr0BOmJ6vaPTgbQ0rALxfOWU/7JzSnfY42vYLhgEYryS9Ay1IMtb23HylWnwO1y4ODhBlywagMqiYIclL1qcnPl8xfwWZTb4TZ9mHGdMQXntNFN3Pt/ac1hG65aVYeRoB37D+xDpYdWlyj43foMukhmIcLDzTjB+WslsiomMvfS6aSQhqfTuWSPtM7GRvg9jZfgv2I60iPS6SnOjzbW9SV0RkEh2tu3w/HDH//oDi/hnltfmG0OdjxGIcqhMme/D+KTy1AwDMSTxzu5URHMUVezg/pe098pLLPNnNArlzC3ZCihPFn5lR7La5gqMWoK5rh8yM5Mx2ub3kBxeaXZ8OHL4qQL9tNzywxFya+c9CJJA/FsxiuNTE3gzsZt+PySs03iRiJJakPlkSHQJNmooFneLGTz2Z0cbC8tpEWOrI1C/73jCQwMTJnz+gtcQSTJPx3Vp1FaeuCkcXJTAexDpCgFtaabKm7yh/ZjuDRRgosqfBRirVtzwmkorMFmOBYSgWgZkJ7dUVBnvJOPNCRbnVeZJcFQcv+O6AjiQ73IoTFyFSgIRWEe2IH5F1eh9oYz0PhaDw5+byt6dnbDTi+RWVfJYfeSu/YiQGUvpQHIVRAztxoTtjSiNwpJDo2pPLA8pP5V9J/3s6kikbyI8ZycU3lcveQ1qCDKM2gj112Sk0EBS0ckHkeZjQZCEXNFkOVN6J3jNLoHBloNkyolBbGn+jDea+HAQ11484etRC4BrPjEIpzzk9NQUE2FUCl3ceYkrxGg05BnUjUpXY/X1e60AKJIJUJqIjVTym8bnYZq5IkpTsdCRKpuQ0+M8bEI77VZSyhCCj5OdEkakORrS/c+IptpLKlcQblVbGAGtcw1gSUX7znZ04qK+atMFp6S21QbIb3yNPgy8uHmh4rcTixbMh+bd9AD874xbxQXPvBLHIv64eCYF+pzHMf3ib/QDwfFTvk3aEaBODnJOHVgziuzzazzcwoy0lFcUWWO71apLY8OW50zVJQDXUdZkcVEr6mSc+qQAoQ5nCcdXZZo2Qq7vLs+L73tb+L38zCgwrV0MilEMWmeNA5BKjw5ZRw7LfWp4Gb6LOSfa+q4CjlkzQTf3m30DMZ7F87WoJ9rWkoywZ4PwDNxsZNXArQpR5VSjPdnLxWAUtbWLJKQcvCpYFPWmJpZRhQtSCIx2osT/UOoWLDYBPC6GnfCRcVJy0pBU0835nEio8pLT/OY4peDPSewnbzz+sXnIUt8SKmo6SdRE3lCLXvMcUItBWUUYTIcwIc33Yef2/Kxeu16cyKqo2o9JrsPYXs8iIXkv1WC+iXLzOTuPvQqcui5ragLtelUDCmSN9OceoTxYdgXnsl789pajlNetZ5VqwQaKwVnlOYqhSW/neg9Bp3rnkYDY5seRvwELXTlqTQmvOZYL57pm8blpCDd2/rQ+EQzeveMoJAPXnfTKpSeWY4UXyoNGbEAFVI163ScWcI/BD+7lerLI2LKwOhUkAg5BdlZGXAkCE9lxzkONqUma6cfPYZFY6rYwVPdSVxV58MAstHkt+GcGnJNxVekefIqMuLTkxin1x9qGMHYa4NofVOcMwsLL/Rh4dluZNdThhS9jtKjKaCq78jZKN6jWIy4vMZktnhLiP/KXagSbZxoy6WlPcqMReWhCmBUy162AmTy2VwyXFpu1HWE+sxqjhyLnIwNPXRs2q+xQHsNZmXMyLboD42C0E7Ek8PxcaKgIA/hcBiBvh5kRQcRL1uOqalpPqbd1O93UuYTdAxmQxFh+DWtu3F8mOjLmYTXm4a71l+Fj9Uoa8+iHHcg3rMPrhXXzgR4U1ywFy9BZNt9cC04d6a242x/nubjXHUSaNZKxNDwMJzsd56N+qNdonPOlkhGFaRUI0AO7ljrTnTRAFw67xRY9PaJgQY4eX1zbc6h2WqsorGiQKI9/ceAIl3PPpvbP0VBVvWVkxsFyOLAhHU2mqzO7J+1/JTsPgy7eOnJTUsUYU76uwG52abKMyY/WY0Tb0ulvu+HK6sC07T27mm/OfXV8G59gtbNGmqBbXa7IwjXzLVpsafIL9sP7UReeS38/nE4aNESNDgeft8roEbPkZNbjMxUrzluPIfeQ+vcpYXz6Sn4BAr0yD3NWX89lNaIJZhqJlCSTdhvw80VyymgWUi3xQn1aeiGWjFAg5VGOOoa6kR2Od+n19m092l8ctdWnFm2GIsdE/TWHBcqmAo66Jx/R836mYCNYOhsIGmmlBf/JUzEGI2dWZqiMvQ3I4VGz00jkGx+wwinY94ZREF0C1r3pXdpSi1BfaYdvswR1J6TjaWf2wBPcRZanu/Btp/sRN8OCkagB9NEVNmFGXB6MzAYS6XXy0EwbiGYsCPq78LgxIjZ7TU0NU4FCyOuRBfOk85LDKWkIYUQMkqH0OwsR12iD3s3v4qjTe04tZ4UR8FgjnssYsPIMT+OPNqBrT84hoHtIeStqsH6b27AqV9eibJTc5FaXkPZ4vMJ8ooGSvmF/oT4aHjMzj4VQ9USs9bpOQcu0k5ljeo0Y4cMqRwF6ZD2loire33VRPv57AL7IXkz1IHG03hTuT0NLv8NDCFjaggmpKvYEz2fcVKSKckB+5TMLsVIYJqcPgex6WkMH6GiKvBZvhJBIjUl8SQCw2YLtXIipAtKz+1oasIg73N4nJ68i6gkMwN+ytLHa9eYHkR3PWYon06Hju7nz3nzCMuLEGt5Z6boKT3vXJvz/HNN1EXG5MjRoyiro5wNtHHuOQ4yuFpyl+By/KYo0wH+Xhqkaea8aXfh9OQkhyGdeuSA1bYdtrIVdC50oApsq2NpRMrdB9m3klnPr9x2KcT7ID6bLAe93nvlqWdaonUzPeE605F3G3mI4LnBUSc3wmUlqoxHA/RIKSZLbbpzMwrmX4hhKm8eeciYy02lyiGEcSMaCyJ1iN6vXOWd2fh51eyLpOSjr7+XljCIExM25OX56M0d8E+GkJmXY5ZcpnpakFG2wFQ40QAGRgax7Klf4tAnf4xsCYZ4kKCT4J9pvLagplk+5MhQwY+Qi3/uncdxx3QKzv/op2EXMlEkP6+Gum6Zuvu2kiXwUHAS5PE77F70N5zANYs5RjoskjzNGukiou3lGJEmzJ62oqUaM55auhGSUdKOAjMSbqPcWmumwaNSJdveNoFJbeU0AqsEjWIiBo7tM21DuNJLQc6ppDchctDqi7YQ871EOGniQkefaUP/oSHE/CGkFaQjo9SF7OIYvFUugpUiOKurOQTpUFmyVFOn4T2FSSaSiBEBOYhaGkejiNNg1lJQh/vs2LS5GZU9IwgMp2JqPM0ov68mG1Vn5KFmxSBZSxqBHQ0ssbmy75KKeYCQnF0UmnCQWiU4lnZxeQWBZRCFAsy91dgPZQGquKZiD6qjp0h1jB5acQ2+bdN5AjIgithKNjjPFCr+bfb7+l3wOsh+aE1f+Re6noqP0PFozuUx46QwyvQcGhlBJBxFoX0Cwx2tyF98Orl3hNPjQUL3CSiTMGL20pP8IYP9TeezBPsOo9mdi7N+/TXES2ic2vqQespi7L3qK6ihUYruvB8uIoe4qjVZumfS6Iw9uxKxfX+H65SbZ56D7YOe/+R2YP8BZGX6MC+d46Kj8/R8ek5loVJuQ5Q3FWxNHe3GsC2TwCCI8ioa6ODwzFb8/IWwa7VJ6Fu5CmpEFEpqm83w48VUleTfsvT08LQais7LUs42S0tIoYn36uOryetb/Iy4zcktROPhKeRV+R8vbXbCjVPoTTYem9klxok2cFyf4Yd6DsBWfor53czqUCNiOfMxMNiHJHmyi1YsEo2a/OlUvp2RV2RqAoy17Ufe/NVIm40MJ6YnsPKRH+KfV38Fy8ndTVRea7/aPmsahcYsEfJ33ZdQ/PojW7CKEPE/yRHTnRwkxSMUeInRK6mqUQlRgN2F5w++ibv2v4OfrLwSqwtoUMS1KEzWYAv59AjsC2gcew+TGizl59lJwjXj8ZUCrHsNkxLkcfwoGEd3v4Xf3PckP+c0gb7TN2zAZddeD5+D/ZMX0qSL29JYPDPqwpULqfhEBdYYebZy4zWxWvpSTYZwiFB1HOP+CSTJmRHLxWjbOAJt5NLdCYy1jGN6YARJowj82skRcQ03eWaSaEyZlhM0bIorej0U+NI0DJfl4KxTc7CnYy9e2vYKwSLRlS8bZ56xARdfeAFStT3XZN+xr+9rlCMZMc01UVZSVXL5smi4lHzFXvDeHF/FSBS4Zd8cpraBGsfufdfT74L0/JuUX98X7Nfv+tko1Cyy+7d+zDRVa77jjjvxyMP3c2waMNV1BO7CGjjyK2mLHJzquDlM1UvDmKBBsPIrUJyXr0LccPP2bu0pGW4kAKrA3Y3b8MKJAzj06hYkayvwnXM/jO+uvAiJpjeQDHTAufBSxDu2sMthOOdtQKz9bY5tAZz1l850hu3/pfzSB+1V6TxxAot8fB5z7oOekU05DEIEdCxB/yg6Gw4glQ6kItlJI6MlzlxT+MMcZa7l0DLRVE2ymn1O+dnE97z8kJZrTm7iR3rv5BN72aE44Ytz4Vmzf1Dj9ybVmQ/ECBRB1rqtmbTZpiO2CPtnJocTqGKR4jWm0YO1vA6H4S2zbXIIgQS9lDcdge7jyKusw/6Dh6CCnF4VRSA8TFI5EvSyrkJex5BYtlgUgRO7kF57Or0O7y+IqUFQxNc0PrrW+lXrzhjALvhTC/D266/hw5ddPvORCAVWz69R0mk6HPiRzsPY8MpD+NXZN+JSr7jcTBplsvsIP0aaQKiV7D1kkmyUAmyboBWOR+BQKnOERkABLl1LXm7oODa3+HHJZVfhQ2evho54elWBzcICbHrsL/DNq+MwyVIT9vN6z5ACXhlpNJByJnWaHQvxucZJH7TER2+gAhfZWdlmf3kBlTNII+iOjMPmPwG7YL+nCFZaCW0YDYC8r2lz88M50XJhMohXjw9gZZqFUp8DowE/frVxC37+qcvwx3sfxnd+dT+u+tCFelq88PJrOGfVAjx9368I1Tm2Oi9OMQPRKRla5XUQ9RnBm5XbmbnnPcnrrQQ/S84ummmQgMaov80MuWVLEsJybDWn/Iw9RdfxzlChuTarDJbQ56zCq9KwQUVEDmZPA9GeynTbk068uGUvnn5tJ+79/mcx6vQhs3wRQuT6mZmZhvN7PfSmRBYW5zBRWAeVZDNOa67pYFvSYTkF8fMJ9nWMhu/5o/vRTtT3mw9/lmp00uf/f9r/pfySabvGhT83NzVjXmkBXBG/qdVomt5QdqL243AIgj0NcBAtpijZLU4qd/RFOBddhuTAAcroqhkKbhy2vkiAZDi/mpZNpJQf9Nx66A8m/WgSzMm+Jys67y5eddKqgWkSdEGvk5XfHDowdz1OtgJhcym/vI6lgzdOSvSRd56YmCQryUKC3/WmZyCFhkBFDh0mtTOH828zZ/5DSypzA0/49/aJBvLYPPjkvQn/rOSk2dUni2oMgpJP+P3+4BR+sPNJnE0rWb90hSmgYbL25E0Ev9U/epr9Da/DSd59Sc4CnO0jvSihJyddSQ63I0TPa5WvpsHZjgAnSOesTU70wxMLo4uKZieySNCzR3KqTG13w3Pz5+EErfrDjz2Ffz32MD79mVuwblE5fvOXB7H+vLNRW0Ovb4I22qjhQOPxFiyqWUR+Jy/LMR/votALhdFI8B4Wx3lyfJiwnQZiuA0pVAjnNJGIk2NFGqJNUk4fhSjNC6crCWdyHM7IMGdhGk5FruP9FNwE7WcMrc4cFJZVITs3nxA+Cw2uSpy+qAa7D7dh1649ePXlp/Gxj11NpOXF3Q88jk/edhsytfeCMmAKkQiaK6hqeD1RiWiXEJCSrZQCrD0CCuIJCRG5SIcV89Fyn03bVGfTkQ1fTs+DPZXXVSIaKU6SxsUycJovzov2LDj0fkoWpzmTny80tEn1Eux582ks+XMOr5lbhnsffxXnXHA+6tZfgLBkgnzC60011NFNI64sOgV/dZKvnWhOsvVe48+Sfa2I8K4P/uNh/OwXv8Xi2iW47oxzccmiNdi48UXUVFfx0WadEJsy/kapuE09x5DL/jsMrSHqpGNrHJ5AVbgHU0RzIRrTccp7RkoGOuiY0vm84UQIZKEIjE6ha6AbxZkyPDTc6paQrALVikXRITjlqERj/f3G45u9HURyNuEWUntznJfoItt7Gim4pInShL2v6XfCKH3p3ZakxeNnzd3nGi2uJvFkJTeNf/vgJaVQyik3jd/z8slObjLeohBzTRaQxHF8fBxZPio3PaEq+OzYvmfGM/8fLUIFvq/1CDYqhVZ95SQ29B3HNvLrLdr4oCVHGoW9Y724/LX7YZHe7Nq1F64Q0YCMgryzNrDoMelF9h55GVfcey/8LgunFLHPJcrjdyLZ+hZvRgWsPh0pFOrs0uUoofClUulyxEfzqlFFD5SZXQJv4UJ4dGyYchIKdHqrnxx/m7rL56IQk2vn5BUawcmgkUP3IQTTytDd22lOa+3q6Cf9GUJD1xCs/kYMB214dNNevPj8RozvexnxYy8SZh5GKL0CQ+kLcf87J7DxyBgmeY2ZuYgh3t+E5/72Szz61z+jq59GSBCRBunQYASHKNd9ITueenM/3OT7w9ogQ/+uopuZaZyTgVajyKpArL341mADijxJuOmZ3doYpnEd6zaA8cXNu/D4y9vROc5ryFuV1CHJsXhpdyv+9tJetA6Ry2uajaFtJwKI4+1XX8I9v/8jtry40RyRruuL8w/5p/D485vw1KYdCKVyfAoXwJY/H9taRtEfT8eh7mm8tPWgqcBkAqk01if6x/DoQ4+ZsvAyEnoOtVbC/pUrVxpEEAppnd8yOQBaabIGjhhFenePxslNw6fgrQmOJ/HO2+/gsYf+gV/87Kd45LEnZj7DD116yUXo7unF0BCdoWk2xGjog10NqM4ph1uGQ2MuqqsgcG4FaW0p0Vohsol+CoVgKDvVmYUm+S6NCj6PKK+mqgpLVqzHi889Y8bfNOPUqJ+hKf5iIUgjp+rFwYx8cxJSwk5dVclxOfXQmCl3Z1Y51AT7331N91nWWKP5OREds5LRgNUXOGENjXdaU6Mt1pGRQ1YyNma1jzVbo72HrFDvfms61P/e9ye6LCvQ/t7veg0dsqzgSZ/RK9DCz3a89zuva4WH3/090fHO+68z3GQlJnrYnzHLGtzPfvI+/Htwot9Kjhx573Pd2y0rNPLu7y18ltsf+4m1qWvPu3/rannB2tq/12rl88Si49bPNv/Zyr7vNuvUp39o9fS3WtHge/2Yew2OtlsNrz9g3f/O09abXXstq2e3ZUVHea8hK7b3Ycua7Obn/JY1sM+yRltnvtfLe47N/jzSzHE4NvPzWBOfvcf8nOjbb8UanrXeev0FKzU11fryp2+wfvLN26yVK5ZZn/7UTVbkBJ+HY/fixketitIi67b//KSVV1RklZfmW3sOvmP9/sU3rIrycuuy8063zl2xwDr7rPXW+FCblYiMWi88/4SVnZVlza+utBbMn2d979Zb2L/9Vsf+V6xzzz7Nys/PsxYunG/l5eVZv//tz6zkWIv18Y9cxOuVWOvXnWqtXr3cKiktte57+iHOBfvPObr72eeteHDI+sPv7jTXvuM7X7V+8L2vWyXFRdbPfnoHn2mSrylOQbt13WXnWcuXLrZuueEqq7Kywtr89D0cm0br+1+/1VqysNq64qIzeY1Ma9NLT5ixSHIuvnb7bVZGRoa1eHGdVVFZbr3y4lMc5xHr5cfutsryc6zKinJr3rxKq6qyzNr+0j+sUNtb1qLacqtmXpV1+ZmnWJUludZlF51vhY5vtba++BifLdc6Y/Via15FqfX8g7+1rP791siRTdaG9adaiX7O4cAei3ycz3bUsqZ62Q/Ooebogy/2zRo4zHnfaVmRIfO37o4j1iduvtF69oFfWuede5a15a2X3/edRHjEam89ZI32Udb1vYluMqFR89L7ccry8FQXZXDMemrgve/NvNiPQOeMnEmnPtCv2PSAdfitx2dlNWD1T3RaA22brRjnvSNwnB/vtCaHj1jjfKZwy8vW0OARKzDQaMUaX6Js8BpdO/i83Se7VzbxKEVXaamC5MuCUnmpGcinFfWGA1hCnq6cpeqMAvhyi+EaOQH3XAEMNeUhm8jsSU1eX1sM9SN/bqV36NLvSgqaa7KE2vwy2+zZ5Uiaai+zze2mg52tnKt13Vmrl5qagjdefoM/zVpoWUFzw5lWk16EHy5biDO1/DbbygkpT89TYo7TrOX/oGk/YVUClZm56GnvNNDzvWbDkZYDOPfBH6PdV4xPrNmAc7RrTUVN6NHjTaQAdWfyuTlufYdposl3xcVVQEHFGLXDTGWWld+vrDp5Ua0ukAdbgSE+4wk455/F28zc9OWt9JQvvYbJyUlTFvztQ+Tx4uVTfgyN+uHLycevCSn/dOf3sbquHg/98Ks4+5R5eOqub+LFN181gaFnnn4GiaHj+PrXvolP3HQdDh/ajsMHd+C27/wPkr5KfP2n92DMH8SB7W/gMF9/+/nX8ZMf/4LeUEuO2aYo6RuvPYc3Xt2InOxMvLOzhcisgKioHC0dXYgKyXDslGL9xHPPm6O77Q4nnt/4MppbGvleDE+++DoOtLTjpReexAMP3o+bb/wYvvub+zk/6Tj9zDOwbcvreO6xe7FmZT12vsX5G2jB4Z2v4/6/P4T7f/EtHHr5ARx+4yGctmYV/IEpfOk7v8B1N92IIwe34fD+bbju2o/itv/5NWK+aui8wJtuuA7PbXwK/3zgPry1dQfaxqKctzakkbs//cQ/cGDvFqy74DKij/k4MhjFgoXa2UgZyJ0PR+kSRCjPx4ncpmdl38irkp+UDi6UJm+vuJUqRs/uU7E0/7EIRgIR0BghJycLDz3ymIkZqOlEqOryUjQf2IagDjjhnItmzpyIZMMJQvW+oB8RIcB/a5RhUWXlhCgNe4w0ZE7G2ZzuFBTVrkTnoX38TQlrWSgsqYdzpBWV3jyzByCd/cumrrj5zLnjHUib6IBz3jr2bxoTHsriKKn1zOXmGm+qhJfwpDnoX6hHxTgFl2zkPid3wCb+kOoSY3+vmau9p9SK8AddKQgphZetnwYkjQaiSwEdDe5c04AqcjvbLMUNYgmzQyskbkdlH50mZOH9k9rkYfrEPlBpzj5jDXVLk8amvitJZbZpTfb+zkn84OArs3/htaW8NGqbqSBv9p6gQZoxFokpGrfFizB3IIdaYrQHh5oa8b0LrsOH6lfANtKGePFC+ElZ4k1v41g+IZs7AxN9B9HlyUGCz9bZfgjTGaVIuKjgiuhrk43WdMV5VfcurwbJ/mYkh1rgrJ1NxlB5cbZnHvk79lMhj736AFatWo7/+NI3MN3TBHsijFxfDr596yfJBW24/PqPw9+6F92tbXh1VwuWXf4VLD/1fPT29ODwvj3Y0zqGrt5B3Pqlz8Pj8SIlEURu0o+J4/vw0suv4vtf+w+UZhCqk2F++LrrcebZp2PLAVEj2rXCImNUMzMzUFFSRAFl/2Ih2Agdrz57DUZVoy8yamrYbX/oV9j/7F1o2Po4ByuML3z+SyaA+eLT/8Lw0BjOPf8y1NWfgocfetQU0VCk/4ILz0f/8Bh+/Pu/o7m9F5bW6YsW4okXtmPevCpc/enPE9LXIqt8iUm02fTskybe8/UvfgwZmELa1AA+9+H1ONF+Al3tHE/O37yaKuigjXkLagjhbbxmKq69/jrk5efhnMtuwv7DjcjNE1RP4FjDMVx84Xn8eU70bWibGEWYtK5biVja7aht5/xsMnce+hxevE5DF1SuieZqtpVXVOBvP/gC0nIL8IlP3IhPf+42xMIR/OWev81+gs3fjnXnfxhJUsNnn3l29o9qUlgaWkL5NK3S/J/NQjynCB0c23cOboJqD8y1/MJ8VNaU403SI2WsmlwY7QswB72wKU9mos+k0ttrNpjs1Fg0iL6uHlJ/6k/Jkvcrv9EDWo7EJPmkpYzxk5reU+rtSc2uvc3KEXhf48MomYaDuo8daaGitA5xQNnyONHZ9OJLsyupNO83JhKMSDhOLxxHB/lOIjFFqxiCg5Np4/ectMY6uDFEzzIqRWKT4k6G4ti9QxVv9QcOzqwyzzQbMqwg9VNxLgAA//RJREFUBmb7o5JBtrlCIifdWi08MmmSN2aaDa8cOYDbHvw7brziRlxbvYyKTC9QWI8QDU0ald1esQzLtLJA/pxZuNSkAdtpYcvyShDi4NonemHTUc86RFFr+/L65Pvadit05KglYlBfB5rI/RS153jGpuDw98LNa5977lkYGRlDWOfwZRchxW2RV/PzQjEc0wQ/ZyPSWfrRT2Dfq49i73N3oXHvNvz8N783MVqNzUQfjVvvfj7cFL1+OZz0XNm+bCoHx0Bck+gkakvBCFHFtFYMNH7KRfD38HlbaHSi0LHSZhkXLqypnY83E+SqKbm8B71YxQq+ViGjtB6nnX4G+oaIcgrmk14WYvHihdiz/XXs3/UWjuzZis0vPkalOoGX//Ugrr3uJmxYWIAVC3mteJi8vpH3GTZ18hIq+CJkJ4RRuAg1y1dzOjhZKXQIGSVmDKfSKhGKxBEPBWjMiU8V8FIkWxuWtCQ62Iqc2BBe+cfPce6qWlz10evx8kY6gOkhbCNPX1lDVDYkfs+5oCHODk/AOzmGIsWh0nMRz68wpbyniNj87NNCjr9XCMw09oVzaQ01IaV4Hj523TU0zNk4a8N6qEqUZOyuu+/GlleeZ3+pgJTf9PQMXPmRK9HY2IgWISw2HfPunUs2+3+0KMeix2HHdLYPTj2jdirONpevBOtW1plCtKYp0Ulr+tIPyXd2mUmYM0lVbB17NyMRGKFDmHkWeyiewEh0CkFaviZFCuHgA0+gN+zHFAVhJDhpDmUIiRIoIHhyI4TWnvr3Na2Za3WA1mJVTgWKPdkodc14U+VIex1uU9QQEUJhE4SZbWlpRBkW7cY0Uqfj6B+axDQ9xNDAEBKU5qzUmbTVNEIZbUKScCsF0u2yY8WqVeZ3syRmm0EFc+2yokx8fdEZGBweRFL3S3n/+0IPq+il//ShT5qfZeTa6FVv3fMErrnmWj7LJKzR47ApJdKKIa1jJ5xZ5bAT3tu0VzqXXl1WlzRFtdZ1pFTexAgtbh7/zufWZ0QHKEDWAK+jXV4VKzmWFDTRAwrzXJ73iaYGNAcS2LNvL/7y1/vNhiLV+DeG187P6NAGTmS8eRMyll2ID112ETreeREb97eSSmVh64GD2LJtG1Ysp9JUFOLr3/81+hL5GI66sWXnXrKiFFx5+SX41W/+iPamJvh7O/HnP/0Ohw8fwdnLqIixIOIcw5EIDW7eAiQ5VyEZJiIZJYDFOP+b/nYXnYLFbiTQ2tZKqN+El195Bc89txHLli1mX2244YarceDgMTy98VUTYhsYG8GL7+yhYajFr+57lobtPJx51S2IKR3cmYokIbg8fmdnL37w1S+YQyh6GvZg4OgW1JWkoyg/Cz/70U8x1tmCnrYW/OAHP8WypYswb8kpHE+7OfHWlKnSxjJZvrx52NY8jGR6KX7z57uwdvUqvLb5TZwYGKWP8cLhK8KYK5tzutQkT5UULcC8yuUc3oWIsP+DQ3J+VFCi1hoayGIFAGUURUWlTJP9HJ86TMZt8GsVqrgAp61bAxsV3+mkrCbjeOi5t5DkvI4S5XaZnYsO1NXVoYJUYOu23YiqPsMHmqb5g00G4nTq0YWVq+ju5yNICvBO31EcGhUVINgtrjHe33RYTcvYKtWtXzkWNsnXGA0djUjR2nNQlTaJPlEZNvsELYmPwq/tj4tMJl+UEKkWZfTAmYQked4MU4HXo0ywdxNCBOjZjBJ+4CGUajnbERUGLTQ7BuVRbeglSnix5zCGtM+fMNkkfsw1Qvzh0VH4x8aNTUjx2ODSVlR6GB3+YJaH3m2qB8jP8T5ejwOHjjXODKZOjOXkndyUBNQzSmXUQCjqmdAz2NA8NmROvv3VynPwxLm3oJywWvGOSN8hjI/F8MZHvoZScqMdbR0YydHZ/qqw+zLsVadhOKMCzb00lFJwxTzIWU2aqeqwEzZayqSSQo92w9Jad1oW4h370dffgCll+ynaKo9fsog4hjCVE6PnvOaL5PKE71dffZM5oOMPv/05UlPcsDjh5lRhNmfDdthrz8fQuB///flbcMayWnzjq9/ExZdfg2/x38RIJzyhEdx7718QCAZRt3wdTjn9PDx4372maOQvvnYLli5ciHXnXoGyxafhrnsfx89+fAeWnXkZHN5sZGTmGEQhbysI7VYCloR+uB3e4Ag+d+MVaKESBUNhbDj7CqxddxFuve2bWFZXhZ9+5QZgpAnnra7Bj75zG771ne+juKwOp224EC2NpBWkPReumm+48YevuBaDqj3/xNN445WNWF5bip989yt4YON2lK66BIvPvQ472wLwFtbgvvv+hkMtnahZfR4WrT6LRn8ED/3uf+Ca0AlJFBad2hzl3MYmYadMWOTvx8iHV647F5dceQONzxiWr1iJodGg2ZYsDy0llRyc3ASrW3u70BgdxYT2wVOMUzhXxuMqRVZZiVoFIIpSybMxetwI5b84g579istw1ZUXo2nfTuw41oyPXnUF/vznv+LR+x5BhpG5hHEuolRLF81HODCKDtEW0wf1RfsWNMczDsigZ+UpGC3iO3JM/LeV/V4YDaNmLluPf7/0ox9Fx36tGM0+j7aXmxgaf+f7CSLtyeHjRNJJpCy6ALn9is3wLWv8uCWo88FmSirr9NW5phppgmJaQ3y3OZBse52c4pzZ39V4Q0IiFNTx5xkjMJPRV22QxTg7Ps+Tj0JaYFOUcXY9P06D0D8wiIKyalMAMXb4WSTrLjOe3XhkbTPVersVpx0YxGgwgaKiYrhU154QNsHJcI4RmtNjvZvkw4Hb8fbf8bneHmy74jZyxknEUouMot1zfAfqM4uR23QA+fVnoCDDjSCV9epnHsE3rvkMft1VgbeaOQYFZUiLd+JPzmP46NmX4+2JdHzyjWOY9FVg+EIqiQ4rlULL42i/d2oBlZ2GQPXtJEDkdcnO3TjK31PKl6LA7oFPmYbaO8/vHKARqOZET9jzzUTZRjuQSYXJyCFXU2yDVCJkz8DYdIQ83Y6nj/fhIirvxNgo8h1B9m8BWg/vxh+PDOCn5y5FVjEp1ayhiIZj2PHq0xyPFKxes4qOkePH92Q0u7u60dXTgwqiC53/rqOldOiFcsLLCzPNSTvHx5N4J1mOTy0imlPjdNLZ4am2aaxLpeHmz9oBmpWdiTQdEc3f5+Zc9n9kZARNzY2oKKtApVJO+YUkveKRow0oJFf2elMwOjqEyuwU2lCOZXQafiK/hmOtyM9JR/WS1ZxKPgupT5wGsoGGWPGaRYvqoaPTdI/+/n5kZaSZ4J7QSF/fAArzvHASmuuY9rbuQSyqzOerEHFHCr21E9nZ2e/PbKQcW3wNDo/iyGgLFnjsZp++tsrOlCvj3NAQntwGhgZNGnl2ZqaZp8hwF1Iom6G0Ivzhj3ejpKwU4UgUi+oWYHpyChddeC6SnEud9pOgrNs9uTh2ohsl1OE3xz34SDnlx05IT6iktG3LIYeZhD0Ygq1mLZGkEuXoL0XF2Ftn/wnSOMqQYD7bkd07aVRICeX51SRjLqL1OSOhA2GVIOVKQ5LOSofe2LT8Y4ppvO/Z+IspfEGhnlNgKX6CntV9chIQlb/jbXrDDbO/z7ZJwooMKbVAHxs90cza6Ek30dqu0l3NsVqieUkMnTjG7+XTm6chtXs73PUX8h0buWACQ4SBnoqFyEz3or+3G76CYmMTvbx2wJ2LXbt24tTKdKQRUg/7x2g0YygtKcP+zU/iTsKuJy/7nOHtHVEvnh08hv9cfh48tKLj/V3wpXPgLRd+19GAjqEefH7lDbh803F8ZX0tVro7cNvGnciq/TB+uTQFF7zQiIXV89Eac2CorhU2QkVTsUgbRmTIFMBR7oH2ROTQKB1/A7bsGsQoSNHoJDxj3XCWLedzcVwjQZzo2Y9Ybi3K+dwe1WCTBmmlQE3r5k5OYDoNLiU9cWwTni+6AJemR+lED8KVX23qu3ljI2h1V2P7aAJX54YxPtSPXPs0vaAdI0hHvjmnXXNPZaPRmB7pR6HXQSQ7iZ5poifeqqSwAMPTYcJM3j6dxjerEh09A9htK8ONs5nYc+37v7kft1x9EeZV0JgYryUZ0UvzOzfHc7+rUXb+7T29/v8aP6+tvkJ0yjNJcFxFIeUVlciltWstWHEeLZubn+ZntEPQLsXWPfnV6WkEJvxUVC+ZZSqRlFaN+AbHM0DPHQgEUELjN83PTEcTtNUlRAUuGjU3RkaHESMaLC0tNRWBx/1+ZKRrT0QKpvhdZQKmJ6YwPTaIcVsmyqqlLzNt4wuv0JkN4MYbrsNdd/0VE92NuOJDF2PNhVfwscT1Z/qnA1fv2XIYN65eQCM8lwmrsZmlxPwx0bmfzncK9nnrDW2caXwIo2ez+Rtsh956BctPP4tjQMOhPw3TMZkCHvqFnxdlUTEbOh2razeVPzxomeUos+XxpKa98idbPCX/KBqqPOF3m1JxX4Sj9jJe8CT+roCDluTmUILZ1iujMXstNZntUUKpuVRFPfT0CKKkIOFIBKGOI8ioWUoLn4rBwX44CPtzqxfBP9BL9uFATBaZLSM8jomUHONRHKNtsMj9UtPSTMXTvLxCDB17EyXLLyaCsCHQvhcPjIzjlcE2vHDZF9BOvpqSmorSygrs7zmB5IgfpyxeAtfAMVhUUFGFnkNv4PT+Zbg4z4Vf5A2gx7cAx8bi+OLeXgx9tJyf4WQME+loi7Ny11XGXEUclb5MVJAIDsNRcQpnkONDzg8ZC82v0k+1fbl4tiKr5kD16QTZ5lqA18rk74rmjvea4qYbXXW4ItHM65cjwvEMB8YQDk0ip6Qa7RMJbD5yHGf5oqhdstxw1zQah6mpKQp+BiwFTQlhY6k58GTlUqCp7N5UoyCiGfpcUWGRERVtZZ2gYhztbMaF5dolRuUipVPxz8DYMF47fBAfrdZGHlIYzaVZNZYM0HqIYllJU5KdA8THdcEiLbNcfD/GzxLN2W1EfsmY2eGmgK5ZLtUmp5NlxFxPvflgm/2MeLjiS4kYLGWJpnp1uxlZ1QqQ9hpQ0ZLOVKimUjicRIzf0eGqOhl6is+t+vZKhR4cHDL76ScmJpCbo/cnjZLrc9nZPjMeOg0qqfRwIbqwH/n8e8TjQyjppoEZR1XF+63k65vegC8+jhe37cPXv/sDfP6LX8affv9rpNOBndyepd/Iad9lDqhdUjsTN3nXcZpGXx8M0NFuhaNGS8uzSEwBeMmMSU8Hn2EYhQ7Oh8royzgq8UfLzHMb2bTypBRqpYFzVmw7e4KWfaQZybyTYLqaMoEU4FOwyjS+Zzb/zFmSmWZreQ3W/PN4rRmoaZoirtPkHOkzim2bHODEs8OKRr7bePP+nbCK15rUR+0mc0bIl70aQAuhoy8hVrwSTiq/OzlJI+BGxMWBHiTcUXqnNwdeesTprgNIr1iFwb4O6uAOzFtzITx82AA5fQqFwcF73IMArs47BwWxfrweHMOC3Hmo8c2jcI8ZQ/FIw4vYEWjA3eu/BcfIAVj5q9hpOyaPbcQ3EqswGgrhd3xsFVGQIXujpxe/jtfgpcJeTkscViafk5DPNk0KkkXrz7FQVN/OibdVcLI4jvaRBiQLlwnIIT4xDPtUN6wCGjcKlHaw2ab43bx6zfNMi3CyQwOwZ9NYcLgd7Eti8aXYOjRGyB2FXRV9NQ28znQild8jCqMCOJ0h7EmtQdQ/gVXWOFJdVMKpEXosN8aiNtLV5RgdHjTjKuHWJcJ8Poe/EylTJyjgqfRiPmRmZCEw3IoDGSuwypeKDKUCKx2XBsmiV3wuZTU+UkDDx3Ey862mn98nB7o6X3NBWI6R5t18Xku71FQr0Ms/hzlWpJWkPDo81cSDJNQ0Dg5nmqmZn6RC6/xFHUhhk7eTB5xx4ebS72/8u5WgbSAVjPlp9Cj0VIYEIXOEXlpxomAgitT8Mho0Gr1Jvu9U0S32i8riSPUgRoMqzx7oaaEtd8GTmYOpUAwJGjnL7kJmSZ3ZkRycClAOMxGZnqR4Z/Ey7Bf/bg0fhY10N5Rbjz/++rcoWLAKbbs3YWzcj9Mv+jCuvfEznIMZL75jMokS+yBu330Xsg93oHLDOjhS8rA2ZxXOV/r4XJM+Hn8JWHjl7LOz+Vupo1R2F+eS993+5rM4Y/kC6vPMXpnkGKlGmtKeiYjYbH5C/kxek059dksvFZ0P3kqLo/LYpcqV1yQZ7i7ePzvA4t2qUMu35lqy7yjC7jwTSS0pLYHPJysz6w2lLGxKc8x3TZuKs2oaAG1TdPQfBOhhta1Sltff1QxXbhm5fAGsjkPIXXWOeaC4qr3wYV1EJ/7+HvLBXAxOBymgmXBqX7OVQjjngpN8alr53exvVmaW2dwxTot61tGd+OOaK9HR345LFq5BPt/TPu3t23Zi/ZnrcOuTf8b3L/sUSpXTrco8fL7ugy/h2h4fSLnwyIalWFzMwaPh0YmyjweKcevW4xi6auaEILPMpM0rpDDWxJBZw1e+uTm4c3oQUQpINLec4+3Ezs1v49Yv/Rcdkg58cJO/LsZXbrkEay+4iiMzO87ypqp1qAo//Js1QoWLx2Ajx3t06wGcVaP78p14EnHNCcelsKiIYK0XrvRcCmUCoz3deG3Si8p8H5alhpGTnYUIPb8ONRE/17nvk4S6NiqfK9hN71uIQG6lCfBO03AmiVQ6Bkdwy+dup99OIMXtQO38hfj8Z27BggXz8ejbB/HNWwhh/88m4ZSgKGiln2UAZo3EB1pzcwu+8t/fxr8e+4dBIDOfk2Lo35O+o0IWHE/LP0CHoZ1uvaiaxzHSWfM6f0DUwJ0GOylULGFDH2Ul4A8Yj+6mosXjcaNwRQVFpsa+doXGiQSShPQWjYSTSh1MOJBbXAo/Pb7kKJPGJkkjpDMbUsjxJVfDlFed4qTYkWiDdgLq5KdMTwrs7J9tRKtAFbDnzzhKP/uwd+8+/OXeB/HJm2/AgUNH8KFLzsfixYsMmpjZ2GPHf+96Fnc37KYRJIoJR1C2sAaHr/oqdfI9g2pNjBChtsCh6tFqQjnDhPPaTk60rdOGJD/q30wOv+STCFPL60IDMrqikzlls2qc5uNgdGKSvKKL8FNTZQZdXwgS6s81bR+cXSaYa/bCejz1l5/jn/98DN/4xndn/8pJ0FIWm4JL9/ztXsS01kxer9czTz1LGMUHVCScTevrT/Nve4+0YPeeA+ZaxVlew68yxbHo5bP4mQx66eKCHHosF/Lz8uHLzqawpKIwP48/+3C0vQdZGRkoyC+gtfbAkwxwsgrw3yvPwSF6yEeGm5Hny505mpmWryclhFd37cY9130FJXH2R1l4RBXHjuzAxV0LcNy5CN+u8WGCPPJgWzeSKluuDSaq0OOjBxL8Ur2CQkI1xS6mx5Ds2Qs7DZpT6/iDDTQCNuwnbN/Yuw+T9KTB4S509A7jU5+8BV+69XPo6mrF9bf+gAZyJnfB6L/Z8DOj+OZPg42E25XG0Dho8BwUYOX+u8PDnKI6FJeUwpkMwpNfSIfo5JhkYn5BKj5/ag2qOF4vdk1hfGgAuW6iDgqoc6IbQ4eeRdrwfhoC8s/aM5C96FTYqeBxcuJ4bhaCGR4Kuwv9nZ346MVn4L+//HmEyb2vv/k/sK+pHdUrlvJ5Cbm1WUcyQaQSJuWJaTyU3y/HEeLflXQiejPYBNXON8ih/zAp0BFYAzT+Ay2mDsOWrTsQUWHJIL+jDWIW5UcvYzRmhV9Knjcf9vkbcCCQg9M/+WN0J33mGHlbkIYsQnBPwU4cfwdW2yvwDuzB17/yVTzywANIJS3NzclBSSHHypHCn31Eky7k5OSRMpWRfS5FWnENCirmwUPjWJhfTDkqNkFJnRJdSJlSwQ95dl3Hq5OisrJQXFSKbBqXLJ1G1bULdqIN27zVs8VuZuYvm4b3rLM24Btf/TKWLl2MYcLzl155DZ/94lfQ30/HZjTOwm2Lz4KPNAS5dDQc/562DvytZebU5rlmy8zDZDCBxl1v05DTsIqWKzYnmaFiS+nf3n2YRlLyJPVmH1SNy99rVtLiMhZqwen3dvWlkYe5UjJQQl6X4nAhxg/FBOMmBzm4s3xdlkNJBvzc3IPp5gf3HMaB1i5znNbp69bguY2v4tkXXkcGB3bj88+b7ZJLywvwXz/8HSYDUxgLTGD7lm1Ugn4sP2W18YDbtmzFtZecjouuuAovvPgauWc6uodD2LFzJ5U1A60ciPseeJTCnG0e7tChgxhTcspoH37+h/vwDj3qOaefghs+9V+ora5GeUUZrJ5jSK1ehcW5pRihR75q4WkoU7UTctvv/e43+EuiB59fdx4K9VyRSQ5sIRKde/BatAgvJqvhGunDq84aPNHUgzen03FLlRtOWt2WtHpsm3LgVncrbKYev9OU9JZnctRsIPqlsI7KGteY3Xd9A63IDwVRS6h4fGACTzz1HLnfL3HOGaehrjgddz/wNK684lITWDKVVbVFcy7WEgkiOTVKYeJ96NlaCedXV5Uh1eNFGr1VD+F7Pr3e6Ggr+hJO5KXnoJOUI5eoazweRDZl6dSJ3dg0mYXQWCcWTLXAlV2BvIXnwFNYi1SihjTybXkxH42Kl1w2e3IIeYkg+mmY/v6vV7Hh1u/itgtX4KOXnY87f/83dKcW4bsfWoFU7b0nJNdx3f0UrmMTIfh5jWKt9Kj6jqieYj3K2CQisaWRm6ZSgZXOTX5vUw4BX/3jE3jgwUfx39/4Ojxabla+hkkuUhYo6YCKlSjzLqLNK3Qs5N0FGWlYu2IBFq9aY07O1dzpTAlbVhHsuVVwkMamlS7B0uWLcdryhci3jcPt74aDnDcxeBSOnmY4aDxVF8EgrWTYFCx1kE5oO6+NiqTXTKAxTtEnTSU11Q5KO6mfk5A+OdQAG5GvKzYKh3YAlizhs7EPGpMPNF13OCWO0cajRNYJJHjPuoULMC/Hg27SibpkL3xEJiomu2OIxlInH40FcGywEzeVVpDKcgxnoX7QngbXaBvS0rPNmYyGbmnXrQyAJws186owNjwMr45WU/CPfU9EogjRsadlcx6oAxaNr0zDTLN7kUvvnEH4qky6o0QCh3kDBZVm8v1nm9JnFUQ4qSmx5bLLLsI555yN1tYT2L9vPzq6u/Clr3wDa9euZd8s9I+OYNniJfj4x68xcOs/v/BpHD7+HopQpROLSjQ5OUXIFkGMMMtPSNXd0Y7KimL89vd/MEuBn//aT7Bu/TojdPfc/0/UVlaiurIUS+oXY4Te7SMfvgjrN5yqC870lVDu01segUfcvH0Qbe1dJgf+7DPPxHOX/weWqkwyvZMtp4qTeZzXTcG19fNwZEEHjnyoGEfqB3Hk7DS8fgaNogKexUvxofQh7KpsgU3ZdlScRNtW2Chw9uo1M4EmHbSpZVIFPekF11IIT1l8PidohnfNNI4rvV77mIUUjkdRMRWBXtRKy8ZzL72G62/8BD7xqS9g18uPwcHrqm7cT3/yC7Qf3Itvf/cOk+gyHrFhXmYufve7P+LQ2/uw7enX8aUv3opRjqtquOdREA7v3I9P/fJZPPfLH+HFTieeyb3S7GH/7vfvwGjrHpPJ13NkF+744Q/JNEhflChTthIoX212zak5nHaMpfvQMBQy6KN8xRpTAHI0noqHN76BSULUB//+Apo270OJLZ3X+hHHmWMw2/758BN4/PEn+VPCQODv/fCnuPKjH8c3v/U90j3JAOeJw3HoaCM+94Vb8ZXv/BhDCcLWnHIkU4rw8KsHccO3/oTv/flJDExSIT15GPBPYfO2PZjsbsb9f/w9Nj75OJ545FF86tOfp/N4ldOv+ELcVNkdnLbgrF4HG9HY0wd68JmfP4Uv3LsJO/uJerQtnSgqHprCs088jh9+7VZ86/M34xufuRbDh15BvHO3eSX7DyFB9GYCunSAWgZ3zD8PzhVX8d/zacionHMO8d+azSCi7KlelFTlwle3FnvahlFRsxBFiykzNOwqSX9iyo5PE4W9etltuPvsj+DLl34Uayvn44VjREzKMzDr/hQ5Io6CUy/H4W5ShHAQA90H0Dk1CLoIjJHj64j9Q11DNGpj7/norHzkuJQgz75Q154gMn9P+WWRTQHFmX3uNYTA88nv07LIY7VPfq55CwnzlAn4XluzdiUO79iMkZFhnLJmFT7xiY/j25+5Et+4/StYvmIZlX45+WIt4vRi99xzL+ZXVxCeeLF8Ib3ZbKurq8eDDz2LX/zyt/jC5z6DBWUl2ExvHuFcu50uXH/5Bbjzp9/HjddcSphbiLLSMnzkig/BSQhfWVmGwuJCci4vorEEtm7ZjmT7btiLlhm+ltI2QoQwhA2nr8ORlAD+uu1lXLbhLCxWxpzy7ZUFpeo1/hE4CNlTJvvhy/Ih2xlHtocekQgme+K4OS5blXXchKPZlQrO0eNT8R0ZJbDrTP5xWl5VqVHkX9ZYLU3e7ySkxKaknk9+8nO48Oav4itf/Q6+dvttKC+j148FMWl5cefPf4n6RYsokzZ87PbfYoqDMDE5jjt/cxce+OtDyMvNwfMvvIobb/2+Sf64/4GH8Pnv/hoDAz2Egklc86nbSSf6EQmF8LWv/w8q8whbc724+9abURUewCvvvIPf/PYu3NOZgs2oQH84BX/4098RVIEK1V/QeQhjrWYfuNoTP/wOPnHVJ/Hhyz6Km664AEvSiEaGm9BzaDu+9OVvUuH+E3veeAU/uuMnNKAdaNi3G7/86S/MFtmx4wfx/Tt+TO84iSQh/6f52cceehQFdEgdx/aiZd8WjumwCej95Cc/Q01xJt54YzP++7++zn504kc/vhM/+MnPcfGFZ9O4D+HyK6/HRDiEvvEp/P5v/8IYsvDMG1vwha/+CNv2HEQu6eAnPv1FvPPcozS87XiaCn1o11ZY0Qn87M5f4NYvfcOM0cTENK782C146KkXDVL46p334ft/egpH+2O4+/ndcFQSkS4419A3vexlp8zUQyhfRqpbO1NPwXhixSQ+qPT8u5yP6lYQbVn9x+Aiei4qXYGiypVYv24t/nrX73DGmWfMfn6m7dqzF9FAEKcXVOLjFavwszWX4dHLPo+bLrwKbx/thUUn5aeO2u1JxK0E5s0/C7G9lIfAEEr7jpH6liGdjlkrGutOPRWN3RPsA/k9m7pq0x6T6UGzX+fSMhoda6rvve2CgwcsS9tm5343L78V79z1vt9ntqeetM1wus9Ktr703u96DR8+6Xd+dmR2S+u7r0nLOrH5vd+1pXL40Lu/Jw4+wn9n7xEcNNtBzc+jzVYyMmb95IffsaYD/ZbVP9u3IJ8jcNzau/NN/h6w4seesnbteNM6uH+LNcHvh3t3WZ3j7daCe79sPfHCo9akn/cb4PNO8l8+c/zIEzNbN7WtuW+fZYVHzBZQs3W3eyevP2RZ4238m/rot5IjTVZ8zz+sZIB/Y38ssw1Z25RPGpcIvzv63jPp9eLz/zLbdz921UXW5z93s3X1VR+2ioryrT/+9k7L8rdYUd5nqLfJfLbrxGGruKjA6u85ZnW07bcK83zWH3cdsZJ876F/3GMVFOabzy1ZXG/97I5vmJ8nxrus6upy69GH77PifIbu9iPmuca232fl5eZauzkmw92NFjmr1daw22r2j1tff/JNy5edRRnlfAzP3FvPsXfHK6avp114Cft6i/WJm6+38vPzrUs/+2XryOi4dXDvVsvr9Vp33fUrfn7E6m/jvSa6rAO73jDXO96407r/b3+w6hYutMKTg9aWza9YPp+Pc7Kdn58w30mEBzlnb5jrNB2Zmcu7/vgza3F9nTXUedTyZWVaP7zthv+Puf+AczS7ysTh532VpZIq51yd43T35DzO2R4HMGCMgT94WfLuEpaPXZY/sORo4DPBYGzjgHPCYTzjyal7eqZ7OqfKOagklXJ6v+e5kqpV1dUzY2D3951xuaqlN9xwwnPOPfdc5+gDn3Se+c5nneHBHueLn+ffTz7kNDY2OhfPHnfe+pbXOv/5p37cbEPXVtpbbj7s/OHv/y/zjne87Q3O3//lbzunnvyK09YUcT73D3/lOBOcq4nHnb/7nV90dmwfcSbOH3e6OJaPPfSvZtv4B9jPP/jt/2HasvUP5zjPH23fXiCfmy3q/Fnk35rviScqPER+0fb304tV3r3OT21L76/+0s85o5dedL7/+97tfOjP/2DDNWurU87CFHlu6ijfN2Y+K4+xH6k5J/c0+ySZFP+Kb5dOm+9PnWA7Fsnj1WckMwvO6uTjTj5bkXH7S6cuI6+yTSL5W0pO2UBEAiqHrOWS6r9pttcDeoa8IWPNjMarkdZu1/cCSDPyR+uy9VRfANQipFG6bI3MklH1eS5aUfq2hjwELvznf/0vP4ugzefJjxRptx7fuXfvbiRiUTxzZgo3Hj6IGw7sR5jPupRJoY+Q9jO3/wDuOHAIDWW2X1Vh6FvpQA2bcN4sQSmVVQEUk5U4UPHBFbVVU+gPo20Q5dlzKC+PwXXwLdSohPY64bdjJ1GR8hqqVkB91VbQBsLKTSR3/vd+5//Fh//qL/DZz3wU73/fe/Hb//uPsRJLmyBUNpvHf/nl/46f/en/Bh2nXSO3x4sQfV1RMOBhk66OtwKeIq1i+HxeaOlUQUHFBn7t//O/8IH/+RFT97DqNrI/FkqEiDv9Rbynj1CQXf+HURc+n23HF5csfJJo/KHpyoaRH37fO/Hh3/0lfPSPfw3/8+d+CI988u/x8Le/bQ4rbQh48cH7X0NEb6FrgH2lP3nw0CHcQdfsTz/0t/jQX/4dfuo/vd+4Nk8+9SR6iNBuOKDcBkI6uDjN8o/LbI6F9o52vc4E1bRxaHppBfliCcfGVvHhT30Tf0tkeO+996FBB8HoUFTNl4qA5JJo9PNZ/Ldtu00EXW6keYdFqOsL4dSVeTQ0NuFt7/0+mJLr9M/v/7GfMRmBE5cugooE3/jcJ/A4+/X88yfh14F92rSm9yhwqwSZNFGd2eJ7nhadbo025miNPUi+pStial1GOAY6RYo8s0S3bzETx4LOSXwZmpmexYPffQJ//Ed/gVtvOYQbDu41LtIjjz5lvlfQMZsv4Mwi+UGBVsJ9q6UX5cuPw91zI0qxKZRe/AoRjuIibHsmgf379uH4JaKP+BzyRCKjRLSn02v0/4kISPZtva343KlL+MycjZNp+j5Z+kpV/l0nU2J60sBSQyqVlaxAwgpx8rRnOVGNWIsUCVe5oxppbVbLV+vEiVkv5UWS8lCdtyopAWSdlJxgFAc5N62BtM3SiklZNMlDJO17dvvwjx/7Z9hkhptvOGiYX/d8/spz+IGnv4bptWVMnr+EVJwQNMP2RzrgKD1YEVr2sTh7ErFIN9LarKSEE5OEREXgIjOpRh7hoeqxyw1ybbudXWCbtKNMhRHrFZlIASpevx64qydJYFWZiemHBodMHKJo+8z21Xd93/uxa8du/PWf/56pkLNOCkxeddQ2UEH57XXKQHOi9fvv+4H3ozESxj/95o/Dp62cJLM8SSo19BBKjpma/qLXdefxHmsU7/LP4X2crkNNlZdNN23DP8X7cMY9hO7tN3BuHCSbu7Dg7TEZZ24tHWr7cpzjNn8JNsfnP33fa/DRf/o05ucW8f13U7HOnUKXp4S5+UXMKB6g3HPNK900M/cize2iKgXxN+e/jYpOOR3ve+978I9//5f4x4/8NT76D3+NV7+dAqzkKFkBnTasdFi2yZxPmCGP6blyWbR3pMrLu+lGKYlpYpLvrX54/IWTRsm09g/iEx/9G3zkcw/g/T/zy3jtq+/Cj33/29gGtk0171Q1SEvecnkl4IrntNIgyCiub3XnjwJs5u/K81v9DdhJ13JnNQlna+L1azGcP3USv/hzH8Sf/vnvkgeSWEtl6KL8ikmdnknHkCGc76YrvGP3Djx+hu6llBCVjr33DZzIJFQvUVWlHcmc0uBlqPhsbXPWsq2X4zMc7saBwUPwq0Q9ye5ua8b79nXjLe1lakv6j/E2fPvMKFbzNp5YtTCXEwOwM4rg6nAJ9Uv9U911ahgVTj29Mo1RTpKjY5hrpCSM+sCgGE4Cu058bt12YEcZhbLwhsikymqrkTLnvEE+j4qJgmgaYRhG1oO/2TGVjE5TqwVp6QLZaXjWkyMsRCngH33Nj6KBtx85ciParCjMuf26b+aM2evsxGZwxRfA+dgEmZfaU+0P0MpKu8+cpnIYpj97hRp2oiL48umU12+CYnVtFXEcTVuvs1dbt376Xz6Pj/zjR/EHf/in+N3f/xO87p6bzR7t8YlpnDl7AUcOHcClyxeN5ZulABW01XXze+pJmWd1mqFM6zAzO4djz53ADUcOY9o1jCKfpZz0E+VGWP4Afu2v/xk/9+AkfvrPP6YMWQx0dZPRK+mf2s3YGqkEKN2PfQHRb3wUv/fnH8JP/drvYPtwH97fl8eZGfED28Qfi36win6giwjI9uDVb34nWltb8ea3vgndh+4xgdK3vv/H0RAM4kd+/Kfwr989js996uP45hc+ibLSvGWptZKk8lamnLiN/rYw3vX2N+G///pv4eOf+Ay+8uWv4Rd+8dfw2COPm+8rVFHwxgdXWawgBU28IsNSLkJnOSg77uD2NtxAVPizP/vL+MYXvopPf+bz+K+/9Ot4zzvfij38/NsPPoq777gVJ48/jj/5499HuIdKP0wkYhKUlHPwEmN/HVILm70N6NOuQB0SIuWo/R86iIYyY34rixMF3H7HDfiB1xzGMpHm59m+5x/5Nv7oD34LZ8kLfgLoIhWR6lPEy1ns2scx1iYjKTuSQ0PsKDVcqxb5NBytNKlwKtG6liO/+uhzRsk3EIk0quaf0BaNn23W2t0hhNm/Q8EcPhiZxg1tDo4nHXS5HZyKlfAvcxY+PWPhySQ1vJhaFBJjWBiLTcPnpfYPtcBRcUbTZWkHDppSWs3fpAQ7blXW9Q3JYpq17AqZwoy1IJlyuAOCgFWL4OI7lbCgnANT9Zek5R9q4TTfceziM/jNh5+gfnGbpUYrQ0jkD+M7c5fwlckz+ODIAdzcPoiHHnoYyfnLCHfrvTZK5x6Aa/udRrlI13TSEu6kkHlVQUXLStTYioabctvqRnwRbh1SKoYXpBfUr3ZvA6nuXNcWSoEUpAIcHujCP3/y8/jQX/0Djh07ThfmZ/CPf/brBrKqIjF9TvzAD/8Yvv7lL2K4vw1/8zf/SL3oxmBPJ2wd9WSeE8AgIbSoX8lVrRQ8vs9E4/v6EeGYDXd34Of+80/ihz74C/jgn/8z9uwaocL5JPq8JXzi7/4SZx75Fp7+s9/CDw6WMTw0SKQkJicJ9WRX4aFbMNQcxBc+/yX8w5/9GeLHvouf/8E34E/+5s+IFIs4FtgHV0sfZvJeIiPOR2oFzvizVKQTeP7BL2ItkcAv/cQ7jOukEtJaH//WN7+A9p5B/NQv/Q/8zz/6CDLeJvg5HyPDw+YsermUkZYO0wchs7/727+i2/H9+M3f+l387C/+qsnPv3koAg+FZqi7BR4ajK72FrQ0Xl1J6e3uosWk8NPN6xragUjnAFxUDF/40mdwz7134r/9r9/B//s7v4/3vuMN+Jvf/hkaTgoPp+pbDz6CO+5+I37+F3+F0P9E9Wn/RtIDVcNBVXgWiIqEZBsHCQfIFyqRL8Wi33K1+XewsRfu7l0EkJ34/Gf+Cf+D7Zs9+SC67AQ+9k+fhM9RFSC6Vv4IOtrb8dRzdEWk8Kk0XXteY051UvUrFSl15BZomTU+b/jhLW95M3KgwEsBiZQdGh2tZvgZIhdrOUElumWlN5GOin5hbAajvm58fz+ZRAUuQ930FQvI0Qp7qO09E0dh9+zDbLGAF8kMd7rKFDRCYpE5bZedNQLB5yvrSHuw9W9ZcVMso6oMooQucjE6qX11rQRQJ9iae7YjXczgsye/gydzGTx66jhmJqfxu+/7T/iFvXcjfuYRxF3NyFMgXvWNv8VHbnsT3kBIXwi1YerKZTT7HDQP70dp9GnYrcOI+8Kw5s9Qp9xMQT8Lq41wUuOgOv8aB/3dug2lCw/D7j9k0kEVRTZxgbrMK0OCiUpo0b3VBKYtyYzdRijozLwIq7ey4UeJUcm1BELFBBFsCr6eXWYSpUy/dGkK9+8eglXMwUlwcqsbo8whF1K8qmZUo+Ur+HR+G3YhgUPdYWRnLsJHq6r69KJUKmliDF4K+ovnxykgTdhHK1gjh25PaeokXLteA0s1C+S7Om48XWjG5akFvCG0hDSZbbIUxJVEHofTV3BoNyEx+/CTP/1fMD01hW9+7V8q81tie1NzfA6tejaFOGGtn4Lr0zZouUBa85fCrW4n3kzJFH1VKr5GndFYJTG/KTaiedAymDS4YLncIz6HuG5L3ax+azx1Ko7a9vUvfR7/7Tf+GH/9Wz+HtrY2fPxTX8A3nzyFs88/RqNEXtcxY+vEd+SqRUO0ndscT6e4RR3pOHUVBmmmgDtEf7Vc/OvQVqW7VQD0v/7S/2R7mvADb7kHn/3ad/BXf/VXtI9Xe/Ti8y9gf38rbBUfISp3KNyWTtQiQs3tvAPnaPh0YOnBgQOmHPwbb6DhFFLV+JDHKkk+8pekobSDTMkFW5COs1Z2lKD5eNpBr0HfJaJjX+VEUg6mkgfKtPDLZJQefzNa2OlKfXVOjgJp0nYiaUUtK9b8dRUf0DbYanJEOU44Te1kyY/WhhGV/Qo0E74tQee1f4KW/qePfRsvnjmHhN9BQ08HPnrv++ATgxFCnlot49C2HXht93bcqQkmQ3zyU581W3r7990OW0qEA5Bs7Mfs5DGcZ3tHxCihTrqdSzhGf93TEEZDgn50M/18+Vdssq1NSOqHdkFuFnyymTOvbdBUYFrffylS2W5fnZDSTbC0SaMaAxFjSkgV0LPSc5U8fhEn8vziMnbT0llkvBIn2ybCMSQB0hq0as3x/lXKwqcvxXFzMI2Dve3mmZ5IGyyiEkuBTJK2pBprTwU4eek8UUYP/A1X26WDOk32nIKpQc6tO4xnL13Ckt2M79vRhIamDjQlpzDoK6LNKeALT5zA0cgedm8Rv/2rv4a3v+EOJOjnn/r2l4g6qMB0wIgnCB0V5W/pgVtLrUJ0HFvMnjLfOUqc0VgYK8UvBLv5oz0HJs5TR4Y/tNVV46Z1du0JUMm4LC3i0jgs8cPaNEeRiksuGMeA/2f6rb0ilYdY+NfvPILJ8XH86v/8DXQSKaiIyac+9Xn88k++A5aWPtUOoVEFueXXK6FGAW29X88UL+s7EwSnARCfCz3p4NqX4wVS/XFdsbxFpUiWDYfN8u/xE6fwsz//8/i7j3wMF04+D4du7/BwRXlr+7W2Ovv5TnMatOYfRbiGbsGF+DJchP5hjkcz0cLIjh2YW01TBvgy8QzbbTmxK445uEIMVm811omdk++uYgkGipP0bwmQiiDWoDrJSS/TfyOzKtpJAbc0CbXdfEr7rB5lbQIyZU6wv6ruFEw0FkwaqUwr+BytoMo3cdAVdJMvp+3EZPgyheaWL/4uzqzw3wtUmV0N+M83vAp/esv9KF98FC/QF/qhBz6OJ9/739Emrbwyiri7BdHpUS0UoLVvEN7ZE3DtfjVNQAwLhHx5O49+l5REM/3Yixjq3wtXNge/ipE2tKN49ltwH3gr28x+64itavLLOsmyLfLzcBuZURH/lyEFteQyGK4nabVF/p92Y9VTKY/iZR2O8trqB8BXT5zH2w7u5bALLXFMFbvQOInokhUTc/jX/IAp3PCOTlpW4xdyXMOVsdaac9nxwNWj99cT22AOBqHllmVYJxtp+qdfzfchTgN4l3sJ+6wlOJHuSj697lvm/On5Pgovm/Kzv/0XeOLzn8Qnv/41k4L91adfxE3DERzxc85p3RXMdfffhLIq4nCOLJ3lKEQgoeczzDO1UqSEKeVNGOur2vwFU9PfQFojVByDlyQpaM6Z3FH5xFql0nn+Xn6u2IJxc1QRahm/9Cu/jqPHnmfXLeT5rl/95V/ET/4/7zdP+T9NNcs/nrIwStF4Nd3uGpU4p1/84lfx+S99Db/9a7+InQNUKjqKu0pnzlxAsBTH8HYFJK/ynp6gPR7aNOetBp+ffOpp3LmXrpXS9jnEljP3gmMYqMaIG0hMyRvdbrOjyqQtaplAkURF7+uYRAEHZ+oF2Nvv4eQQuim3WBOqVOBa1LXWOEF8MbqeR6hcpICf8rgwsTaPt0UGYCmdtXcfv+NNWnJTumuMyqZpG741cxrv+vBvwdF24W76i5zHJ+//ZewlZC2PPYtfWlnA0EIR733jG3Fh/hxuj/TjM994HLdua8XOW1+L8sTzxjpbinzLT5UQmow8voN+fFkbJKQVly/TBdiB0vzpytlyYroENWuIg1dv9YUOVJFXkf1r0MB1yAh/1cUR0fI7y0INmwWSrHvqm/AceFP1X8CXJldxfy+tpwKfUsJSjnyWTo99aMnC1Pw4Xt0ZwnCnFHV1TuWmmOOv9G+LLs+TlcMwakisRnJbtElJirC5wmDjZMaHXziJNw+F0dE1UtX15Asd/yxlropFeqyOcJMVJgLREpXmvCFxCS6Oi9W2DY8sWzhx8gXcFCjgrhv3cFwvEFW0wSmmTQ0+W2nMtKaWswa76wgsoYINxHcq3qSDLrT9WTDf7FunMJtz6etRQbXf1yOtHMngSWlrSVkFV6gooqtxs/MvGAxWNxj936Ga8D/OMZJbOuDL4OjyOJqpGM9/+ymz9+XuN7waj0evYJDjdKSP7qEQE0kuYjqTgUO3uqGXCkATtLZkajy6+g/rCuOCLFIB+HQE/Nkz2EWD6afyd/3m7/3+b2pczYP4h4ZtiRZbBwUsLp5Hkm5AgZo2SX9T9fcuTl9AIdyFsInIinjP6iz9jHNw7XwdJ4HaVNqdAix4Z0yBdsupDoB5j835W8Wc7SE0mUcnJ9QdaUeeWkpC0EeB1MYYo1i0bMGJMR3ihBepSH7qI3+EwkgP7tlzA36kYwC/d+8PYiK1jH987rsYpUD/+k33Y3f/AC5TGXVktYe8DZmFCQyM7IQnFIFN/97uO1AReGX2yac3kVMylLY+0qJYUVokwijTl7mzFSSjxivAIogpf89UCbYRX5vBedtn6h22bNiy/BIk2K/z9WrER1uqeaAl1A1ksy2jVAoS3AqdLwSwO0XFJGtplG8ZF/IBfG7OjRsay3h9fxOa5ZNqJqvLiY4KYnD8BOP1uc5xK19+wmS2bbDyGmfl4cuPJmIrcD4+N2/h/9nXjTDdJ0tR+ZoCbyDKUTq0qkAJ+ip1eXnMoL9AUxf/2Uw3aTtKV6hoQm0Yagqg21XEw7lGdLW2IZYu8RHdhP49plS7ltK0f8Fu5T0Tz6JMReysch5cnsoGKr1D/q7gu9pgYD5/0wgokp3hPMRolEIqErMW5dwJ6vNHqMdwdR1J4HWvXCS6GgrIWfkEgsUoGtxF+ATdldVKN8vwr1mF0jOk3Dc96z+AarC/kbZwJu3CWm4SPeSPPo7bzYdvwJ49u1GyHTTaQfS398ErYypFSOUnd65ULOL0+Qvoi3C+OQ9r1G3pmfN0CUO0vw2YozyWknMYpfu2v38HlmeIgtn3q8d1kWRoU4ReKifsTscQCLRy0pvN6bn6zKJgtrYPo8Gnl+oOC4XLTyGViSHdfyN8vG6JwhTgQM6QeVKEbX4OYsoTog9bcWp0mkiJjBOn5rZ5XacGl/9u9AbR4+NEUuPZslKKlErYtEEkuYwS358qOdjb5Mdv3PU+HOYgTNDK3TG0Hw/OXsHvP/VV3Ln9MO7oHMSzTx3FDSO70O4u4+SFGXT6Shg6dBvchJBiJEunvxplxMkUklE+u+Cx/DQOqpPmdVQ6DgfZodDYKoMsCKo9DutpnRWGiGaWkCh70UcfzW+WIV+OeK8KOm4WdMFcKZQNz3AqQTKd6ltluvNklN3evAnsSHDPpNw4OzGF92+PoMNvJoXPppAL1YjBKdCWgprqF4XX5KDzMh0dXZ45Rf+ffdtMEmTO4wPJNtxEhdJGaySB0fHZloRFSlGvUomoOaIYFYuQ4uA8WvKHdYaB+kehsYnwyvPn2Y9FNA/sws3dYVyanMXXPvtJTAQ7MeyswF+ie6XTZFTWjW21O/dQEexkGzvg0I0pTZ+iYqEyYBssuZEc/zjnQmhHRWGXaEgW6BIuFEro1bZxoREtHRc5twktg03BUk6I2lRh3Ksk5SdFLz7TrlVdU1UqRgFoh6F8evGJqjVpXNf4W4reoI0tlMs68Tvxt/jGuCnkN6ErLckJJZrTg0s4t7SGPZ40Lk9No0TFu7e7n8bVZzbYVWr30dBTETXS4PoUZJTPLqSl5CK6fAraNja3Y+z8iyZgmcpksZRxI7J6Bh66cQ0eH/Lkl7b8GsKNnbDZvw/9yR/w1vVofx3pk2VOqoGh1a/VeUVjZc2rNHH5KLro5yY5eC1kBEu+vJI3unaLbXkrJ2vlEhzCvkoX+P/yK3v20V4VUeJke7R3gP/NJ+MoXnwI/Te8ozIwyrmnFcgRcfiWz+MPHnwGD/oTeO/gCL7v4Bvwqq/8IQYjLfjd296LVlrtR+Ym8J7Dr0VBg8sBj51/DmuuRlw+cwI33XwT2gZpUeg/u4bvqvjXgvdartNvdVFHcWulQwcftlD5cNDLFx+GPXwHrQMHXIzkcLJrgaIarY6jTEsqDaz/UlRqyULWHHZicj42kzIoVYVIDEYSA1/kRF4kInnziMo/V+CcaJXjvTp1Gr1EJr72SjzgS+S7+8MZo4jz7dvxsSkLPzFAzKaMs5ZhPPX0MRMpvveeO9AFumc6aILtiK2uImzlqFvYh2ocpjx9gr9cSAT68JnPf96sJb/rHfebLLzZiYt4ZqmAd+0jOlC+gyE+aPpkJeZRVeaGuZXgo8SXmmBp6lUDUmXNTPIT33Xhu2Y1wxJi0AXxBcTyZTzm9ODrn/on/PJ734AdXRQ+okinkDJ5CE6Wv0tUiBqrpl6Ulc1HN2cqnkIWq1imsN+5942wyNBpCpGbguClIthIapMaxN9yaQT5a8HBetTzionPEfKL0W1QjEKKMMQxleXMaqm7ShJQuSbpFMWACphfG4bQdRwDh+6iqQJFhfDFYjve1ePF14je3tRegFvZhHqHDJSeo5ULBZoT2rDF8dNx7aYMHj9TVR4qBk3D+QsXsafVTbROpUkJayio/sGyWaUyYyCZ0gqbusDnb7D860RLbiCjfCqRnqwEH7NUVyUyZoSC7hk8giAFQoxvkl66lLopB0KQlf/W1k2j9UiCYzr7jnBM37ukUGhlotkcJs4/gNXQADVTK/K0+km+70eOfxt/99y/om/RjdAtB0zG12tCYfQRBv9YazteteMe/M4L38QbyjHcfMMbcTmubaVsZ3wCCwsFrKyl0NPgQr9KPLMLKjNuKx6hiae/7ChKKkslOKssLNWKUxxCgStt0pGlIYStEPsn5hZkXKeKq6IVDfVfmy3Gk0uYpIAPC5avE1+u+2UJFCNQxmSVksUsnk/MULeksL9XY1ehtXyBz1nCBVrF7UQsbikpkrH8YTcsug5TTgsOUi5ChocojIl5/MFffRS33nIjPv/Fr+Ce+16NMyef45B34Nz5y2jvHcD85bOYi1E5tTUT3XTT0kTxG//9V/Dmt74FNxw+QsNUMj7kpy5l8SO37UFi7BRBD5UNLd3K8iqVVMKUproyH0WRSEyFMsxhkcYSVV0ZDZUsqLIitVmIcN3smqSycVaIAmg5VejCX8piV2EGt+7ege86XTi1ZmFxdga9/cMmb8QoCpMdR0EQauMk6vDJIJk/2HeQSuoA3NFJcwiKh5Df5YsQmcgab0EafrMqwHkRP1PZGwHU3wZFaRA1T9cnBc+043U5m0SQBi/qsSibVDzkiZI7SLeSz5bbpB8VdxGC0nZjIUu5R/pcfysbT32TEiJqOlfwEva7cCJt4WCE7ZCra4rmkNdkbPJJFC/TEJnyW5QtxZ+EtPQO5bv4OZfsX1trKx54+Ens7fTA19JLlEQkvUADF2qiDFIJS1GZcmc01LzB9TP/6Ud/c3whigAVZj6XxekTp3Dh8kVT0eTK6DSSK3GMnTmHYrgRMQrH+ROX0TXQi+ixr2G162a4OTGra2uYUzYaLf0q4eXSlQVkFucxvjDD/jfh9DkyXls7xs8cQ54uwPJaBiuT9Dv8flyZjCHKiY3OruJz0xfwC6cfRDgzB/+yByPs1O6khSYyTku2iJaFBG44eBdefPzbWMz68KfHvo5bcw5aPB1kxDWMzq8hOzEDHwXyqefOI9QYgZt/92/fjvlzR2E3D+DcM1/D6cUSLdMEnh1NwK96cql5nJ6IYn5xEmNLJeT4/vlzJ9C0bT/HYB4xjkuLKltqyWiDteDfsgAcXPMvTojYp4mCElawc53EeSJ+qyrIdRWQBe0Ggu0YJGryN1WSdkQqpe4hQ7bTSjer1oBQCe83wk85t8jsYfrVDeJZkZt/UCF/6Stfx4OPPoXXveZ16B7ow2MPfgOPPPUClldWsX37EH7jf/8J/Wm6XmTM3p4urBCRPvz08/jRNxzGJz/9WTiBCP72+AwmvviPeP1r78HffuoLmJ2ah02f+k///tN45NEnMbj/MP7wd/83HnvqOF732leRl9kgMZcKRhrLThI3qmir4gJieCoAuU9KQrHdIWTOfBPP07pP0vLtcpdwuNlLl86LB/j8i+FdaPHZhKuq9UfBF3qQ9VfwmAzvSs7CS9TolVLpGMEqXZijsWkUpk+jUTkha1oS5pyoTdeQhJ3zyHG1JKwSfrpuZjt1ipZVgWsqXVOTQZmlUjyE2suFJF0MLzLlLN1gn9kZJ/JwnrQLNlXIwG0HkMin+P1m9FFHim1JcOuo5vOfoTewn/JcIbbLuFccR/Kqq5tomS6WPXgzDRPHee40LKUYK7aheJUvhBKV4x/MHeV4NtNVkxGjkhFiGnvWZLSulH14bnIeg21UOnysffbKOVy6cB7Tk5MYnVw0a6lr6SwFWVVOmuh65/hToPsdxaWLl3E5s4zLly7hUnQZpy+cxfHjz+G5sxcR5+Afn48hvkofLZ3A6JkXcHZqFceuTNDnIvShDzm+WsB3jx7Ftx77DqY4gd89dhk//NDf4Ne+9GGiHBsDqTA+f8t78J/33FuBfTMxbG/uQGtzCGUOtmUXOZ8BKpQQpuMx/OSOe3FPUwuS3iZMzCwgTIi4lzKXsxqw78ABKk43CpyIFVpV19I07ynD270fWiWbTywhmcygQIVWoK8X4XPk1zeFArhIpRcvET6V/HTDyxjq6URe+8410JvJ5MvXJJDolzCtp064ryFjYWrKoEIBwsLGEGdf0ed1olLjhPbRWpSFkMSE68T7xRti3HqiZQgEg/jD3/8tPPb444hG4zgzuYqZi6dREkTl5QPD/bj77e+mUaYfzXltbaUCiUTwyOUMWlo78Sf/+hxCFKJ0OsafjDk1aHJhBb7WIcxfOY3XvOZuU8Wm6ARwZLiVY1xlZKFERegFT2ukbqo6kkqN1UgQjIYkuvNV6J44h4NtfRRguhFsn2d+FD/zA+/EB7Z5cGE5gZ/79d9CaV7Vfzj28tlV9VbvIwqyem80qMBZGcfJyRcMgmvZ9ya4D95vBKQ4exploskSXTcdn1456WbjuJu2KG6hLLvOHbA6byByPcjfBysoQS6E9ggkptBGZONh3yJrMQRUrbmUQ5CIwSBYCnMzFZOHjNVcc4euR4ozbUGJooXApulcp64dKFO+bG1IUuxJ5bejVFi6Xnk0OtWXiM1F43Q2toy7P/nX+MOnP4dESrEFN3WXD3OZMj45U8YtQ5qPGV7O6z/y4Q/9pspe5WlZt+0cQXt7K9rsFDoHt5kKO/1NFoJDg+jpGSKCacPO7cNojZ5Dx+67MTg0QobpoNAtoHP7zQhQWw/1bUOrL4u+I3eir7cLfV2deHrhRXwlv4Z37rsNf7R0HMfpcx/YcwvedPAw3r1rH97X242+/Xfi0MgI3PNjyPlakcvl8aoj29He1Y1IWw+Gec1ws42YFcQHHv8Ehkd2442DfSa9c2jvDejr7EGnnUG5Zy/doaJJ8Oho68BAuw9eQshG1yplN4jevkE0NfgwNDiMnrYIGtn+CK9L5eNobfGhuWcA5XwU2/u2Y6ZcQF9PNxxpC7bfLZi2gchMWvYUvHulJCaU31dzhWqkiVTMhMrtGqJ/bMlV4T3rlr8WrKwu+dSot68fQ41F7LrhVhMIErvv2ncDbh4IoWNkD+exF/0D/WjrHUYwOQU73I2bb74RL7xwEt9ZsvEbd3fy/iCGaN37+/oQCVOoOO8dRAnPPv4oYskiEcF9hOb9VJjkh64IbB0qKZKl1RKvLH5NztRP1ZBXLMMoz4qyiLCfAbcLXhoKW/kRCqApHkHeUKp3f4MHISr7z7puwKIdwdf+/q9x894euJU7og1AygAlGlDS1wBdgcjyJA3AKhYXVzC/FEXr0D54uveYBCknPkthuYzy4nmUs6mK66d08i3o2NHjNIaXTCk4j6nFwL5JmYfakODU+ZTHoaQnc2QcJ2OVyE/BRSnXUpJt448Uisn6q1fY16fzyQLR8Xm8dTvfuREUVIjWXwHosuJpl580cN7uPYjSlUdg0YWyuvZDx4dpk9KXZsdxwV3AI2Nj+MryOexpGcZj8XbMzozhA/s6zK7P9Mo8ouk8rEJm4TdjiTSii8sYICx00/pER0/Qp9prtpY2IYGoN4ImTnA0mYTb74Z/9Ci10V7D9HleE5s/TRdlP6KxKIW9z/hhig8kkjFe78XXTzyIyw1B/PzQHfjgc58lxJ/Gz971Lry5ZzeZaRFBQcO+m8ypO4nxF+Hv2m6Kfh4aakOazFL0tiDopcWMXUYsOID3fPH38UMH34gfHRhBcnkWkZGDpnZamQwQC/ZgObqIJNsSpLC2BfPwt40gOH8UMXcPXYg2xBIJNLAfySS/i/DZLRFMz0/Dz756m0YwfvF5MlQXpr1eDNFfFqK22Se/SczZRNoBqISRV0pKNjGZlOv4rkKybOIVtmczlUefqmh93vPFZeB+yoqtXYyqpqtIdR29eOJFjPD76aQfXqK45597HkF/ENsjWQzc8nqMjo9jgEKtst1txUXYZBzN09e//gAenE3jFw81cHyymC/7ccdtt+EsUZ1Ont29ezt+53/8Cpp6duK//8rP4/Rpunlk9DfedQhuWu91WuZctiiFtPpvkfIM5K8qCm+oIhT5+fMGhbnJB4ZUj5+IUBmZeT7gsccewdGuu7CzyY3LH/9T/OIHvx9+uV26XW5VNR6jKr2xyRMYT3gJvStKdffO7fATBWmMtNpQ1nmDGq+GLrgVu5L/vYVwHj36HOU3jVtuOUL+2ThHiWjMnBuBPMdeSijINvBaE3yTBfaybUX+mHapHfz8FdAXF/NIj1/Gu47sJZqofrgFFWfPwiYq0y5SlTwvTj4Dm4jHHrjJKDY70oO3PvFFzuM452EZO0cG8KG7fgTjy14E04t41017OT420tMXEbODsB575OtOMTqHg/t2onVwF7VzxU8qjz1toIQ9dDsHugpVlKWnDpngEz9TYXYFHFQySRmC9MEclTZeumIsr6OoMLW9OUVU0FgrCNKQygwUI2hLrKwXoUw6m8P50UnYgZCpaFvg5D5OV+YCFektniSOFK7AnZ5DupjGsixI6y4kqL1LbM+2cCeaTHDyKm56mgb5StKF24jetjfQz/oPoKIJ9sTZRx3qUDbxjmYt1yQX4BABlGW5xcAmeaRMhFfm0JRondqw1qy6f82I8PK7GqIm+OhwLEw9fIvuhdovK2ksYJiuEi1KdIrIlPPBcXI07mIqWhlHMQBBVUWXqYAtMbISp2R5tTymZUv5tGJyrY1fh3IlC99cVCqwgzd1OOiqyuYYu/Hkqg2B2lsb0uiikshaPjyaiuDc5DiaKVQmR4Bt6vUrSGWhk6+uvEn/zx8tLS5cIlNeZjv6K4ebmMg/SUFSwxObSElLyrvg/QUqgCT5yi13j+6JFR1HyEcrXKtJr0M5lRuhAJ4ss1wgJTwJVZmEq0o7HEL08uRz5LeGyvkJEniOq8Nxj5klSgvN3jBiWsni85oKKayRvwqcszDRikpiZVN0e1Lz8HNeksoxoIyEPA2YpVIpxKbQ1bYTq3RTFSfQcdnWyhhKSqNuHMRax348OhtDE5XPvb18n95ZmxMV4JRLoxUqFdk0uTNsv/5HYxDXPhG2s4G+/YoZCwutnOvlTBylxCzaiECEAnI+KgDKk6oPr5EHXUSFYbqX8xPPobB0GZ3tw4g2dhqe6AjSVTNjzzYIhWocxbeSKcVVhGJNPEPX1IjXapVEu3Cl9DT+qr2hcTd9qb92K6r2V7Kv7cTGBeMztOqkd17zPvFm0azcqc8qOirXSikHL/8uXWHhzMo0/uhbn8XFqSl88NVvx/2HbuU8X0XVKiSczWSRSkThz9AI0iA7zf2cV94t2VMwNcIxUx0TpXjTazCGlsa7rOPOtJ26mwCI3TBLwpJFLb1WjXo5nTIbrSTXZSpqHULrzqxUtuibNHf1RcSxMcvJVFiKjWk89NBMAmUtmUs/9Byo6AeRPk+umINk82yzDpXR2SP6WSetMimJTc/R8rXQyzrxfdouoXQDH9+lJW5jBOvmUahW7VE7TQjj5cdc9yu4bM5u7dgBW/ub6ijJdmpVN8R+LEhu+c4ueggxtkVnwbaQ78KUq/wybUw+CS8B2zyNqs5X7aILniimkCIPNnnJ78WMCby3uCnT9Co5SEC3csOqxlwpIkYHkpe101jt1+KTuqE42TrRVtFTKc0cw7OlLix03IzbwgX01KZGfVE1bG2HUHbwJnJU0Y5ttVTDw6zS6gUc81rip5IPJdPaoiJQpHQOs/3jWgtfGiOgVg3Ykds45pu8EtkUbYQVb6n+qRaarke02WZVTzLVpkz0awGOoaK1zXJSM45ZpROzm0xfEie/JMajO+ZSkRuRSZ5iZ7VMrYNbTQM4nTrLQ8q5aZgGwsZHzz+Jf7n4FF4/uA8f2HM3eiXgNaJAmxKAYi41TgztifBJbuQKJZSp1HxWGTOBXjyabUSE+ui+VhvNOp3aDCwZlL8yS+PITr6IcgMNXy/REl0/nSdauaZCV9ZsnIlbBAZl7Gu8+vm1JOnl9wrEUjk52p+hIKu2gmtlRETDos8dupqWmJhK12FfLRcVvvKGOE62hEjJaEaoJUj64bM58WUy12o8jgdsosnEGF7vm4Kvly6p4mESVB3IkqeyoPGzqbhtrZQpC1iKYuRWoyxL5x8yE2vTeDi5lNnQZ/Ju3CG+X3U5eD1H0mrsQZkGyaFBcPVQIGoxuU20kLPwjSULAX795naHY10Zo6mMhUdWbPQFHI49AQx5x1k+j0+PpbBSCuEHB/1o6yKzu1zm/J1HoxZGOdb3BOLYkScfJcikGkPOr0UDrgRFS0Vm6+amQiogVDJpEbFchsqxgMb4IpopLF5t6FyvY8JxlLtLMAnl8GielQMmhavAuoCPwJaEQwBJq4NmuZ/30YCWaAClBFyDqq+aYvvoWWiFV8voNcGQwKg+a9UzqGzEU3v5DIUsFMpQNrTJq9FXvE+Z7zLeNY+GnylPqaQTxz0B2J37aZibEVuaxRMLKTS29eCuHvKK4TX+yKDo2WqH8d4kT3y4FJf6KxAuoGMAU7UtMsAquy+golCJeE6LAnWkEgZKYTF1app62Y6dZjV6/RmSYxl8lRiUQdPK4XqcUtfUSO8Tb9IIKClV75Fxkp6QfGy4djNV75WREbhXmIRGrJJBQF7gex0+I825H+U4LLI/QY8bg+xPV6CFMqDnb0U1Xq57t4CT2QqSpQjnzXmr2XQOswsxLLOP/b3t6O/TGFDX1D1Wm0RXFlcwe+Y4An4v+g/dQj3C9mnbkhl78qBCSzJGAtXSjXxP/spTWKTCX+rcgzJBVCvltpN9C2h7kkJwmluCpNTqPKJ5F2iaybppBHIrZtFTO9gto/x5neK35BmjSwTmxc/8WIXCtAve4juV9GrarecakMD51cqxKQ26mXihgBx5PEN9Gi8HaHsCaGxuJl6rjp0WsWQYFfoKkqevGWqOp76X56r6NZKpV0QWPewzZgXd7tpH2d8YkTCpXyRlRbwk6bLYBPk4XslvNFvOKvdeJfWFz1G2vxLBjdMjea6SAKpApoCswqV6O8dznrx8xR1mj8poCzSgj/JMqA5n/Ck8kw1gvvcuGv/SVeMve6XFQPF+bWvbOrFN2q2vHQYmnap2E0l6RPpEfFRrl2RWZXAI2owMbOgTQQidpPI8dUfHTo4fHaV6oy1Z0ikJinaYrT3XmRPdonxI6glTf3kdYG5BxvivXHLMYAnlVhGHM3+RD5mApUa0kalFUlZC/vIgTEpHtfFVAXe8LXh0dQG/+8K/YiERxy/f8Fp8/86bTBLmRtLk60f3O0bpP/LwE/yTxuae27AaW8YD41E0+114fZcHHqF9Xu6wIyZ9RApL91IQFQN1otOwyOgOmduRR0MByjcN4IFin9m9/TqMobVMIynlrKiElKnyqwRYZKQ4kFZZbXTDCdGQNnZUPGl6fBpEkeLrZje67jXKdmMfXpp4nU7KW7yIybFzeCDRDM/AQbxxezt6+MgtSY9UGYwMFW/XblhUaKWZ54235dLJ8oo0KPQkdK9jKhUSVHMIIhwqFLNVSB7oAA2eFI0Uo8kvpJIJdeBUxoenow52cbrvaHbW48zpooMv85G5soX7u+gRVwGBDNt3JhOYI2B4/UAjuujtq6CZFqEymQy+Pk70S2T+9v3b4dfC2bqHdv2xkdFXfiNHBq001onZSbQSKA4O7SGo0hiL2CmlYYnHVKBKgiNSXRx5ZCrvIn5Q8q2ukaAbw00qF1C6ougVp6xWeE3haCH0VoKXmoFRtrxCsTKQZjOugANJgELvZjtNlYaa5yWeWKkuauo56iuVe2lSR2qmYfcfrqTxSFlTscdyBTzs9KEp4MN9xByWdvvruTb7qD556t6ndCnNuVLBxIOmjfyR8Aso6DuTHkRFtMFb5gSuzqI0f9Y4Gdq6ZevZ69fwGfK6tTYh4CIjrnGqGYR60uUKKcv71etrHr7Zunb9+TRtULkZ3SfPTvKiXSzyVkz2w8Z78+TpsTW2mQ1uogfqdysCU0mZq5CFbKmMJc5Pmsp0JhXDDD3pnWzzgcY2s9vIyKKZb8p82cHXps/gwxefgTOzhgMrHty29wBefdNudEhlyIvV/FaVajqTRnr2MlwEQ8HubcRvlH1VatRamipulGmYZViUyC1wTcWdnXwa42sxpCmDndRFmcUpA1p6+6n8TR85BgJLOkWSOtJhv7K6fm6UuKABDaoRZcacPyq7kqYxl6cvEEcAIJ4pT79oapvZfQcJ6tle8YB4Q+Oq3+rHFp6jiXiJR/juNQSQLnupW0sINoRM4oaZTAFL6QHljirT5RqQxTYk5pCl7l+zm+Bp6kY4HOTU14D4S1AmifLos8aG2HJYrgvgXp5M1JMyaU770BhsxXfiNVWK0Xu0zXCdl9lWRaMlt4pGS74ECGfP4LQKRnTuQ55j7aFXc5NOV9HZZxcexjMUj8WR19D4W3XGX0CIRleyaqqw1LeDgEL5zdQzlmrdmSN4qyS7ojYYY12NgNSOcBZA1NjXG3cR5684ccwABPfQLbyuDvQIOOh5+sw8j+3ainTaiWyCZEL2fKtxq5Ex/vExvpWNlWGVIiOSLk8e5bcO7AFOojpeU4QaaCmV9XmlEYgSGZcyJqG7YPuxqLUrep4dtkWgX0U4QmZCcDp8XMJlGqUfPojPFFrXn1ka5U9zrJU1/IM0Pl5XdYCkSIV45e0JVQnRScEaRV1tjJQaaW1hDF9/8bzZcPCWbh8aurdXtsfJ69DyhKpFyFMwi77UChK69fbUU62T9Z/rs83XvVLSvZVyuV9aJOPwMe/qvGp4tySNpQ4s1MUCXdo8r/bLa9OuEbVdikOZKQo7aiFcQqCkASldKUiRvD15wfFZHJuJ4mw8j0NtPuxrbeSU++koc37IlBcLDbiQbcDOsI3dkY3MOUUWeYaAod9v45b8aZRXLsNuI0olP5xOWHgi4cW+Zh/uYhNrI/dylKEHn4iOwaOMGnrALnoLjeueLknzrR953DXAKcMiBpehl9cqdK4MI/GpdisJAPJ/OkxSESZTnlmGVIDBGNzqNUYBL1PRkuEojEbR1t6rMRa/K/9XWz+l/PSVdvaoYqqep3dzrLWNtTT9HMePY9l/I+8hT8rQKi+e/BmjsD6ccENFUe9zLcBS1EvRCbOvuvY+Dq6ul3ypD2YMSFWlL6BljjuSId7gEdCHIaBxVD+OwMjWJgqNk+kfSb8ITIynL/kwSyQyltXvayT+koIRvxn5koLiuyQjm69dJ7ZV7TNeFudPXrIUoAysZP2l+LpKBRPW5aXkY60eKLRvSN58LmWy3OYSy1hNrpHVCQvoxXYp7VdjZ/pYaZvyr787ehq/++CX4Cra+LXXvxv3bd/LZ1bbrs0QGjeTLlt9h4o9CAzJ+CqKouUmAUqFeGXwFSFSO5RvTb1kdqlxLor0qEpeH9yad1cYrqZO6EBIM4ZmCYXjqLHzcQzk2SsSJg9Qyrg2JgJXGjMtIdUio/TIncmTVFFZ6t0bKt9pjMUbMurGu+Vzq0ZO4ybSuOlAz5JZInTgahmgg+MhRiWspl71mMo95F/Nj45q9lAnS9dfz4DQ6Gpv/mrBh6amCJqbq+17OaLxd8aPwfEHYQ/TeL1iLVBPvMecBcixl14zXm61o/VEI+dInqm7LDkABuTWiH9reVpjr+VpZWPSMXBWx5GjPJdpp4q0AxrFBhlnypBqED6TdmOu93Ya//JV4y9R0zZwPV9L1eYA0qukZ8qWWC18j+ZYbdX/9DmdjcrnlAnJiULxep6pDL15bORMxVEcexaWLwi3Qv/rfeJvbUATX0UEZtjm65J4kOMnZ0bLi+unbW9BNP6un/zZH/7NvISQBlV5zInFcWQWLlOX9WKFiP8C0W9x6QoivCZGoc5RQfkpHPLckmRMt5PHuVQcn52bwCxR73Z6zp1EYi4dcKksMBMmZAeMQLMDKrmkev1C1kSpy5dO4tFHHkc0U8QyEXa8YOMm8n1t/dmQlCIVYoFtjHHCMhQQFS5w6EW5haQkELqGP262sRjswlRwCFbvPnS1d1Lna6o5MLpGAEdenibFzEGFuUr09FdzOVMNR3ncUdWco+L08ro0+35scZTfp9BFwV4rppEt581uspzGhcreVE9Z91i3piKveXDZojdo475Wh55O9YvrkbxNjmMu1ISU+sim6pjtBPuQo9Lw0UPM0KAlC/RG+bnq8WU4TkW23yNlUSMq1RI93ocLXXjW6kR/D72QRg+eopCdSSwiwveESjlMzUwjOXkaA5kJU7tBZ/PXZNhFRap89EIpi+0xrUUG4Oq/yQhgW8iHoNuFZ+MWkiULw/K0Xo5oNDyJGTR4QghQoeqIdX/Nw5Bmk/HVuqOUrwn9sSHGW6KBCtHA1PYTSFEoV6BmpCVICnkvEABGukzoFDGt95H/ZFilLfUseWg0xIom6cw/M7jkAdDYmNRko3yqG21oKBztBrVKldx6GQzykrM0ajYuaQ+GW7UY5ZGZ0DwVkwx46xCoyjGetcyJUMOIV8qpqQBKle/M2quWEORdq33GgyQJ3AlYk78s7cqrN9pUJgoNa0lDvXH13wy7c1cltK2x0BhpXGTMjKfBvuin9mzdZYCFrqN3ayIC/FjKlmNmPMNreJn36BoqeVNvk8bSofyazUMKQ+s+RSW0NqpGvSxZJjfBzXlxcS5sza22UWv7tOaGbVU+Q7i5Fx0dQ2hvG0Ab5yMgD71q1JURbH6yeVw+fhorj53AW0b24Q233wGvEgRFmg95vDLoWu5RJ/hv7XxUCUJjqGXo5YCo2pGuU2q4xl85M2xHWQfOqvhM516zi9TDcXXxO0+4iSxHuVRUSYlq6rjqSQo0CaALKGrcNT5SQVL+WrZRBFVg06zvk1bnUB5/mnPlgz1EAKnxp65wkvNYi00gz+sEjE9TXpaog9ool8u5VSTptAWpD/Pk13mC/3xTD/z0+maSy9RZBTQTCEbzcazxfQEajzTHu0A+uzYaWyN+LnBKPa2zWn2BAMexxjMvQx6viY7IczVb8A1wfHlaIyhZzSc4p254FblkH83+Gy2H1cBbPSlyRsBrlju1g7gKhtapUOAzBLhsAmaBRH5fBahufzNVf6PZKu+VI0ByFBUlkJgp06aFB9DnKyNs1BDnUgBNRleyuTkLm3Op0+5MlFJLAqatvEdyx7kwdW1qeQDK65FMmFykzWNPPZJKoDxFPcJ3uAZvrEZOq6SlSoX8BS42bBzdgkrkGb2fjbO0NL8BFG2isvUh64nnPu0MUrD8REltnLDc+FGTiOYfuglFClqBSstNxOhp6EHJKC22g0ykBCnpaIsG8i9Ofwd/c+V5vKVrBL+653bsbO6iYSbSpGKXAr4eORT8wvwlFIplzPkH8OTkCgY9KdzXoUbTo5N3Z0KxWl8uYppMXXRsrNEzy/H9eziQTRIUJUvJsNfRJY7Z0VUH2zn+tzZv/K5GAuvLZAyyCVqpCFJmGYDySoRYpNJVopESzlw0GFqfVkhSm7vKRM2aan5D41/gd2UyFMGJo3oTZYSoQIyN2USn6CE/S37aF3FwK+VjMxusUalQrSPsDiJOptPfzb6IefccFaKYtptCGVWIm9TC77QlX1u11c4M2zxHhg2SURqolGOFNYQ9QTTx50nqG73/tmYHISwiwXcRQhnvax8ZVfuTVL1da/432jH0rdK75zVW5z56910Yzdg4QeM+XJzDweQJlOmJGk+T/ZSHpfEY5f3PUIcPh2zczvdsmpLKgOck4DI2HE0J+KZjDY0SFnLW6JiERY0Sv5c3naZikkApiUeerEJhUu4KhVUjBk5CCTwnYZFvXGyfCg0pWqDlDuNNsb8GWMijMmUsq0ZVbdPnJlzI59WEXYpk3VsX4GCn5GnNvMhnL8HVc7DSD/VVpQhWLrNr7JuSbah4YjROD1+eQJNVpjc6SAMtVMt36Vp5+yaXge+rLStoKPQ+LUcI4MhA1XnE5cWLKC9dMu90aa3RGAp+p2iIohgmUY1t1TiZCdCXFXLy5CiCmxLHX0mrxutUiNBE0K5DfKcBBwIpAlcyWPIcZSRtzjG9GFubMQmwVQ7RjMNWpGZwrsx8ZFVMmf/W3Kqd+lEGvBTp9e7fRBMzM/jEo9/GvyxfRGMkhDfaXTjSMYz9+/eYyvbawWweJmMrMEHDWImQUTEod0mgiM6GWZs1pTs5ZjJYUp7iLXlZbJ+zeAX5eR3bOUy8qxq7jtksfJUvyS9m3DkeZn2Xn2kuZDj0bwNcSWbphtfpe31ulotSKOv0euoQWwlrMjL83hivNYITApMYPcEy39XI9hopI5+6KOtmeUS8L15RCFyGzvCsrqoMotqqdSBT24b6sxRUnwi6tjAKWXY5rQO+yP8+AnlT65fvNVuKXpb4PnraZge/gFwf9YIilS9DWcr6ifkLiEYn0E1d20lAVIg04xxBZVugFfuo1+V86XgZM5vJOVjpRRo2zpUJnW8mzolKrtI5c1q2IW97KX8JzC9cIgCKobdrJwZa+ow+XyftEpk+jmezIcx11hL++L0Ao5Z9tHSlpRYlP9WTAKP4SkZefGWI1+jANxnGLi0FmFZTdqTvOFd6Tt2eUPMd9Vpp7Bib7kGq7wAWi5R7zlm7rwl+Aqp4bAoegrsmOhgmgft6ERuRIjsCOibxVHzHdlyPFPZPTD7uXFT4igh3J4XPP/UCFWcLrKGbeQUbpyLGUtbyKEx4i5+pZIOUBpljPL2Kb0ydQ5KI7M39+7C/uZtIPIuLJ57C7OwMdODT8MgwEakXY+OTmJ6eRYPfh4GBXkxNTiIzexGHbrwZp4thc17Q7cN96JHnqKQueUQyBvSIHDJjjCiWjaBskq2dAlqIFi0lYylhyaCiq519gWNwhjbySMTC3vBLDML/RVrOO3iYRriFyvLVLdcax1orN3387yY995vLDoEK8KbWSrHorehc0sJZAoQ9nNq9BCjygkvkB60Rr3UewUMLeYQmH8fBpiyWevfSq8hgjui3j6DwRjKmIibfmHcjW7Tw5q4ivZK6cTeZ/PJkNZ8Kx1WNYD3pn8pw1/KM2b1eFRTygLN8xUAulQct0xhmVqbhJkAKtPbjrIAS+XIvDdLa2DPIehrQOHIr5SqK0bnLaGzqxkjPDkT57yJ5qkVZ0jSsyv8IynOVlycPWApdhlzrhAIDSrASf8kIV9dI5ZmUF84YGbAJjHR4WKXhnDUZyZyUPoVcmdRUzrGFCTyccKGpcxD3tQhmkpQoKA+3Fo0wmcR8hkKVijqIZKxqY6T/yWDPneZnwUqVSYEmPqe0uoT88jxyeR/yTjMxQwmp5QzSy1lipSzHiT+L/JufFRIcJyXWWvTSqk2+hrSMotC/kia3mqNNZGpauQkAaPw9QTdxQQDB9gDnxU8dxJ8mG8EA56khD18Lvc7OLnhbW+iF8fnGW/reKJvLmW2Az9Gb+of5UxibnsZ7QkP44SP3Ygf1TL1MGQdEHr50lTx8GlnjhanjChfLQCsxTJ655kvhUoE/GtKyDtObn0T20uMouoLwUpn7VBuLQLihjUbUjAv5UwlhUux+8of4R8uTMvICZTJSuk52Q/kmmm9Typj3EUyVpp7n3DfA1X+EY00wYMAjZUSTIy+xmhiosq36MWOtDkqWtMSg6I2AmOZpq7k0PMn26VpFt7RcdZ35TBUsTM5OYzJdQiLcB/oAyBdtAwAClOMRvmIP9agqimx4FQ1VmXxpEhS1ht42UolAvQzfiMoEvvPTZ8w53C09uxAORtRbOndJmnHt86VDxWvkUHkIyvwcAw+ff40XLpKdEHDLx+Boq6CvGdMCrIpE0ElIUD/0EZS0akmLVOmDhTL1Snn5PI56d2C+cVc17M9vFb3TOCvJeDNYEpCLT8IhMLEULVrvK69bvGBAnUkCNHJNnpAOAWXbAJaNQLtM8KPzuO2uvViiwS7QruXKOlZKTqeNS3MEE6tJbO/eAX9bJ+Jy/Cg3YY5xB69fXyoTcZwcjQEdY0vg1QDP68yDjP83Lz/u/O9Tj2KVgvILbR34QSKvEBFIpYysuFYkDMmHcDAsKrQEFeV3r5zEJXoSr9l9M5rSFq6MjqGJCHzbyIhJ1suvULnx5d7WXjoudQ0kqXKEfrxU8oHUJC7GsnjeNYw9Pe24sVUr/lVSu1VjS2hdmfGmwJw+rF3B3wqvrXtJFLhqZx+lTE9nyri3hZMeqLteAqgsftUZ098G0BTNWps8LMuEgyrPMCTkq2UCrQ8J3VP5GqE3j6yNz0tTrcUl/vHIshsZ/vGq1hJCL+Fw/UdSisb4q4uWMcZv66DnUv18M32GQ71GJfDG9hR/R5GncimszKJxZQKDvQfxlNOH6PlncKDdjXjfoGHOpWIGjTSgt7YMmyOgv7hQ8Tve3UnxFcKWFyVjLkSub7QOt4XnYYRExlOeoYxnTVHJs6InVKbCzAmUUiH4tcwiwabnahN46I060scZfZpTQ+O47XZYRPxlengOgYvd0M0r2Bdt98mn4G4eIUCoeHF+hRFNDgEFxSTSsY2aVkUBlKmubH7DVxZK2i/MZ7g69lS2OtaMl37pehkTRROMJ8DnrE7S88jhYXsATQS/JuFPEQd5DQrjVbfHGlLegwCI7lX4XUNHZZdfKyH24iUsPvkcorNeJDMdtFdVo75Mr4EAwN3ggy/ip+PoQ6DFj0BbAKGGMoINaQTaQwgO9CHY00Q74yYb64eKxSter75bpMiKxkHepAyK2mEiAtU+bkE6MbVcKBMr8CdTRJ5GOT0xySlMIZ30IZMMIB0v899p0+ZsPIfcWoGOdtGwQKCZ7WVbg/yJ9DWgZWcT2vY0o2mQeiNMxVrfPlKRDsHTzxxFJpXB4PAgHj72DNzki7e/9nXoaGObNxA9XtWWo1xbzdRlAnnLlwgIOKdtSkqlLMtIC+TIE1dUSXkzAgn+BiSiy1g5/bhZz2/o34OAQ33V2FEBh2IQDYv4VVEDGdZa0QjNoXKKNIfy7mnQdaad7qmEqd0oayvo0kW4aFiUnFmJIpAbJSNaK6aBUzRUa+9ryYw5dbdM0BwIhtDWRD5V/UIt4WiL2UsBKBkvgUnptA25WtchOVwyHjIo4k2X6hWym/z4/Bp1PPW8TR2iN2apJ7wEOi1rUxhOnkVfZydC227m95XCIi9JBrxQB1MOHK3bm+WVLdZAabAdyTkBm8llUURunSf4W0aYwMZRwq+AMz1elbOqOA3kTb5H5b5L/F1uGSSmDxpjqfYrluAsjaE8+SJt3TCONh3EbMGh8QeNv/TVBKIEJcs6J4J2otXfiDa//ubN0VG41nMKyEc1ktHX/CuSpSVDzY2AnIrFirTev2l0yvMXyQ8TJsPfah3g5eSXagsFJsra9cXn2h07Ta6J3l/bDeMh30iHbSABSEVEFaUzyYHXsVEy/sX8qnOeE/7xy8eQXIvj/eFG3EAUnw10IE8EaIcbMLe6grGLo2igZ1XubKCReB4Pnj+JA/RafvrW1+HmtkGMXbqC1Noadg92ocOTRrJIr5xM3NAQIm9f7XA6ncbTTz0LDxHd7l1DeIoeyiI9krtHenkvUeM1zMx7KWTKfDcFDc06Wf01ZFQNuBC3BM4gOwcn4jbOUc4PNZaxh95/RRA4KBJwhci0FmeSNGqmkBN+zRYK3qdXKaym+xWiVd4Cn1GSH0oN5qZXsGJ5UKZ30dLQjCxR22hqkag1gN5AG87HxkwuxR56u1PJeXOOez+Bikp36SxCN5nR7wogS49Lk+qvMu4GIpM7Mg78vFKzjoKicD+9xzIFSFu5VBNfSXFlCa+QJJVI2ap4GkuhbXh82YMun4O72jf3sULH4xYuU8B3htLIl+YQoPc8RcFapPC9gQqyg8b1kXQEp+MZvHp7Hw4Oq+DJRsZa5hA9QEzVZpfwetcUx4kCrgx9heS13qqwaj1SrREFyRHD8rdljG01VKrEO3lqCmVLGWlcJHQ6rkrKu4XXirWULKVMY4E3JcsouUlzrWUjHUqiaJXWz3WvknBq65gaUxk88YJ4Qs+X8ZMS1j1GuDXWZZRnz1CJz8Hu3U8lTsGuzZGk0USoeJ+Wn7xSYrzXhB+ziDWN4GEawibK4n3uFVgKzQmornthhCXRWWRpONcSETp+RSydoeG5sIr4xBqK8TU6DB603tCLtn0d1OEuhAJrCHS1ITAwAA8Ner23a8BWVHzOMdBygoDL5pDlOvFGyYMAl4qjyPBVl09eEWmslJCqBDbxrfIS1Lfa0sb1iF8VMgWCl5wBMQIHq2MJLJ9bxcr5GJLzKiZkIzJIhUtA0DrspuFdw8X0PD6fmUCqsYhXuxuxJ9iDkd1H0N07YDC6KmTrzMJF8mqKfNutcyy8YczRIIXoJHRTDk9aeSrRBtyQzyOVjSLOMYrQew0Q/ETJ5yrO2ih5nDoBd2YZvh7Ot9G4UqY0/hpsjZmiBOJn8Y2Mq9FD5AN5eYoqaEeFeEKGWh6h+Jf8WZ47TyM/Drt7D5V9HYCUkVOElfdFcy5EV5bNdsRCIYtwYyM6urrhDwQMqK1sY6M81Z8JsplqfElP8uqpVRUSqEzR+VqLxQjeCmYrYEPtANxELVLAvoofrjePBPql+UvEFmcxFhrGpYa9iJXc8FHXu1xlOgQl7G+wMBCwTe2bCvFZ2sZqwuXkTQMwOTZbEsfZ6OtVw8dlT9i0Wzq3mM3BFZ2g7tQWc8qi9IMBD7W28t5CHs7cWX5OndC9z4x9PTnaKTZ3xoyNze+foVqf5XRVjD/1ZmwKo/FFFPhun5syxkcnMklMT7+I/qC2j95AOYxwmLWLjLPPH/fKRV5HWVP2f+11ij6JLxQhNMa41sYqkUdKlx4zqtS1814+pKqbzPInx0qRKC0zVSMWL08OCgvnkckXMcU5OZ91I8kGlhUtL9kIeikjbgLRAo3/4uxlx+f34sKFSzT+KezatYuGew1/9J3P4MuTF+Dt7YSvJYIfGjmMn991J1xU6MeXaVzIpDd1bEeTBEAMqSQjNdgXQImKeW4photjU2hrb8euHSNUbGu4RIAQ8HuQ50C8OLeMYMCHfZ0t2N7ZRueaE8iGC81kaGiVgBeU50EDtkDDbxOVdvJnWVnrfHeb6khyRuSdujnSHgmjtr8RmafcYbNlzUPGvr9hGd5ikhNExU8DbRIxTBb8pkn4HilDg5yhkZGa89Jwl9KrcFOJuITSFUWg8dQhNjqHRIynhDnJo1BdDbmVqDwtokptUyxQQQgIGG95nfg3AYMzf44ImZMvgV8hQ6gPVpGGf4qIcB8NPXlH4aNgIywJC1GqOVFNCiWfxIKrGY/GI+ik8b93C+OviMSXKfPat39/u87KoNfM/3wUtDwVUBPH7eJiBs9cHMN8yUJ//xBe3xdCj5/4We/Q2BOMrFFpfi3qR5DGWBEGZUK/ZOjJCCnHSiE2zYkAjPGCSAo/K0tbwyHlJeVbM+Jat5e3IMXBR5cp5A7Hxe7ZW9kvLQ9fyk57r0VSaIoQNVJRK8Qr0rO05q5QsIykeE1gw2Tpsy21z/T8BaLz6BXYnbthCzzUFLb4XQpKnp48Dgm4NIHW+JRMF+pEjIDs4ZiFpswS7nMtkl+bEF/x0dBFzc/SWRqgMSphIvZQV5jebzM69rWiZVczccQsctlLKPT0o9wxgFZ6GW3y0B32Tev667UQROyP2UZI8CcFIqV4PcWqvquvmjv11SQDvpxM8B5FyrSmqOQ8AlfjtamUowCe5med9Bxeb+hlnsl5dmhkBaxojaB6GgUyZCYVQGK1mTjGxvyZKCZPzmJ6cglxAvBQpxeHDrVj744SAVEPWm67DaVGH5KFDALsT5B9KcnAlrJwc760RKhlFstHz03zRBmxs3wX/+1QfyksrHEo03lQlLJM8KQoj4tgzu0XGCK/aamqxpvKE9BY6HjRmlER2JIToiVIOSHiX21ZM9dRDgQQlidMDQ60DUCHh5uhEUAWIBSYFWCgQ5JKp5DNpDm9Lg4rgY9qX3hogLQOLfmWLjB5F5UxV8EiRVK1JKBT38w6vfigFrlaX5qqkA5/kqO2Gl1FoKGBOrqNXWO/yRdpGriVxcuYK6aQa2jEIMGcDpVyb7n2z75Hp1GafsHwvzk5jrIhPTJPkThLjDSettDltXBrk4MOKw07Jc+YYxomf67zyCaSo5XgdXK0FGkRyKlemuWwnplewIuxLHLhboT8fuxpKGEvzUfAVckNMB645FJRHc23AHw9sf+lsWeM3LpG7jBz9syac9X4l1WEbRplr/ilYrAtJVUrYkc+V3V9gRD56DrJQREwF0GwVzlSilBrmUnjLYWvZRzpK7OMw/ZsILaWbS2qLZx398jt/C1+4n3axqhIjPhkK4ewjtKUlwmyn5a5VzhArpUriBCA9Q/sQG+QjgPHX1HfDaMtz7+cjzqlbAbFZTLl2rRS2GhXCki62XEqu2BjCxnDDReNm01UqyQUmPV1QhUxNl/kkNEtFaOQoduikXNz8zh69BhaW5rQTY/lQiyDgbYm7GhrQMnfTGTlwQy9D1XQGwx1IFVIUUkWECGTq7L9Qm6NDbdpvCK0ZZXtWb5AEyY4uWvlPAaCbYjSyCn8P0hjpepX3811YGphGq9pLWOAnsG64P4fJw6xDAAZwVHCSDpeWRfWOliB46XxkbGQtyovUe1SoiHHXDVtK9dx0jXhIc6BijYI/PQd5ti3wpEHmuF4aF2S88UbyeMcR2Wj09i4OnZBB2BZBCIGkPE9i5034jFnhONXxj3tVS9QAqYdFxTWnOMhWHKbamra369w/lWqzOd36AxM8/LXtFq4mCrj9JoLr/LFcNCXYLtoPNh2VSF8ZLGEWMGF+zpd193NIDbUId1FGtoSecdNAbXpoWao2DXPAQpClsa2SE/d37qNMsMHaUy1bipgpXU4jRP5pTz5AgV1AfbAkUqSkZK5hL4FkGSQDF/Q01BhDSW4qT8yfgr56nOFfJUIaKIMvHc9yiD+JlSbPsXx5PP7DvLz6houSYVbUguXsEBevULAG+R9B3hfJBeFLeUT6qYC92KKxv3p784h9uwEwvMJFMte2gwq3N3NaO0roG2HHy2HdyLYRTlzV9d02f6V6bOYnb1I3bUXS/T4HCrCQ/RiXFL88po287PWAhXFUPsVIdsQDhDx38q30FZJASHxmry7axRSHWmoyJsls8uCAIXyvkYA4uXzw/4WTKUXoQqb/dQJKYI4JaIqwTTCZ0/Se1Ri1QDlWScd5MhvTdQPLirRMj1cl0Lm+TUzFRb1iU58qBzURr43fauMs8rQLixS79DIXrw0ike/9Th2N2/H3rY9iF5YxfKLc1ibS8MVDqFpKILuw+3ou6XF1OTxt0dgKxphllloXLUOqlAxZYW+DxXrCOw49Z6MqAGKfCf7W5QnBg/cOgdJS4pql3Yy6HsZAXlk4knxoT7TuKp4maInmhsBSnnd4iEDaN2UT4Lz1VGC9b00HjQEiiIa4MhrFSL2aznxOqQtvOJNtcNEECpjI5Lh15KA8qw0x8EQHRxdr2dLLgUC1Y5NpPoqhXweqv+t7YAihfjPrs5iauUSOikTfurVFvJTj56zxTNMspwqwVJX2TKiGwBghWT/ZpZjePHSOOYdP5s/jL2tfgwHHcp59aIqTSapO6KLCBDg5EPttBftaKeDIcdpnfTncuW8q3LrLmSo505RxI+vFtCZWsAtrgV0NofgZb/XTwCtJzpc2gbsqKa4ongmiRc0/lXP35tCT0Z6gPJhxlrfsqHSr+IFLdOsn29Woco6O/WgrqeNqjSSPGwqBPLBRl9tMb+c+/L4MdpPghBtj5Ts6l5FjFSxVZFps/xe13+SxnSUKubFeAmjmQKBSAkHwhZ/POj0km8FNsSP4msTbdiCZPxLl79JqJamRzxYabyUqulw3QvlIdTKT8r71FcmDM5GmgSXauhU3pIhPkDKWshFAEH/JO8kiRK/MVfEyWIb3hJexZ3dQTj04Kt47ZWTei/FrXClBls7AmqMJ2FaW0KJ3uhXaXujwW68fWcH2r11/amSPinwWSolWqIAab+x361tIHrWtdf/+0h9rClsCdL1nq/r9MOxIzmJFRqgF6gY6dWT8crzpw3IkhJRqFy5CgpLluk9We1UZvQydIpFOct/UyFblg/Rlv3411QH2hDHWxo5blJger+YjUyeTq3hwekU+27jtT1Etgr9KqRLUCGgp12xX6PzvELt8LY2IniPgxdTLjw3s4KD4QJu7pU3LXRKAaIO+jr1eqfPwlvl/VP40hI48oG2Jenom0KchlDeSqAFcXrXTWxHA721uJJzqHSbCFomKTiphh4MKOTn5AkGxhAhz6WpFAoEU4o4eWaoUHmt1XuABoRtWKGAShHrzHeBJ1MTgDyiLGoJuRSB+EOoWsMvhS8lrrC1BFWGohZ90Jgqo5/enNnVUB/qTywRUyzhMj3KAsGrmwYrQwPXtZRE+XwC0+fdmDy6isRUkt6jheyOAHa8ehtuvXsIoQ4/p48GV+FhhY/Fu/WeGcelNHPKbGXNdmzjewdoJ9ZgxyYQUUa6EgTridcbD5PjajzMmtdRI1lXya4Sv3StjJjWT7dQ1BVB5fgJCOl6gtQix3mVc+sONqGJAK1IwyZ5VXhdO01EqheuN5qkND2F4+zou2wC5ZVJrOpAT3JRJNCG1ZKfhpq82NFnlqvMnNS3d50sTEeX8BcPfQUPTpzDEQKVtw/sx437D6KlpYUeLsdMSZPL4ygFupBy2rF8PobpR0cx/eQMkstlRAab0H/ESzDQivabdyIQYctTi3CoVHWmXTo6he6eLgQpN2bLonJJpo7z3TRmnXs4phw3tdEkalVJRl15G+ITA9T5t5Q/x8MATsm2FK9AjIkycpw5Lsoo13jafTeZE4qKnF8BGk/TAJ2bVY5lGV3BFrP1LUe9qvPb5W1fmblMZyyHbb07TQVVJb+Z8xM1bKSa7izIYSDJmBueF1gQb13H+F+PSjQcpfQK76AMBFpNJLJ2muxmclL0kFVBk+Ojk3RqOmsDKSJiylS74dCQLZc9OB23aLyUSAgcaipjO4GAlzwQX57FpZU4EpR7H/l0mSpojsPrczk4EHGwjVNk05POE3TYHcMI+n3wsZmKpJYJUOdWorQtTZjztKJYsjDI597c5BjPV7xvci1mTtPRaILdf7CSR1DlPWP8Y1HcVp5Gd1NrJYJY40v9Uh/kLGkXj8mFEcnAc5y1DGOWK6vOhSF2Trpa0QvVGjHJf3VEx6Y8fZLtXiZPHCEgrJunxHzFgRP/1HJM6khvWKGDcT4+aXTPaCrJkS/gbQQz2tnFGQMWzxp+Q+d+trdmd0iKtOrHG9hmFS98yzGlT6/Zfyj7nsfK0hiibGCxoQkNDW3o4pv98r7JwJb28qt2sUJCyiCmEc1RMSbTShhzYargxShCmM8rlMzJpqEeaQyR0S0szJ7HnZE0bt8+TG9GA1MbtFdKnFAJoVC4BNQoxbpnUOCmyHfPRN3o59e3tVYUVY0yNEgzZBiVetTWl1Uq4la2b5DGTh6wUYICNmanA7lQAiAFoXCb3lcVasMAtdBfbRuG/r21vPzbiCDKUXIMlbhFBW+iL3q/FKw8CDVD4VsZPP1t2sUf9YMNEevEC0ac0WiOIBPpmgql+JhvzLnNLoC3dFVyD+i2UoksIksv7mvZLg5FHG/1zaLJlvKnMqMAPEuPa94K4LZd29BdB+PzfKGerrU+taDSJBoG/mHqpssblyEz21HqGFsIUeFfAQ95Q2btmE8Q4tbSAgFQmQpSVQyxcNbsM3d10TArq1oKWMZeIVctNZjiU1RG5jThimdjPCiF9fW9wnOaJxV7kfdntoxSgM28sYcL51DW7oSOfeYZlkVwqC9Vtzu9CoftTxd8Zn1+4nF6S4/T4EwmEaZX33sHQcs9vejc24hcbg6PpghouodwX4tUNZ+hXQQGTFM51y+LSCFMnTBevqkUqHlWSFjbuUxRIwGYyqVFhW4JprUX3MvPPeT/DbUdNMbyrjWWAu0KncpAVe+/SvxAgEjLFNpnrRB5kN6jonsqcnTN9VsRL8qz7ZwDhUuVBOeIPz1h2JxHHcdu5uA6RqSe1K/Tp8/j2KVzeNhexqOZebyuYzt+cc9d2NXejUCthn2phLIMD/nfViVLASizrS+KMsc1mwti8dgoJh6bxsyJLJKzaUS6LPTf2Y3+1+xg16aRL60hMnQAYYIJFdsqT71Asc+Tpzjn2lkkz0u8pWZriqiQHRr7fKCdBpr8TLCQWyE49Ifo9xCoqX/apif5k9I2OpW8tDiK4tIlpMlzLgL4ENueJ7iyyHPecDt1ZcoAqbCWICgk+s8kptHBySnZi3PvZf8WOT8y/m3kmSUtXfAalUOWPF4ltqFm/DXukqNNxuP6pHvJ3zJmiohtMGbXkkNZcrStlgDG6tNp0Rt1rKEkZVJLHQLnAkzVtsh/W6AYn5LRTbPHK9Nochcw0NOP1qB0UWVXkodNyvCxOm9kLl0kaOIc2F5jLFWfZq1oo6gjKJU34yGwJEiX2svSUTmR5MhkV/Cm/Fnc4lrGQFflIGCXtqzzmno6NhvH3PQ4bumOoKtPS3uVzx0t7RE0FGkLsxxLtz9IJ8mLCxynMsHAHoEl+JCNdJoIhZuGd5ZOqcf2oYfgN0n5zDYO0na2G3ag5mSfXHTo5FjMVCK60ln14yz9ppwhOWHmLIKt5sCFaerEXDmPJeo59flGLb0o4qs5VN6T5lAA1dzPC8hLktEydY871LjNcnLLjlEKG15g0XNeJWIfxyIbGyTTjlOofMkV3K7QqrJbtTWGpOpSlxYX8Nh8ApOFAAWj09Ta76Tm76X3N+Bzma1tGkvlzUku5HQ8Gsvhwvwk3hFYxE39NGgCElt28qWID1L1owIVnYoaKP+g7hkPL1s4l7LwKnqre0Kbn22RqYqYyawQ7Sp0VkYDJ6Vfa5/KHlXUQgZBeyZrIRsBAgqkSYjJ6RwAThK9nvWiDPKsFPKVQldmp7nve+3T/32KsqvfWLDQTDZ4c2d1bShPo0EPZoae2rMpMjKN2K1dzRR0MpSMJsdubDWOp9bcGG6O4A7pieuRGRd612RKx+WvIFpjkOvGRoyhKmsaU4XJTBYtW0KUr+UoIwicY2X1l8aPGkPmGrrV1NE3yYI0mCZypRC+DKY8a61HmzV+PocGVABKXsr6vnyTeU9lbULp5GnTHhvlpcsoLZ7DargHU0bRJpAjPzTFc2i5mELiNL3SkwXExxN8XRntN9C43zOAvjt2o7kjQvCo3BU3dDBwLJ3Gw6UONAUDuK+Jpl+7EgSA/I00sFTOQkRqTJr9mjwOFfqwVSlQhkSJQjLM8iqqQlzivxcWadDmqRzCDRjlnGnZ7L6OXWgSv2XJf+qnSONhigNtofz1Ws2J+i+vUUZOUQEDGOvm5Rri9wJpHDvVVChL/pTARaVjtfXzZ7iyfGVoi/deQ1UDyWdmMink2ZZ8tmBC0bOJFXz4o/8Af9mNn/mxH8fwcCXqoSS10uwZM6eungOVMzIks/rxK7LBOZf3LdDIMcgRyCYmZxEbszFzPIMrj00gs5BG+/Y29NzRjd7bOtEWGYXfy7HrPQQ7v8Y5pHfXRuBoxoNtpMJUjQI5NWQD4qQVuDl+7d39aOgeNobYVJrUzhYZOQFxEeWoPEWQotD4wE18FHWWtgaKR62qM7HVOOmjlUsVPmjdyd+vZCxFnDsVF5J1DZHP6+ZTkh0n0BA/q0+t5I1GNw2m2i4yWyOXUKDhUrKf200H73qAjdcWR58xZdc9JuRffcZm0i4K8bAK4WyW+RqprRzbFH9N2+1Y5OXLWYveLV+jVlNGtiGGw848gQ8Nv4ylcitqRP0isC67p0JMhkerVCJPzZ17FqeTNub7bkeBesXHPu0PO9jX4JgEReWwPDM2g1lXI27b1ose2i1zL9uTmDkLm3PV0LMPMd4rx6jZ20DsWTLbj2nGzc44vduQY5mcB4uOo/bnJ/ioUksvIpTNSb5HXR0mL5R12Jiqgg6RJ4wOqCNFkxT2lz1Tjf6txmxLYiPknChSL30mkLNOFlVkDI9fGsczc2s43N1E419I8skc7RpJCcuLonCXqSSThCsKT+UoSHZsBi0ysgpREPFI6Z5ajOGBLAesuRu3t/iIPMxcmMe8FClY8ESigIuxFbzZPo9btD73UqcQXY8UwtDauofMQGVdjz7jBcsk/mlv6v00atdUVTRUHTB5+AJBIRpukwBFATBMtD6rdT8vQeq8liPkrfn4LK2/mmdV7tP/q6CGvGNFoyphK/PVNaRrtTdf2+/yRQvEUQh7y+se9X8UrVBffZdgv4XdfzW7Xnv2+eUEHplYxXDIi3sHW+APyCBf7f8Uh/5B8lm/38JrWqugYQPxEzGiDIyy2zUWdeu566TtKfIOaopTYEqXKGlJeQtK2uGclKNTKM+eNGf0KhQvxejQoxIvaknEhOOU9CYwIEOo+wTYzG4QKjwZfYEDtau2LirvRvwsAaTglil0SiC0Cd6K7bsweX4eY9+awsJji0iMxfmIEPru7EH/XT3o2O5FsjSByXIavpYhnKHHpcNq3tJ3AN00yMb428GK8We37/OyLwIl2pIkz9rwOj08GmslTVnBbrj6D1Y+V+6ClLKp1KUxIyliwL44bHNaWxzJr6t5eob8r1fja0AQFbhZQ97K6LPfAlOaE61FarwEQOq2yG5NvE98TTnR4epOjrogVAmNmgNcNNbGgLzMM6QU5JEo6sH5cLR0qLMp4MGZsVEcv3gZ40Eb0xTYGywP3tjahsagF95IF4Kd25DNF81xq4Xp0wgU42jeczvbwL7qWQSWKe2Lb+iCnwp/kQDOTX7rIHBaiZ7BMnmktWU3msgPsSV6/QS02RkfJp+YxvQjY0hOr8I31Ij2WzzY/7Y9sPbSs6ReHOA8+RRdI8jJli0k0UiDkuSczSPQ2IpILz1+CbCWSbScVotyaCzozZucEQIyq/8ATEVBjYPRrxwHgWAasUxqDfE4AQcBrosG1+FYN6i63tooL6fQt+/h781zWUe8PplKIUeg0UAZ9Zl69JxbRb2q9+UJ1qfIP4tsi5fypcPJ2jjvA5x/w11aHiLv59JrWHG1c0pDHK8IRYyfX0PaoTJDOTkDu6XPZMtfy2skgUSV4VUIXDsgNvVBEQ6RFWN7FYHT0prh241UKBcwuriMUwkP4v4O5HkbWcGIxXZPFvsLo9BRuLmItnQSiPtUpbXicIrfSxNyFmzjLIjnV8h2p+IWZpaiyFMH5N0BrDb0oKcpgNcRi3Vr+gzxCbILSj4kD5qfWj+ls8yhP7yGDq+Z7xrpO9UCEdDrPMDHXLVJIiWTOtR37k5FFbW8sHFcFOWUbU37m7BIx0T999te9ito8uBekihfeTrpY4UgThXbsErbEfE66COOWEy7sEIWbfOVECWesor5qLNC4dFarDedQoiebZheuEsKsYZeRVIqSpJSZq+MbGwM8UQMH0sN0dvvwP1tRIDso5DNKyXpi9FcCQ8tRDGUG8e7ewNo6ZCy24rhNpOu0cv4W2ESrcmIVASibrvSmSTw2IqN/UR5d9NAbSTeS0XopNgvGhdzkARJpXpVYU/b8mZoJGZpgIYa2nCEzzZFYV4pme1l9GaCHeaI3I9PlvHUYg7z6RyKEqpgA9qaGnF7qx/v46tfxfY1kF+iZE6tsf8DdfkpOiMi1fTSwb7Nbgs3U4f8eI+D1wujVO1CjbRlMMa2a9vTBPumqoUHm/vRTpRZ22WwmZYoSE/RFrZzuu+gbRQrPha1cWHNxp0tZexpKG8JnBSO+yL1mJ77LrZHJzKa0qUCPmJ8GXGFjmWYTHRki/HX0oqMswm7a/yrc2pC4zTYMpL+SGVPrkr2ttLL0oFTao/ZZ01jJlChSIFJeuNcSkDkyeb4bIWhlUktIGCS23ijoje6zoTSJbhsN8dNwKK0OodUaTvGjzs4/6XL1Pkp9OxzY9fr6SW++gCCvQq9s40qDMRnOOSHMzJqVNIZKnQdXaqtryGdsmi5EW/djYepaJpSs7gvmKGxZDuqldhEzvKkOYvb4hxpN4EJ05skNLZVyxCSQUUoBFR0j/phogAi/luRJo2TjISfSN8slWxSJrpGY6yoirwBLSdoTEwbKu3YkrQGvjJp8h6k0GzOhdVOg2IA1EvcpzFWuJQetPFwBci0LKXPlWeiMyqqclSmUV5djZlDfL68eBEfOvcEWsouvN3TjbftPIy9u3fDSs4iI++9HMTy3AxKS+fQPzSCll138gF8j3I4CIRyBIWKxvlUBU7P11ibLZcc09YRgiVl8k9y+tgXFdshlVSghjyb9+zE3PPLuPjVK5g5lafTHMbud45g+FXdiDQl+HjOg4y1QJBAlmK4tWUiGXIBVfGdWbvV2Ghb31mzpczu3s/55bVaPpSjofaY6GmQeMjB0tIykvGEeZTO4G9tb4VP2f3ql3IHlPG9hfGPRaNYXqG+bggj3BgiBnbgya7Ap+JaArq1iGSVVCVVa8X5Yhke20GIPBAxSWZlilGOXbiCAuXATyMcDAYr5+FvJnrxOtDLmT8Li0DHVrhfvLpOld1a6peHum95ieNNI9bR3k9vftXopc5As0kUXcjG4UlE0cbrx9g/K9iJEY7xSjaKKGW3LdBIR8dj8iMaeI0SgyvgoAIbtBVycmIU5ynmufYR+LzywzkuZpmZujK/gp3xkxgJudA4fBj2hm3inD/NWWoZeQLIb6Rb8Piqzi4BDjTY2MepbLMzcKlWBPtn6ZRH6bTa/cucG5MASHkwy5c14nPN0mDV+zZ5BRupcmrjmHEwzHbP9TZVKZ2guJ7GbDlHljuCDHk6W0pjO/lNW8HX6AiepUgruz9N495EFgmQtzM0vgW2y0+wMtzXh939XZxfy2CRZY7JU7SDi2S9Ln8Zqxka/0vRS84SlWaGQrHKgdjdfyP2cSANaqsnhRNVY1gdVTgxegXn5qL4JhXlQEcnbgu7TeGy75WE3rJUpt9YiKGwMoof7PWgv4vP37CNqY4k7ETdDtGRQmYmhCsmV2jJbBnjSMh7rBo6gZGvL1kcGOBt7Q6C64/l90psEupUkpQpR3l1EuRRvRif5sCXUSoUTVndI5poeZKvmMikVIDfnU7i9y7beCrlxVBLAD824MO9kTKenVvDR8fWcC6Rw3afjV8/2Ih3jzTiYwte/CF5ayrn4A3knV+g3hgJWPgCeerD5NfpgoN7OA2/PmzhnpaNjKOtjycJhCRkZYIoj6uMwy3DxN71ArqRzqxZeJZ8rEqIt1E+hKw/NkWvmp7OB7qpTIuULpNbwC+kjBRlUdiNkzefdfCdFQsdVhKvtacoHz6TpFarTnZ94sSnV2nk2SljkOQJV8kATRp/reNqVwOFVEdM2xQmhXkN08j4Kswqr1P5HgqVaY1eRkbLBlqakYcrT0xr3qYtnHN5/HqnPP6a4afXkzx3GpPffB4Xn7CxNOFGy44Idt2/DUNHXGho5JzLw5SHrDEQwJFwy4iaTOga8Tt5UPIU5NXynljJwuMXx9BoF3H3zuHqEhGvoZdYpgItJ2ZMqNJs/VK/da/yaLReJ2WTXjbhZkthU/Ouaj9k0CUDao8S/bby9LV0pYiKtohJZmV0rwMANxDHyLSN77VbBqmkdlQM2+bnG+Jc6GMZem1bk0wJ1avtmgsBv3qwsomujI5jZnraFO1ZoEH4xDe/ipVzo/jAm9+O17/21eypjeLiZSTW4sj7uxBYvUAZLsGjk88EQmSIZUzVP71TOkB9lKfJtpQI0FIlGwVPk9ldshZdMlGEUGMzCpMvIFBMILj9tkrkVcsg9O5SMRfGH53G+S9cxMrpebQf6MCe9+7DwN29CHrJs9pxYpauCDA0/gKhilopiiL9w48c7efn+yzt528hf2psFAFzcxxlFKjftNSYzWbNFut8rgiP14PGpjD8ymtQ/oJkzjhhW8uu7o1GY2YpqLmlGQ06z0AHyEg2Zay2WoPfkjjG0VmkFyaQsoLwtnaxHU3EyvXvpT5ILNGLfgEW+20PHKaxltHbPKcWspwP7UCQETLc1jJUiY5sIP5ba9MaOwH1Wp0NkkqOy7xr6Wx2/hzKvK63e59JZq5cw3vlYEj+pbsl/5uWfAUCV84/gbNrdIJ67kXJ9hHsANsCZeyiIxjSUrG5nzJNYPZMysIc2ehwyKFBBS5Ek1RBE3A8IQQI5hsJLLRdrsNjob+4imCG7dYymYng1d7Ldq2yT+y309xF21RzZuqJ19DeFiefNbrLrcPzTNSsRvybOkHRtYx0Ip02LTEQnpldNIrE6InVUTA/G4mfyBCrsJDkQMvPyr8haTnlUaqtMwkLOxto/LO5JSeXjtHRGoNFFNjaubN6QM2mRsvoaf+yTu7SaUG5VcRjq/j4CoUo0IV30PPXIXyShX8L5Sl9Dy+niRTH8c6OLPb1kunFxJvboQmTolFBFYWEhaYV3pJSlZKTMpCSljKo0lOrFsbXXLiDhnKooSYQUhR8lo5a1JqqT0p5I6kvlbdXhnj9lLDvkbSFRuF7vVkjq1C/6IFlC79HI39srcyZyOHXO+N4b0eGuixHZZBDmcreS0Xh83oJXiz8HQ3yn02WsMgHvqbZwv8YtnFbk9q0sV2mGIbarN/lPGynUFFuaoC2FUoRyXjQiOZsP74yVcBqNo/7e2x0RhpR5ju/GXUhvjiFNzXE0dxE4yxFK8MvL07PKKUqYVui+u9EQ1iLr+D1A/RA1kufvgTJKGk9W1uiNE8y4DWSx6iKaFLk2t9PwXCuPMU5z8LadgevpcIlotPBPQKolrxl4/0pQYZKU/vwlewmr0nPre3113gIbMhoy+OnUconc5h/YRnnPncRk49PIdgRwu77t2PbGwcR6Q/DjvMZ8pZNYSB5yiSTWBirtPuaglN8h7bRac1dSoEGPLY0g0eW8mhq78a9HdXqlTTySuyTTFn9h8zxy8Z7FyjxUaEKsIgUchTQEEjRKV16F/vsKDLAebAiHJ/1qpd1pDGUt661eK2PqvDOS/IuW8XnORyzspQGjbbdtR9WE5WXafAmEqLWGJgdBPxbxkqAxcu2K6LwCgCGFNr45CSOUcEuENgeoYIdLAdMAZe2tmazX92tSI3eoygQ58yxyyjPHOfcEQT23sSx4XhJBwiEycNS8SfpBnn12tqZXqAezCBZCmBp/DJZPmGq9DU0tqI5aMG7eoUGrJ3d5RjK0Cq5ymx7Y5+UfEmjE58rYvTxDC58+TJScwn03xQhENiN7tuH4W3gtXq/5k1r9wZMklZn6RlfoF7qhdVVLYal3AgNplma3EgmGbZ+zKS8C5RRGV+PeOwVEtui5Q/jFJm2vNScbyJ615Jnh3ytw2o2hvv5d4pe+/gxznMDXCr9bsD9dUh6QQc/KRKnZNmt8hqkfwx4rxrvrfhTUT0dmCTD3iC9IgPDX5J1ed2SSy2lXMNv/Df1evnyYwaM2TvvQdlymRD4Bb52YjmOJQIdF3lmd/8gdjeUMU6PRxHQW8k2JuwvA07+cThfhUCHWaqV9zy2uob5hQWk3WHkCFqICdDmc9BLtdSXmUMbgYGvpQdW6DrJkpxr5atIhl0qICUdV3+d7JmJZHHuTVTg30ga3xL1oMCRK4Q4H/st2pss368dECfi9jbr9ELasSgwdmycKKfBHHm4NVmw5JXQ6DvySnSq0tooTmd8eKQ8hCG61IcIrXRy3b+FNH0ykA+tEvUlJ/HupjQ6W3oN8tpA8XFzuAMiw2Y/v6V2K8SnvbNkDnttkkNpoRwe4P9XrKxqzX87VkKW3tdrm200kRFcRN2OUDI9NXNS2xa7Hf5PUYIK/LvxEv5l0TFZrJ1uCz/Y7sJbW2yTn2BIsiKBy8cwlcnii+Nrpj7/GhXVvkgQP9ZWwJ1heopUvCqpKaYpUxErAU5xHovC4Qjg0Et3JMwaYe1DlqITQ1TDrqdSRVxKO9gftLFTQ22q3s1jMZXE8XI7Wtp7cWOjChBtFjCSpprvuTA7jhfzQezsHcINjWzLdahcSNN7mIBNr9fi/FXK4NYpBRm2pYuwBApM2VO2cZlGnsLutMmD4jxJSVDp60QtJ0jjRA/eSk7xmTSoDf2maIspwqIErRDRtzHQfLR2AhDsWXaEHmAIi9++iPEHxhFPENzcEsbQe25G2+EdtF0cM3lxaxNmq6QTJl9pzMTXGT5XmdAEu5VErY2kKI+1Qv6kQnMouHZqGelkDMfQiiCVwY0NNvuWhzP9DPFKEXbv7Xx2sMLPNKSOkktrhp9eq8Ldhv+l+Nhvi5/ZNCJlAnAppcrach2Rp82Z9DSWjtYhZQAMW28tk1Ypa7YQllZUArUIq3kEtjzGrSr0Ka+CY15WUp2ulaGn4dzy2q2Il1g6+ltnH9Agz8/N44mLT+Jfs5MY5Ze35pvx/qFD2LtzJxWiwDiNOUGdRXmXcneayC8Chav0qJtGyD80KslpAgLOd1ghdSq6DEGC/q1EzzWF+ykfYfIMjZCV5vhqh4nGmO+3Jp/mWzmmHTth0/CX/W1wtI3ZtJXgKcH7FeKPSDd4UE6sIHpuDqPfWUX00RlEvGUMvXYIHXcH4BkOs00EmZSzsnY6zByltNHo9N3Cz8jDa+wDPTmIl8w7Xma86Mk7qUmzxc9qGKCeU1TnFRD51Y5eoj4MkP+urcB5XdLcpgjGtWOrgWO5+T6B7cnHKRYE4IP3UsdcZ87VR63xKxIjnpXnuoUj6WheViknku/64kl1JECk6LIOjoNqyBhHkJ+r7r2WdSw/5bsqK/UkALNyrgK+1Iaeg7C1pLjeBuox5d0kZ2jU2zHj6cFF6r/jqRIavCW8pcXCAL1sW46hQLCMs+lDhSzqRjlPjgo8UbeIh1TWfGFlDhOLS5jzdiHT0IK+YBnbCSqa3S4EVaef/ZGdtZbPoqR6JW37CbCVD7BxrLXFT1ENkxS9IapwfVIswOZzMtSrKeqbIvm7VErDIiB3NdEBKXnwQsyFMO3BXU0WbYyDtEPjv5aOOSrVaK2S2SVkmowt1pcMJeYrkxHpgiOvSsJIJTvpG8LXEi20n168qs2DMOdSDsH3SjIvSoT7ynwK7tQ4friPhpooqvJNlVTgRlnhVPqOwrtSnJpMMYKUkZC4Eu4UbtS/DTko8rnnOMknE0WEXRZuci+hR0esmr3RVGT/F0jI8cFlG/+0wHakSxim7v5Bvv5d1Ek6TKLevMpJf56y9C/zvIf6cqlQxh3k4Z8gP9+lKPn6IjwHWp4vf5vtl1XA80rpG+TlcQLst3Q5GPRfbYGm74v8Tvv23632Sd6vQ6r9/Q0NucvBm9qo9sxj+H/ymhVmJzMWiUSJeeFu7KRBpnK+RuD5b3mSWRoXGUB/C5ZpxEZPPYQovf6GnbdgW2Mf2n30CJcJEHiHI4BAYbckqDL6NBqOogrGexUkV+iTPE0vM/7iKVz65iQuP1pGaTWL4Xt6sONNHWhqpgfQ0gT3wE1m/Ey7teSgLGW1o2bkpdjW5ihQkQr43UxaJltWnQH+VrtkYBILSLgb8LjTiQgffRfZzGQl89kmK1nKUUDGLCF00vgrrE/SEhZ5XB6YoyUUjU0mVgHfPiocefMbwqj8W3yfUKlnMgm/16EjWxPHI5esrkfPmC1TtrxTA5Lqnyniv9UWKTzeo9LSjjwaGbRrrt1M/F4K3HijbDcBlU1vSYD98twK0rkCos1ufHf+HKaeOYH25QLuf+0bcdvePtpaGiFFNQi0LOkY8ovT2I/y7PNUoEnYPTfycTQwJieEYyb5VbRF3o4J/1NZSy+YZQcaeyp65UQ4DfTIBJInn+NvKvjew7yH79A4E0BIkRtSZExhYRlq1brQUoYiVdJ5akcyh+ipJVz8wgVceZgeXHMDdty/AzvfOoJwgLwoPunYRwVO4ZYilGGVcxGUYa2+4+VIxmL5Cn+Jn2j86kLDZf5X4nNty21OOFVej6pwQoceTZ1DKNSIjv6DWMkto+Tk6Zk20+vNYDG7hhZe10FwmpYh5zNVe6NMAC/e0v53J9KNAo2Iiit5PG4EAzSy2sI5/ixsheeHb91Cdkny9jUHaq9yLTblG4h0qoglEC79reVjGdatnkWHzFG+FIFi5Thr6efquAmYyfOXTJhtcJuI81uaftY8wzVAcG1kukbkSfGMtvsqj0iRmeo3xzndpxaWUI7NI1N243BPB27paoZ73SnklXnKtNpO8GPk0jhEeiZv1pZz5fKYz21jx67QsTsWtxDjWLZPv4DG7Dw6h3diqHcQ4VBog6bmbKOsQlqSFeVE0PDHKXNFAod0OYSJlAWaLpR1k7Lqq8OhqLJSPILabqBtkPFRlLwutHYMor250xyzfoU6/E1tDm4nO9feWbKwzYqlF8wqdlMhhgQVzBx8aObLdWqQjrUN0UNUEQ+D5rRmJSUrJjDmiR03a6tLiLpb8Kl4BwcugLe0ehEUkKg28HshRbpOZ0t4cnwcd4VSeMM2CpBJ4BPxfQkqZYVeJVhSgmo9hcQwn5L95NFqMrR+pzZLeSl/QOFirUVl0niEHvdUPIf7hjsw2K+QU/Xx/4domkzwaQ7dpxYsTOcc7Apa+OFOC/d3OOjybxwkbRN5kU3/O+qQr1KfK5nu9U02PkAMdEtT2RjY/0g6tWbhOTKItr7c1CgWvErfXbJxhVjvVe0qxFH98Do0zese4NQ0c5hfT0YLpahwFWaXgdOavot8Y4hScQ3xrVr7UyhP8+pvRI7AYfbys/DSEOc7qXCbujAU7oVLIW+Fxgwi58sUvVHCp5l7Mk+K7zRgsMV4cyvnozj58XMYfWCSDkQz9v/wTgzc3YNAg4WStmDJKPXfWKkGJtKz5L2Ij7S0JAGXAtfWG/G8Km7JuNSTpkQ8qT3ySgLTv9UuilqMYPrhBEEslch9NpXL6LPGKNgjVKIy+goHaxnCrA+SxLtKUpR3pQQnkYw+vW2TxFVbfqiRQvxRPkPfCyhvLiZSIwqjQzBVprF1MjSgXbsqeQZmPbCep9hfyZQKHyncLpBhAHKo8vd1id+pDSpcpFwLyZ4MgHIrFJKvvqdIcHby/HmslXPYO7wNJ59+AQXK6KvuuwuBIPumNXspMkUgxQ+KAskoUc+Ux+lR0+Oyu/bwOvKBAIvWxBWyV0RCVfwCBGziEZXBlfek8KmMkuY3QgO/fN4kXFltuzmNbLOSQuW100tSou/S2gqmZs5gsZSBp2UAu3lPd4nOiOZWOy+q66eGUjQUKzlMHC/j1CfPI3ZlGdvvcOHA+/ej9eYDBBUW2SlPTDttcnDCbX3wB64zP9cQ50RGTkrURLxqY28hxzmP0uj72JYIjbcS7FR0KaAxUL9NDogiDFdJkq02UCubaVQhIfGnTW9/jWBayXkR5XZwnqPRKFb5U8plEaAxabPi8A0egd1NwLrejiqJdVT3IsF543xYjRzLTdcUSw5Ozy3hhZlZqnKCj7YB9EUCGKR3HJLlMsQ5V+KkjJ8SXAW6lauzeXlB4MIc+c13qMS3futj/qTJB2Njz2Nm7DRWw630BXbiRgKENn8Dm8T7pI+0HKZny3bUdFGhgOemFjAXW8XNAx3ksS6zJJvneL2h3UGfl9cpN0xLemarO3ms1kU9YvEin8E2dxBEm2TeTcTGZSdOYnl+GrMdh7BCHbFKlk0VaqaYQ+cuI+Ik4dVSiD9sdvOkMhkUkEZ7yIdOGvRobgbt/mZzBLsS/9RnAdarTxHxX0oOzq1hyt+Pz0XDuELs+q6uMu5jt11y3pW/52nQVr/VyugnFiuVnejtuIiWC0SMEgafCirUOirBNkqOf0uwtLYuRFpVuMvuVvxzrJ1oxIO3tXkJI753AKC5Hs/k8NCVSRxqcnD/bg40n6PlBB1O4EqqBHEReVNX2wUv27dEYU8RkXXQIHiIOrM0HKpM5acCV8lgDZDq5le8YglBGY9Sr01lbNzbVsZQ8Hts5PdAQma/T17Vj+CSoiJ91Ec66KVGVCvsEfCOVgt3Nln4yLyDLyzJT6YcU4G08nqfTo6oo05+/qNdFifVYT//7e2XXfv2ioVx8sMb6CSN1NVDmMg6eJwAZMhv4S7aJ30To3e1Rk88rjU1Ks6BhmY0G2FwE6GW8d2VMmZjadxXuojtLWHYHbt4l3p3PZInSr4yXjX5SaFZ8ptDI5gbP2aWMUr9NxivPKRlC1WuEqn4jnIPtM5r1vYV+i3BoSAa/ZDowAka/SvfGENbXwlHPngIfW84CLeiG3l6B5NHafcz9A5upUdbXVeV8lHUQDsU5FUYxueECe3Lq5Syqe63rxC/l9AL9Yu0dilAIuOj/AgKeYwD/HCM811M497EcQMqzD5+9VkV6pTEpy1OZbZdBo1tsAQ6FKqUl6Q1XClyRSE2G1+tiQooyMNVqPwaL0rty9HYcUzoSSm3wOJ8VOoLVC+pkbqk0DjBlkW3oPJOaovaGvg1pAdw7uRJ0dhbMsAyjFoO0K4Dkyy28b4ZKv/nL53F19Ym8FBmHm8lAPlv++5DT1NLxcNSpEhAXnkD2varLWuazFB3pQAPdYzdfwvHitdRPwkIGOPOMVJBnKg3hGl67Evzo1imAenu2Y0j5JuwAITJ/aB3NfmCcSbsHvKPthy6yDsmkVJh0wxOXzwKP3nO19lLPs9jV6AVDSXyhcLOys0wfWLfTY0Ezo3qnZD/ixkH499+Ec9/+Cji817suH8XBt/ehUKQfEM5aW1rQ2NXfyWP4ZWQNpnPn2L/OKZdB/lKaYONpNC4kv5Wlpc49G6402tIxWPwd/WiqaXVHAT0siQeUqRUY67ciSqlUili03kEkrMItvVSjgkMjEaqIwFP8azkUGDcAOi6OWf7BNpkGyzOTTnUibQdQJQezgWyv+r+a9o7XXnszc/SyOaQo10pecPmxFPVy9hI5Ddl6GsZR8C47n2yVSsEbsdOPEKvloa7qxutDa24V+vqAm4mYZ3ypnmUrBiSfGThrI7h2bQPs6Fhk/DcQ5anj4bnOMVHZ9YQoIy1hdxw6UwGgmvVAdjJoW308CKBfG2fVZTxessholwGxbFn4RAQe3T42FYRD5EOykouYS0YQZG6tUxXX//5qO+j1A0pAr1GvsfDPqo6rQ6N8/NZOk69ItIc87kzJmnyW9YBTGbdaKNKaqDuuI3i3OYh6JM8KOy/bvx1qyZSzKBs+XVvezPxOu3J1B5HJVsoC1kd1hG5a0u4ZLXhy+lOTqobr2ryooWNViT0lZDDR49nC3j00hX0e7J46z56SK4sO+qhwbexsHgGEXaqo3Mf1ihE6mzYEzLhkezKFBqFgKlIs/4gjb/Ne9y4woF0U4B66F0tU2ADFJI2X8QMnBIBLxH4KxyyJyJEfJ2J+3eQnvgcHZhnV20UpFSrFCLjNPsISnTQBZnWbQcxHLQwxH5PZ4u4UvQgrzUnGRGzTs+xZtsFqiXSTZzMPl7f6X+JdmtAhfAlnFIitWQshbUJ9hx6DzrTPkO0/vUklQUveWvH1W19AgZz0rMUrJ78ClZXJnA+HkULBUjLzUXOwXYqPrPdkAzlaJ8z5308XsYTV1bR2NGLu/ePoFl7QLcgnbdeis9jiR7LMoWi6G1AEz2P7lA7fDpMJzFNJX2QnrK8YjaG82y8QQm9vD7jJZK5pHgI7px0EsunpvDiv0zhyndX0L63BTe+vxs9N4ThbqHB08lY9DzLk8fY9yxMZcvaHnf20RhS/ZbxrYX7TJIgjYRZRpI3VWVmXadwuCqYyTCrmJDGVgpGgEARAAppjF1/eLmA8MwJ3BdIEWwcrqyZ6jqzVEHDbwAE3637pZj0vdkuRJlS3812Ib6vnuQdCYibCIU83HplwudQRk3GfnIRFj1YVZarJFZWnmN8QPKHpVwJKvh0Kgo72IFQcx9KAhnsX+34U5W+1jNNGV9F0rQEwTkziWpaZjAZ/Xy22r+5nVXStdHlKL4x8QI+Of48Jo+eRu94Fj/2jvfgXe96e6WGhMCOjKqqESo1Vtv0TMSBXvncaZTCnUh4WrA6dp4YK4Rg5yAawo0IOXHqmBwW2JaJ2QvQqfDh1j4EOL5tMlAyuASVpZnnUY6Nw9VLL5ZAUnkgZm3VLHmw3fSY0orGcA5sghjlZfhjE7yWYyuvuCZnmnvpSnXXVK3TH/TEFl9EfnUOM5c78Nw/TRKnLqPjiIN993di+303wtdKPnml9AqMv05IXaO3qj3+DZFG2JSNlaVFeJu70NbRiUhEvP0SJAFXVEn90jiY+asj6qWyDu0hb6vi5DWkQ2sU7VFiGnXTNaTdYarrYCJW1wIRjWa2ZBMUTuHi/BIWw4PwEQj6XQ5iVCUZPnp/xMaNkTJCRdocRZ61rCevXdHEdV4jL6cTKI4+jSwdQmv4NuJh2gzysZxDgYUiAfwC+5tnWxq9fhM18dOm6HRAzecz3m2YLbmqp/pVH0vdokiZcSBpcxzKg3YCjGYsjGVLWEunUKQ+9JHvXJE24/zonWHq9gh/7yLrqsSwXcyzbUdRov7ybLsV9vqunXri2FN/OjGBX9q2JoKJ6nToSrGD/inR3DRLV4l6pEzwcHE1i+edbkQaW7EtVMKJtUoxozfRVAdAhS7wDG+98SdpYA1Tk9nlxWxQKPXEW0z2Kr9fX/9kk5QJvjqF1bIbj5b78FQ6iE6fB7dF3OihhRCQ2woIiOcK/PKJhRjOjo/iDb1e3Lezl94AGV8el47F1M1SMh7OjjyzawaPbdG2KLPHnINnziGgwVxn6Nrvq/eJ92eJ2J+NWVguWmgk0ynhroX6VN5up5cK8HpD8O8mtmeF/ZLCa+VYKzy63ja1lS+WYZM3KqOnrG81uJnjvTnDVcpIa6sK0xIcmSp29KK1rivEazd2mUpsOn3KrFfl1+Dq3EsG43tpQLSu+K1iB1Z56xuDcbSU+T61RevGsvIKRQtIUHDipokUNhpBGYUmvufqwRsaLP7tFJEslPH1RTeRqY23dhKh1o+jnpWY4tQuI+lrRc7fgBAFUiVObQK9Zs5fefoZXka03a+qaLyZQ6FkQHG/1baT0kBlKOWoZKz2/YheXsHJj53D6LcmzKE5h39iH/oOh+DOUmFobGVUnRJ0qEc5OU9QcQC2lJJpL3/F5pDVOj89Cj89lHEazQTHfohKR7ogTT73ESgFyXvjBLklAo9hPZdGvkQ+dSmJVAZb3qSMcdVLjKfzePK5o+StAu64qVKRkNar8k5lK8uYyohLeeo+8bzZtcLP5EGrouK6x8VxUya4tvjJSCqLX3xezwsUsPLcOVPHXN6arfXiqmLOcXyXCbi8HFc3leUkDWVTQyO6u0ZwhSDH4/JhO/uvo6blSel0vHQhh6noJYSoxAd8TZQTOgfsW2O4Cwl6+zoHI6x18RooWie1iT/ZBFbmpnHy9AW0hIPYd2A3UvmSqb3uyseoOH0IdOl8fbZRukfzKjCnrH0D9BorkQt69PL6Y/OzmJmaIMjvRE/fAMI+G5YJlcoRaYKp9qi/NZacI0vLOHyew+dHzz2O+fgc1np2oIn9GCJw1cFRRqOqyqHmXxELkyvECZJHLGdIeQMCZDWSTjJeJHWR2VWkvtP4z6s0MwFF12EaZgvjj83gzMcvInoxip1vH8HhHz2AppGIWQ54WRJol2FWVEeG2TDMS1MqumCqJAY5NgE6QNdur6sjPS5LnaIlHj95aLOu5/clGlMBJNfIXdXoWK0NfK48cPGpwKspXlTfPuqHVAzLixMYt1sQDw9whCr8oRYp+KZqovKgdfiXqWegCJLkobqPXxQrWHh0NoWx2Rk6Og5aO3sQCDSYzPoe/pgzB2gwdaJpeeWyOULepaWJdSDC7zNJOtMX8BxlRstczQSp8+zTEAH7NvKvO8v5ah7AM8VWzOZr5/nzVhkqRfQEzBU1MsC5nvhsLSFIN4oHzMFMijGTbSiiE5z/Y+xSPpdFx8wzdHCKWBu6Hb5gEF18/kjQNvvzRQHqz0ZPmUBTCeh8QusInS4XnqNdmsrSeeY1qnKobdw27eBhOqqHwhYiHn7Hy5fWMhibm8UqwWA00IW4j05PiwvtbgvfIZbtDTh4fSt1sMaLDpzRPy3bNhl/kZBcfSjxGqEWkWEkKFKLRlBqyqlKKQptcgFZVwATrk48m/TjEtGSDiHoCbixPUBP3KPjax2z//58sohjkzMYcJbxjp1t6G2VIWRDJQASMhmhDchUv+uaLQHVtR5OgNqt9UYpSHlOQvgGdRR4O7+TEEtpK6wqkFN9jv5fuw3i7P5izsHTvFURgze20+vdtC6/kdQWq1pYp0hUGTKGQOFxPb2RXuoCDYLyJzqozHX+c4rf+ehhhIhI19QWGpYGGpZa7zb0rZ7UT61ny+ujN2Q8Fiq68pxO+luC3X2AIN5NAyej6ILjo4TIaxX6pcGyOVdWDxFseoEIcYoKl+Mqz9UdwlTHLfhuthldZMJXt9nw1eRnvS1XW/dK6Szl4vGohT2U57tb6CWWiKC1XZR9t9z8kALo+AJGMejp2q2g99gUVlW9M8VRjIHmxAiYKhlQbZayooFSrYeVyxmc/MIKrnxzDG3bG3DjfzqE3rv6iQ9pRE0CHnlTIWR5rYklOFMnzJq7ttjpuQmCRR0HHKaRyeq8doIdGXjNV5EG1E1j6aIwOlo35FjouNS07qFhCIU6kKJS0Il1oWIOCRqbgi+CdioZRZ5kyGKjJ/HIfJJK/wbc2xU2SVyGj82yAtuoRDJ1W5ECKWvNl7aO0cCWq3ufVTpWUhhf4Zgko2hs7kEmEESZz9EJiLpN67kK8TuTz/GOEtwDt9Arv+rpi3RJNsmxp1z4qbBNgqG8jOr3V4mfCHRqrrRGyD6ZfdiKMpjnEfrxlw6jUU6KyQmqkcKoAuAErEooE38uUfYfmLmEb1G5RZIlvDrYh9v23YheD4VMYKJdJVmpOHVympueW/tOOFH+zQZb3jYUp5+nnmllnw5x3GeJl/hyAjRTflaZ0/IulSOQZXtFEYX4eY1xUPg73Is1gqWxS0f5+BCdE3aJcnjT7lsrxl79FYBQn+n0JPNFxJfnYSUW4ea8B7pHEA7LKIk4ZxoXvVNJxiZCqvFKUQ61pBAg3x4xH+n/CrEkpr7zIp7/p0tYnfMSBAzjwPt2oXlb40sYZ36u2hpqj5t6asNS0/WI9xB4GIdBoLHSgC3JZNJrKSOfoBySR7wy7HVEg1oaO2bm3jVyC/spfVz3fs2vgJmpDinDv5moe+KLWEsmEA92wBUImS1xapGmLk2RXKJRG6caWyQ49iVnOA1eFEL9BJOqzlem/rHQb+ewK33ZpGzFmrYjafkJTC1cJvaamh4HqCf8VFR9vYM43NeD7jB1qGRLTZVRFniSLaAOyYrf+V0ZRWTzWQTZvoAxtFrK82040re7GK8UZ5L8KIFPOqeO5rM2ji+kEVuZgc/nR17bI6kv23jZToIUlbVXNDRPIXnszFFMjZ9Az+A2dA/sZ9tKOL66RGenBwNBHWrH5/G9VxYWsK28gHuHOtHUXJF7deNM3MbzcWoeGn8vQaPPVUKWcneF4CJXdKE7Po5t+VlsGxpEY3tnRe+QTnB6lMt1kP25u6mEgJbQ6JyYKpOaz0xaxp+93rwmq+Q5GV2bPRKq0YBuIP5bST3ahywPR2u+Bm2puTXiNcaDoSLT8/h9tGhjvBzAdDlsDv1J0Otpyq9iR3kF+9vC6OzkIK4nNPF+ZdnKG9BeUANE+BmVoxOfMDlBdiMVqAREkQGtNQqEKCpgPCi1h4Ig5C+BkAer9mlfv8Ld8tDI5KYOuUK2MsJ13dS+zocXLZOxeTtR0342gU5GHWkNJmVOrGuhB5ChEsuXc2jl3ypOkaIxsOjhhgg2zJnPbIuHHKLjikur4whpSxIVTYzXaXlCc5YmylT5RnlcL01sqLwPjQ/HpqxT0zLLVDoqvNGB0uxxlFevwBXuh0XPXwKq0Lkzd9p4MVbvwcrccQ4dKgCFsyx6iCveDjxEZ0cg6NVtDvpeEvTUSINW+xHx5jo+0I6Fp4hgb2hwcIc9w76S15QNbLLRt3i+atxPUfGwzcbrr/GelhTIKwJvZVcTVk5P4dTHTuLKd6No3d2GI+8Ooe+Obrh7tTbJe6SgBP60XUZGjrxWGn+GspeHe+g2TiYFW2t168l1/byt1h7eb/JYeL8863rlJ6u3rGxjgYpqIpYMgd4n3qsl7kkBEnysLo3jEdd2NLcP4D57FpbeqbClFLqWFLTOrbC+DCsV6vLKFeToSbfx2Yvk0RxBSD+Nrzs+T689CVdzH9pCLVjJ6pAXekOUvxR5L7kyioaFS8RxLZil9+6jAWjyhsmTWXNiok/5OppzIx9sY12VwQqxH1KUkmtdK8WnyILxeLeYJ0P8XJ6RvDbJmdYSpTO0m0NLM2Tq4y+cwNcuncCDrlWcnZ3CwWUHP3XDvXjTa16PxhJ1A9uHlp18BhlF/KxkLI2xImI0vCXND5WWKe7E75wovSObSl5eonhNNfwl35J/OSQC9TJKkm9FT3ycO3qnTmwG2blzBgjYymNwEeBqC5nmkTJpkqToPKik+crSEpanCPwIzoKtVMatrQg1UE8Y4jhpO6XuC3byd0UpOAsEdcvj9PrJf62DJpomMsaIMpibn8bEc3G8+C8riI0lsOOtQwYEKBJQqQtvVTxZQ/xAhktjK1mp6a6XJFpIFZ5xxE9qF/+9iVRUaGVpAePjkygT9He2Rmj7dqOhsbnSTpEA+uQJk0NhaYlKuynq36250Tq3rte2UDlW1xDfrSiYAIISeOmtm3Fbf06tnySjvzX2HF/qbZm8JNlIO6NevHges8kcgr37UCIPa3mzy0dd7FpB5/yz5OUgLMrymbwPj684CKZiuM29gqFAHgF/wIB8s9RX337J35Lkl5+1k4eqyxHmVD9+dRsW0VMgH1FvODp0ifKp9fOw20/jS52l+5WcLP5SNIT8op01KbZ5hiD3uYSDGYqRlpJvzl/B7OgpZCSPfQMEMewDHcQsdVBHsAl+3qfoYoxOYHxhFhP5JsyFd5oqg7c1K/K8YaRMRdV5gqZJvidesjgWZexy0xkorGIBzTiabcNU1kGjK4dh2tQ9dgJNLjpWeogpSER5lsOhvpvz/EcfcywO7sawD6+Wl2kAAC8WAFgPpdSRkJMpJkKFIYGTot3wnBrxeQqjSLkYBcFeKDyt+6WMlAlea9QG4n1a5zEVyqgwhWiJ/JXsU1kE4bt0eIWUvBSpFIkmSFm5Cv0ZQ/RSxOcrzKjJ1FYuechajzFru5W2zFOWXuDrRzNaJdU6jo0jEQfNSvYwpJHd3O7rEdurYhpC3FpXloLc0Mbv5Vl1RIZURbGyDBANlZKw7AAFumsPPaUVEwKW56wkGZU1VYUuA8hEmld6s7X35jgcX1l0TH7COzotNKz3cyPlVYJyaQILyRjiuQw6iNQHIy3wStikXKn8TB5qqA3jThiPTMfRnl7Eff2N5MPqGv4GYt8J7EwGvnI8lBRnCtjwc3qr5lAezstaIowTH7uI81+8gtYdjfT096PvkB/uMufPzB2Nh3hXXr94S2FvtWX2HA3HlIl8WK0Ckny/lI4iA1Kwhv+qpOUr8bUMoAylpsUQ+6PPxSscSwNKydOOcg/Id5ayxmsAgp+rpvgqPZXHm25FEz2t+zxLRN7kLWOc6JloO5PCnDJkMnZr8yhrK1+4wyg6RRmMIVbf9S7TlvXGkPg321+eOW2MW7GTfWuh91St+VzK5zhuNJw0qtqmZ0CuAZb1Y89nqA96R4beuhIuwxzH63mlulVKXeBIPCSwLsVCw1kfSatRPLFGBZdFtJTD+OUraOd1+3bT4NCYOvPnMTczjbS/F92+JCKNlNn23Xwux1/G1eVDcfxZqo48XEN3UnHy+TT+qyXyskK4NIprnGfVPdDuJFv6RBEUjZHWo6WgtaOBAMlED1JLcHUdqDRT3tx6vlKVD6Q3xAd8vrM8wRbYsNuG+FH9WPA6zZsMnMk2J/ERpZnnkCeISHXsJ/s3kA0szJOfG9iubvLkkp7HfjQFe8x5Asf//jSSYylsf+cgut7ThZbBZrQTBI4SsAjUDflCyKzNEuc0c1wU/do4rtcS20Pjr9yHqCuEOerMFfJxiP3cGe5EI59XYr9iMYJG8p6VXcEaPZxgSw9aCW4qZ/rbcKZOUl9MVHbAGDlhfzcQx4J8YnZ5GS9SSYJlgsw8f0p0kCpr7YsEolYmQ4duN6aKKcRp5AYUPeLcTPPeMA13P2UmszoGxx+k70XZqdqASmI2/9YyHw2j077LgFXVazk/dgXHL12Gr2sYt+/ahuGgTdBEFs6lCbRncKYQwBnXALJkze0hB7c0CzCYVpP4XEWDtOZt5rpm0ywcW0xibnaS17vR1UNvn6A3TZmdpgMwx59mAumWog+XJk8jH3Dj0MhhdErXGNLc1Oankq/w7PmLuDJ2Hp0DO3Bw+x4MhxQN2GoO2SbpFMkUdUqWvHMlVcYJiv1yXvUBLDqNBDZex5ztkitY6A84ONxII6/mU6+XaCO/s+rB1+MtOFQcwztas2hXmXw5FVpG3Ip3ZPyLJz/n6GhJk9BhQlh1F2oJQOsxIlNFT2/b/CANqAw0lQFR0NdWW/DUso23dZdwR9tVxnmIX3+dtkkHx7xN/PKKic/Q8/UeTZjQvDFcNJqaRJNYVUN3YhpNswzqVgP9MiRAoq0mWodVLgOVvwmnkgyD8c+n2Y/nV23cznG9pWWz4RbxM92iH30kTSMELyQvoVF2shDpZkT97ya+zAAstl0AbPMWme+BshzyL8xX+vOebiWLmD/XqUylMrlwAQv0MiL0mO2ybQ6d6KxPiNNcCOypqAsNWDabxrE1P54rdaO3OYg7OH6qHWDOG6BHW5o+jnIqXknGUvZ7zfgIgNLYFv3dmHw2iWf//AXkFxZwy0/vw/b33AiPmzygJR6zfEK0bgCpBLxgDn0p04CUEzS6szSQNLp2z17qHyoYAUptGVJymVHi4lW+U0tWyrDXkormqWbMRYqi0CMy3qW+13gv0QuSnGgLoKc65vzcRBnYr7W+W/FINoLG+GW8iq+ympXIw7FRvwSEBQIV+hbfaQ3ZbKOtvlNtEfhVcpPasplf6G3rhEOHitWccFhLglJ0S89XBr5kRpGL+n7UyHi8HCvlEQjgmyqO1e/qSWNKY+9oycAAbr7HPPM6ioUUXY3h2PHnkaRNGdmxHU2OG22RCMINArwkvtPh+CfSGUwtZ2DTUDd19yMHemzUOaUGF/zd29ExewYJjlNx2530bTjE6WXyHeePc9nh9SG5dInNsxGmIVqhnKW9TWjl/KyOnsX8/Bx9hu3wq3rn7HE0RcIIj9zMeaQQK1IgT0jsunCWfWHHtYPE5gfy7miwjFeocrz1fVTmuJYaFOetVo80dRMmj8HyNdFbvolXF8j9EpraYHKcVHhK+srsULBRSBdw5TtTOPqXJ/hqC7f9wiEMvaYfHh1yXyWzC4aOjdkFYwzN1mNdoRIyHLcz0RlM0YA0E/As0mj1UCbv0lkYWtuvkcCtHB45H0pWrTPwjk7MVEL3MPnJrL/XE/sjMCqwy+cXIj30RjPw0Gg7josGPgWdfdJYdlAUsOY8uGkTyibyKVegkkDqcO5tLbNw8FORduOMaGdWgvMngNeocVd7FfXROK5H5fh+ynZ58RKWqA9e8O7EBLsSzscwXJjFcFMIze298HrYHl49mbbw/NQqEokodY4XuwN5s6zp0XY94xzyKl2YXsIzc8uYdbfjtp529NDQirIENNEcgQvHqwEeBNdWkKLOy0baECEYkO5aId86lo5jpv6jLlGCYVmlnelwqbRzPDJI59HBxZSLXSjD66ok0u4gMDnA4Q2VyWcro0hbIUyHtmOJLKLdWx0+GXctlWtd3wEdekTzDl6MW3gmVjnk7Y6mojlt9dzcCnIEsneFsyjx2Ufdg1jjHOwm6x5utNHM512D5Y3nv3rFMftnieBsc7xg9csaKXylrE2d962QZt2Z4uukMdQ1qRV8ZcGPJ+NuvHN7BHf0cYCNgqgYfx1Wcx8luJWW9Dh1r/aV67/j7MzNjRYRvYOHli008Xudl7077OCtnS4iLipchYul4JWYozVRIRqFoBRylGIUyvmPICWjmUgCka0Ebr0ufIVGyWxfnrUxQkfn/u6qodO6qJS0QvFCr8oS1G95Knqe7ldWeX3Y5f8vSe3Sj2UyWh9asdBJrPKaJnoQKqUqECNvnH0oUUEWKQDaoy7h1rq0b6vo0CbSuQGXOEwvUiC09rfPjmFv/DiC/hDcffT2zT716vjwl07tSy4kcfIbJZz99GX0HfTglg9uQ/iGIZSpXDzLZ5EhOMi27UNYHh4V3jy9rDC95M62YUyuUrAuPooBehbl4ZuQJJpv0FauxCIWo1Nw0/CHGjuI1vm55UNTnnOvKTNV9SrNMCReM8mw/NDsLuBn8paVfyHDWQuP09vTAUE6cU9FZOL0wh6+MIommrX7dqm2P/vHNhrDK/7S1kCT0Eq+UARCzxcpjK58AH2vJa/6tkiJxhfgLJymAg/C1vnzMhAiRcAkHybCIPBS+fgq8QOVPxZ/iz/VBmXU18Z8nXQd+yZgZba6UZYVzn/JZYAaOVijUf/S2An8xfknMPvcObwqHcFPvvP7cOedt1I50xgLRJUz9PqasTI/j3Q8DpvGxkNF5eV8egkugs2tcC4/Zao0WtvvYls4blqWUARDAESAWsZI0T6tkYfaCRLbkE0nkViaxsL8Aqx8EV0tQTQ3hmjvdRYIx8REJ6syKhGef7Hyb2XVy/hLjkv80bhw/jaQ5s4sJ1GWBRzlMCjSJMAg50kG1cxh/RhRLlQd0oTkeypYKplCIhpHajaLC5+cxOwT89j9rm049GP7EOnnOwUMBS4FtuSh6vdLjbtxMGZQcgWQ4Pg49MKzNLIe6sl2ykWloyK2TTkLWmZRmfaaEaxSefRJgvAoXNuU5LdJpyo6IsAsnW6KwW1qjww2gZCZIxpDw38brA7/lgMkYCoDX0tw3UDiO44T3+NYBPDNI5Vn1drId5THnjZ4xR65k2NZpFiew3zRhbmWvVjMW0jTS9NOFh+N/s7sNAa7mpGkDF1Kq24JdTcNr7Yuhx2BZMoYx+kZuxezrjBuo81Zz/avJ8m+HCsBkU05ABuJxnrpAn8uwe7YDducVOsYezbFbl1JUbcmbRxbTCMZm8edoRgamzuwFujDCFmnP1iZpwQ9/OWcTQCiSAiHiz+nCWaC7jK+r8tBK1liOZ3HWnQWjVaeYMFlkmdNdJB6WEsEYykbZ/ku1YY50lQ2SybrJOPvFOKOJkPrxgpFW8p+XWeUGpHxqByd1Qlov+bG9dF6svClaQdfmMnjnZElvLspabwtq6EZD1HWZfxfw0F/PXnqk7MWPr1YecaPdFt4Hz3Mj1M+TlKWf5Q8sciGP7DgwuvIP68PScnSyCskKYMjYZN3pjKL5AJL3lK9x/QKSMlK85koZsmouWIZAcdDUBIw2z+KJTKYmFShGAqzm+33UrBDbhfn3Y1HUkHMkdnuZl+6SwlYNPw2vSZVr7t2212N+V+6bYow6NhNXS9PQJEGIeqXp1f2/O+ZKOiztM6PzKSxtDSD27obcHBwgKhUix///neKpXX61nNnz2F8YQ7D2/fgUF8XWsmg5ulk+vLKNOafGccz/7CA1bkybvzx7djzuhB8rUqG60JxbQZ2LgF3uNscc6v1c0un0MkYtA5yHG0a4jMok79NHW0pG7VZ/1PJYC35tA4jT34vkB8CmVW45W2pLK5RilVSN1VPQCCvlYZf+QLyquWta6mI3o0hzl9x4hnqbHo6PTdCZT+Xo6t4amIJgYAPN3aSd3XEFr0ui0rP09SDQCmOYCAAT0sf9bsUPElKRp6TDL8BBHXySFBQniK4IN9a/TeY443XvSLt9pCxVmGlarLgBlLkQmuxMr5qswFrm67RPwUO9CyBAy3lqb9bynsd1ZI5C0mCrziePXUOX6Z39/TqHG4v2njX9sM4eOQuDIwM0/aSrxUp1LYjFTiSPMsiKvFMlfVkmDxh2r8UShxPO9wH1+Dt/Jz3KG9B4WZFzlRISkm8DvuhKn4yNvwp5QsoT9Ogc95VKtilKAX7qsiFo8RXVXbr3FlR4hraV2z8OcZKKtQcUlNg8QJKHCclrZpEYxkt7Upo7ubz91Z0pSEZf95H458oBjE+Ps4pLqKlpR2trdQtBJ0XvzqG5z58CsFwHrf8UBi9N0XgagjAyaY59EXq0DaUIwPIsz15Ao1CMW+eUVDYt0h+I5jSGR7ucCt8HB/xlA4Icl1jXGttyROIyOuv8lyVHBUKksERKKwB0RoJ6Oj0VEU9zDnzdXwpWVJ2vKJ9SpK7ptgNn2WO0abMKMJkdrFs4inxgba8CvjKxujgoPom0KCX+X158QxszqupkqmcGbVJoFoH0lWpxGeosM65rA/Hw4eRISBwE4jM58o4PbOIg+V5/CCb2dPeSXZqx/MEBbMUuw1b/daJYyS5kYOnJRgTLanr+yZyyD+ZSwS9hRDGe+/BVL5MY+xgW8DGbhr4Ru0ioz1VBElJiK6WAfj8gWpl1K1Jq9yKnCtB/h18PR9VR7Ubr5VRVRr88oJjornvpp0N1djBGP/MktnPVp48YZjehP9re583EF+gBgv5abuSlgG2aOwTUQsf4/wmeXu7RY+RiOkeevUN7f04wYm4kfN+B2XxRNzGP8042B4q40epvxrY82/R05whgH0jQfUMUc7RVQu3tpZxc4Q9UKhJyFOMZZTW9Tv8cqRknNn5UVyZuER+LoHshAi9vxup2GsZuC4KnDs1T0PiQznQicLiGIUth2BTBwXLRe/VwamVNPKFMsFHN7xtPcjR2Gjbhg7bGZa+NE96OSJDUnAv6BAZCmaSAi1P+kjrCHooJJvl7ypZWGN7tH42S0WqYMM2Aq3uYAuZ6JWAhhrpBfxhf40gaS1X0RSRjITtQcIO41guggtErb3Uebc02egOvJJxF4fq+Zw38pYUlKPn04PTqVsG9XuDKDYP4pjThZMJN4b9Fm5qKqFhdRHnPvkiXvjnKbTu7zZh0c5+8qeHz1SYXsZXwqjaBYpIyXgsX6ooIXO2P5+9tozSeGWfsmvwyFU9pxCs3q8QbC25UgZXn+t5ApnroVDeVEvwqYECeWTLV8wyUJHzpLF3KZQbW8Ta2EmkQZ5RSJhtSa0u43jOg3BrJ24NW/CSpwwoaRowhqOQJnikFxtpaUNDqKHSRHPoEd+vJa11L4PjqGTI6ePkSRdcfTfBklE2/M/vBFRl+OXlGcNfR9oJoz5Iua4Dm83zp2cQ+AjQ6DuBAy1vvCTxHhkEzoNZEhDooOchIFWigdQaswr7+MhHAyF6cRpTkyTJPumMBBl/hd8Xrxg+g5S5lok0t75mOFTqyrpG1x4qeyqJAvlS6+3a7qvlDC1JShcp76DO+AuElaZfqGRsR+hpy4hozhQVIQ9a5DdzBr30CD9+5caf3y1qFwLvo44sL57jXARgtw7RHnppqOMErDpRs4h4yzBKHA9VYvPQuAcKUb4hT5DahejyKhbnFxBubERndyc8Hg+BqIOlM6s4+qETmD+xiP3vHUH3ayPIYo2KvgR3KYm8JwKHoFfbvRQKjhFYxmIJ2AS7rb4iWlta4KIDUuB8F6nXLI8Li64cveIM/BzzQYKgQbbJm6OBl/EPcI5z2p2xAIdAyxSB0hyuJ13X8YiWplbphGnONRcblojFm7RMAsfaASGvfjN/EbA4Kxw7yrtlEi018FWS06NCTdoFJMOqObxG8cmjHofqPVhtQ3Bp/qgnFV7XtcoBkTyK3NIFK+NwxJtttZM0K1TmOKfozMzGYpikt73obqZhLmOM3VOOzetpb26g9x+mPdoQtFB9eFX+lGOhyN+6friWSpSzsZNPYJlD3LX/HrQHPeY0WTl1inSLjAOlfi9dIM+Rnzr28NO6MamSjL6Szy9T9z4TVcTZMRVXXwoobKZLaxZOx13YwX7t1wmlImP8519wTMicKFVekkNkpjKOljycrV6g9XahN4UETQESKpuXaoiytIUmxSwKG7LzawULH5myEeVs/USfYwohvCxJqeu9GjChRhMe/reQhXwqgdWFKazmi/TIKNxkfF+kCc1NXUilk1TkLoSDIdimlKyMlBdlIvCUuxEpeM1Z12EqaotMpv9yNBzZbI562ovxog+PUa9pH+erCGI2r5fXU4kKKZNJI0tBncrF6Q0SmVHZl6k8ekJtCJsQ6/XIxhiVbozzoCIUForYSWOh3QJbMZHhuTwNcHKJek2HPxDc0DNwC6GzHU6Zgsv36Uxto5CNx7BxXrRN50LSxlECt+3BMu5s3vqcfyeTgEOFbg7T0eKU5szxmB0Hpv4CUbolIytBMvdX3iOUep76/djxKFY/8gLCF4jQf3g3f/YgFBEf8XkybsbLp4coZaMtg1LSCrsqnKgxk3Li3JRNFb+s2R++votERl5lU/V+kzEuYZCBJ28phKxcD5MhXCV5MgrvGy+c30mAaUTiq1cwTlmYczVglIqvm4b4pvga5WcNnv6DCDVT8ZcSBHMFPJSKwE9N8jr2wZ+jsdfuAyJ9Ga8CjUfM1cTxL6CpsYXggB43lbWO85xMxhDNrdEr8KGL7W/jmOqAEHvgZirqquHX0CkKpi2gSiSkp57jOzOZDDxuNwI0YubsAO3yMAm5pld1xAmQjJpcGv5WdMSErjfO/QYSeyn8reiEFC0NUpkARoWzLl68jM89/wQeSE+iQCX47vbd+MBdbyRYzMOiMrYULhag0XgrTKxsfHl7eqe+k1dKI4kAPd3p06ZttrZl6p4C5+eVGH+RlitTcZSWLqG0QgXLMXU1bYdLSyQRLb/JgWDb1ZfNxl+6Tevzeq7tJ/sWsZZIEButwk2Q5Ys002nuowIuEszGK0swlEWLgK3Y0o8pzs2i+mp7kcivETB3YK9PWyrJo8FuDhl5iOMmY7CeZV+lzHwMpz/xIk5+4gJaeh0c+aFmhA60I0NA6m1oprNRot6g0WP/dBRyOpVFWySEwRYP2rrpLUc6zXeryTWML8+h5HbQ2tiOUcp9mGN4KNJPdTwJD2XPR51jE2zZnTs4EvxP+RPxOfIneYXG1dIefjNGNLzzp42uKrTuMmWYddLoOpkcAs6ndImA84Y+8W9FckzSKmVXNmPdqvK3trZqmUByrYRdE/26yntF6g712YlNw7N0DmuBRmQ7dqOJOoAcgYXxE6Yv7YOHcYnyr0fvJDCLEhQkqLdbCcx8tg/jlBEtgfRSrtYoD14C7LCf7xNIt8p4mk08RwPbzvFKF22k1irnHQRLWQz7CtgWstBIgK7ormyZWqhorXqSI68kyOsBl59AzYt56gdPPokOysjs9FkU6GT07rgVeXoJ2hIeJl8pZ2BSJcPZzu6WEcQom9qm12LyLByMEntqB0OCL2qjQ9TBzu4OWKYc/Eady38oQqcWGZm9OnY1Wsk7+M6yw3dadKyrp78Y45+adYxASbnpKMxcEqWFc+RCdp6o2eLgmJPRzITWHsy/haTlTVDpOOyMpfUvGQ15i4Zq1/K3DmzRfnJlhipctwFSfS/E++hhVJQxBVOMJMW/iWFelqikSlQ4OqXMppBqfTZDxJouuRAwBtGHlIw+H2lT+QplBaVU83lTTUvXhAgOJLg6mjSTzZrfgUAAXqL4+ZyDb80XMZ/M4XAgh930+LoooF4+t9Zz6UwdoKHynArNBQJBdqOqkKp90fZAcyHv2qwk9FmG3quWCqQMilRQNsFMmUZQWaUhtsVn1uBoIM14l2i8XWSmAJGkhSBBT0MoSANhWGFrMo2kwhLJWHKcpSQeoH3SVhzV8G/XdFPZKOfD0UEkVJwKd1ryhgTS1qMQlT6ZOdzwt4j/5v9ysRQufW0Uz/3teXpNZNIPHID7tmHc0hnE9twoXFIiMtgyziq5y3kEvTgDVExCFQ27ln/kWZJP5CWI54yXJ8FQ/oXWw2XQ5QHXvGoBAiUg6d8qbrVOHBsVxBDgVaSr5inKI3UKWKGXkuUzVZwowOe2xRfhkCdd3bvNCXxFGoRpstFThWb0NARxr0enkbENjXyWwohZgiQq6zjnTWCs0crCUyLIDLRgLl+Cq+hCkqBMRmMkOkPvr4BS3xFkLbeph+9n80JU3maLmKnrH6BYElCSp4r06Py5qMn8N8sddUBymbK9xLGUwgqmkhihMgtq2aFul4uMU5HvyOVyhu/lyQe8HoTYPlvV/QIRPreXsuPh+1JIrCWopAtkNTc+MX0C/9/Hv4ldUQfv2n4Er77jLuwY7odLWfxaJlHEIkrFp/mgYTI85qLu0O4KOQpaG7cDKKkUL691Dd5i2iTjr+UaGX9LJ/kpGqgdHXIs6o2/APHlR8zSiGvwtkpFNcqnwzExniPn0R65nQCDinYr4y9+4PwW2b6VKMdqmf3lFd4ywRu98OauATRYBCUaBxUhEgjh3Fht2ygH05ybNGKtI1jzNVPHltFKo9ch4KLcCbZbEqV6H6oyV1OFxhMkAFO0o2yHMP3CKp798GWzg/SGdwaw5/5tCOzYhyLHKB6PYTUW53z4TRKjv7AMt87yp2E3/SDl8jlECViK1AXhhrABoTZ1ReNa1BhUf/sQPNlVetNnjV+VC/TQOAXInw4CqWn4adxVXVMGXTiqMPOi0VU66tkf9FUKsKnNHGuBBvGX07ad9/PTel1FR8vwOsFhhj9pXl+mF10gzyv6508uIkRHytc1UhkDQ5QpNmqNAEaAw5NfhTd2hfhAW+aOkFd0HWdENkjvVp/bd9a6XgEbWoJShEt5DWb2dI9yyfIopgngaKDdsmvSA5wjs9WPaqES9ue1WuamTkuvxXDFasRzVg+ijt/kpt3cqII5JaQKORPxCxGAVoCADHNd3+Eiv3F8V0aNQ+1STQHTDrZHSxvakUJ7WaLxL/M/dUtdGCWbPLRkYYji8Nr26jLoBuInkhnZX0X81qOonAMxNB0iSxEYzl2cDrYi6N9a1C4BC+9tT6LbTmIBERr/hRPkjh4UqbjGV9bwOHpxHhF6o0WEKVC35S/jjnCGzvZ22MoHMAqzoiAqxIbIsxOCy/BHjVKYRYk1Gvxay6ncDAhQVSmT/NaBFRqiR6kgWnn5vZTPGs3zEc+TZzqpr27kI7YkKXCFp1XpzMeLVIWrNvmkSxzAU5xQHVOrPfrXI4XPksmkERYxYYwo7jLBhQoS5cj1qqG8lwiYkMAk6Yjpw+GwMbZiTp27H1IkIExlyGvT9LjW+DyBAWWaT5X8eCFOhUFv5r6uADojfuOV6RoxSyQSMffn8wWk0vTS+AztUTXPp2JeSq1h1sogRWZzcyL7CbC2tXSiQffkCEb4nEyMCpNjr6InJU8DdWgQTX43vAJFwQjKVJCZbAbJNSpPzoefIETtk2LXuqDa4JYXvj6ANOY0rmXleLDfFtviSHG3jeD/R9t7gFl2XWWi/zk351v3Vo7dXZ2TpA5SK1mSbRnb2Jg0g0kmDwMDAwPM8GZe+Px98wIw8w2DCR7gGTDRNmCMzTjbkpVaUuecK+e6dXNO5/3/vlWt6lYrwMzbcrmqbzhnn73X+te/1l57bZsAp9OlvrhM8CKzfZ9zEx6RMQ8BlR5ahQraJHAGKdTKal2gkkmpB4NdWKWg1lskDDQyMp4LlTQBULWy41g6cQknf+c05s80sfN79uDQT+2ncxfBMmVBpZEnU6vYhjUcG+lGb4TkQmWRBfza6ql99huGQGRASUGzZ00o0yWvUdvkJIgKi8sLFkEQWZWiSJTNWiUBX+R3gxDw87XMPIpk/6oE6KVRUUTIS0/OpsdkPJWN8Lk8o+lXTfTENaZTz3yoL10zc5xLjONUK4LudhFPelIdkhzi/SvLxC7OSTuEaq2JMD1DX3UZpVoLRVeSY1jnvCQQpCzU5k6jtjqPanQrXDSWkg+bz1bLkkywDxFt66EVKRSKqFbogdAjjaHCbvDaNDxK/BLxdLvdWKHhmFibR6gtwlomp+ui1zgGm16JMvFtkrUyAbdE2RPB0N5kS7JMIhP28TP9W8zpb7pfne9LJ6qUrSpl8cy5y6hQj8pxNybpRHzbgcN4fIS4IUDks5rzDFTfQsmJmgs1RTAUZpc3r3lSUp/AW/KYIjgKK4YP8IOUTS0ZldOouYPIVNmn7DLi1IVg6C7jT0PcplfV1nKClk+MWLfJ/0he+XyqemgqH6p6DEXAZPtLPvpIEmX8tR2MONYK9iJfbZo699q6F+R7YVcDnmiyI2NzZ8y4mFoaBFudF6Bz2kWQ7ZFDnbneaCSj9VIKqxxn+tam0qJ49zj7O0Ry4hXxp37o1EdFQayeXfSrOKZ/cgWX/+oyRh/sweGfO0QCEDa6rDX9IB0GS2Oq3QeSR7P7oG1ImLBJeqfiRCKEhXwOtfQCvfYIojHOX3oC5cwyiuUKGsQjn9eHAGXLoVNVI3n3d48gFI1zXolVuSKctVuIEuNCI/sNedCpf8LOQJ0kmwa1QPKm/INwuINnFcphNb9KYpJBIN6LeQRwc3WKdqqJVKOCMA3VAepBiAQq3pWAn8bfzFt6FlV6+TliVZsea7B7lPjlMjLs6xpEjH3XMokh/qq3IcNndtpsOJ1sikRoCVDRJFUDvbuOjeyGdpCZ8yuoixyzO42/PiSZpSxoG54iE7F+rPl6TOGy60ULXR4bR+KdugNes4VPZEiCxr9NAbJVygZlXBhK+2SNHia53jBmwiKRf15M5EP9NFIDzBLKnqHhj/IR392r5QfzhU2N91ApfUXdRGpF7I3Hv97ksOlYdjrlWermV9Y88MaSeHQwgVezvNjSRRyuX8WloCr8pa45mXwav59O4notgA/HszgSrhjPcc1OokwWGrbYo5Xr8Oem4e8aQiq2i6ARQo/fwgrHXmstOjxgjX+v1my0yOp81UV4CIZlXy8Coagpz6h1FNPkjZII3Co18dt0uLa5a/j5nRRkgQoB/ELRg08vtUx1om/rcaNAj1zlD20a41SpQXCrIsFBXy7Tg6cB6Q4HsOQZwKUSfSQC8R7iyRKx/G849gqXHOV1lJ2v7RWby8zKYy5QyGRoZdClANqQUtPWIt6rSW+nSe/cIbC1CHTy9qVw5WqZ7JsARUCQcoVDITPmWTJtsWPtYdbSgLw5eURaErjVDOFqM4wxVxF7PWWE/F6jTF6f19ToLhJsdTiHogBar9P9iiQ4c/TsVHZVVank2d7fP26WJIo5smIdvGGRfMS60ObY5WsNGqA2YjTmQX5GTSHgGj0ekZQGr+v3+eHjPTvRCj43vQIfCZlKpFpaQxMjdet5+Hd1zdSFV82A5sQL9OpL8Ox+r4kGXVzOYWpmEvt7w+juHyCY5RARaPC7eX4uRAIYNVsl2ScOjgqm6HAmjZNyElr1HFpKxKNXmbpaxwu/NUGZtvHQL9+Pgaf74Al4CLRkf3J96DkoPD7j7cXpahirdQv+lavwy6sa3Yseej7ddhXJLsoax9VuVuHceMEAgrX9cSoH5Y5ExRFTpsJYUjijalJCXl8hbK113t5+qbDfKq7I26Fi5mlEiwSUIyQ/o3WSLIXHRYQ5X1pwSRVSWLtET5MAHtr1CMI0fI1CmUo3AIdg9VzejXh5Hk+G+b3wEDiyqKzOUo4Uiu7jHERh06jl0itmy4+PcxKlPPp539LSFLKTF01xn9iW3TTgNsokAsUM+01CFU320HBbyOcLhtCFaPQjLoJdqBu5po2GDD89YwG1wtdNykGFcy1P0RPV+jzHknIf4/3kjeapD2oilx7KW5V9Ein1J/rppPcb4FUUQPJYp6GXbOezBQQCfgSi9FgzaVy9dgPdNNrHDt1v9MM0rZXLSeil0ZWXomI9Gn+Nu7w0EYIQgUznTigfQAl0Mmp3GH8+s9ae+WylCsnjrct8DpLH4X74FC1Q5UdFAtnaSqZKzxF4YwRdXoPXsQT2ikQZsNSPGn+L/IkkiDgqGVHAquz5qLYRvxYxUVa4WWrYiBCxr/K0tFWtnZ3vnKPAe5gcAC2lSu42N35mhfI2YXs5jkF0BcKIewNImKU6fpZGqc17WyTw8vfa6Um0aSwnX27ilU+swO4K4NAv7MWWR0dMlNFS4p3ILI1N258wp9AJS+rELOGUziRYWV4h6S8aueiKxxAdoNymriOfWkIlsp2GOUlDzEdbm0Vh/iYNP+VueCciMvzECDkXHspXtKWqkHSOvN2YWF0wXm+mWUYzM2fqCCQ5r4p6imDWKBMtOpNBi1jdM4qK5SfJKNExoa0LkaQQj/IrEyTSdcR6hykCwxx2fi91iz8TqPkH0PT30LvmlNZSqNLINwJJREb3kbzwubTzQbvLRHxMbsq6jKmJFGiLoKKe2iWjaN1GM8acxE76rkRZ7Vxbl4NOkZ82jtlpDDYUfSJW0eFqUi7zlKES/y3yH6CO+ymbmaYb12lvJkvUhbkrCFC+u4I2tkRc8HB+bzhJ5GiY+7ui6CeW+cT0SG68lQwJz6qJEJTouExZSdzgdVRafY3Ef5R27b199PrJkW31UzIvcqHnoINo5FS5ONptsk4a3qjdpAhfLDoYd1dxoLmM5VwJX5rMmhMMDw3Fxl3/20f/j49ONmI4t5THEV8OH9yaRKirD256BpHqChLVFAqVGv68MoqX3dtwOlXFf3z1Ok7euon5yRl8YTqHJkF2KOzHn8zbOM2bUUbxx+kILqRr6Gtl8fmUjfmGF3tJY1TS1ygPvb+Mj2yklUAi2YuHevhASigkI1tLp3B1YRW9JBC97Rw+eaOAb0yncHw+jV+7UsCJtRZu5hr42iqNORk3hx2fXLRJECx6+p36/GkO5nkyNJVc1CELX1iywK9gF8dL4RUBXZHMSGElr5deKgFJQFkjyNeoQBV5UWL8BFSx7Fg0ZrxksehSqWx+x+Nxo2QysFWCqsCwo+6WYecKm5p952xDIReSrjrOp6lQbj929cYoEC6zjCCCoIxdef3qi4fjIxYtIzkQ6UIyEOIz+DBA4xQkcNVWZsjil4iXXfD1jqEucsDP6xoeHWjB71epWA0qqO6v56rz3ypF6a1mUZ+/AhcVxF9JUZZIdLITBIqW8Vqt5Da08mRknH/3wEGCC7VCHnSSXieV2KzXU2nKVIBX2wOoE3T209NTjX/t8fVyrCMEw862P+0vVeJMh3Hpb/FjS2tzxRRc0UEsT/rx4m/dpBfSxiO/egg73r/VjLeXY2eWo4yhlcfbhwSVaJ+nhCPtWTwQaWDvUD/i9FZX1lZxMVXB+VYc50o2zlHuVhYn4CcYBXvpqQqE6xlom505CW6DKQsMZGgEvusegGkEDm0301JYi0rWx/EfJmgl6I0G+XzG4+fzyqBm6LWW5s/BJimYIwmrw40IAVNLJH56PBXKz2SGY5iaQ4JeiipzFddoJOhNRGIkIvTY2mTqDYLZcqmKCp/HFfITeCzauRLqC1dIoNpw8TnkcVVXZ0wWfJskxvZ16rdXqJ8KpcZIBMMEmWawBzkOW4lyrOainMnAO+UcGin6YKEuhHk9i2CmuZEhkeAqaqXzH4hhBlwl/3WfIhWUVRJcnSFfIXC32k0OXcuA/NzcIq5co5dNIny1mcd//NKn8Km//xw8NM57x7cjmZD3S0NWL5oDuOqeEI2EH8t0OIocizCNf628itUy5ZLev4/yOJW6SeJSNvvFq+xjPZLkqBKIczoal05AuNdEtZLeBrpIrtzUQZObo8iPoo6c3tbiRZI9kksSV51XryJIjghBbobTT9OqXUOKjKlprvUlQw74mtZQlcUpb1KJiBtN0QjthFD4jDrlmL3qlOg1XlPLNKpI2Sya6pqGeNLju6NZHoQ4r8PhOAbjQ6bOfEAkR42ip4qQOotAx0tbWouPj8HVvxvR6CpFNIfpU03kLhXRtS0Gb5I6XsnTKZ1DvkhnpOGY6KHIvbBKJK2Qy2NhgXg6O2HK5SaGafgpLzpMp0aHxlmhd0yCUU7Po0E91/bANkmSh/qtsHuZ3rufWBJv500EtORL0pssY433DfoC2EYHsJ+4GSQGWCQzuqd2cjRFLvlAvv4dqBPDqnT2vF4XoiQPTj6FlkiZOwxP9wj9jCiqvHdNpbe9YRIYP6pLk3AXFmj868ZhsIgBgVAEDm2GVNaVXYalSPPtcwXUOCfCW5FMOk1yUIwsbDQZTUUKFGUSAVWu2m3DaWGRhrG0OIlhm+S5d5TkbohGP4zTpRTmKwU6HCVczi/CT3noF2mjrdlKh1bFdo6Eq9jny9LhaeJWuY01x4P7tm/Bw6ODCFMOKrx+g89Rpn2YXVnG5bW6iSCsFHPGLjze70PIVuAfeLTbxi46h5aWtxTVUIK7CI7yhOS0mG3t7PvmZ3uDphzFtTIJCz/bn4xTP+MoB/twbM8euGMjH3P97z/07o+68ku4oXXqtBuLqwSmYhopK4HT1hBmPD0YJDUcqy3j65MpnG3H8FOHdhGMduDvMISneyz889ZlFCbOYXo1h31xHx7t9REUPdiRiODpoTAWM/QYyYr3NqfgkZcpMKZQLNc9eDGrdXPOB41FyiHABJPIELwuuXvR3zeAh4d7EO3qwperXZi3Ivi5rTS2BJBnKnF8YCSK7yBmT2RLOLVKFkmr3u+zOQk21poWsrQfqisw6rNMMkecrEpLACJhAm4xW3nACn/rt7xjkQKx1xDBLk4lChOMfQROc7IXm/outq910ArBVev2bvZdJEA/qlGtZBgTWqcxlvGVFycPu5ugPhZwcI0E4ORKlQa9RYNGQ8nPeo331YkEqD8yWPFYzFyzThBuUcl9lawJ+YbJlr3JQbSomBpKRR7ESrV0oSRCj4cKSUBXJEEGQKBgi9zQmBQWrqJBwLKH7ydWhuHN3YKXgGNT0bWtyI6RhfM5dRKVBM6U91Tyk56dxMCiUkjPVAHwKm2aIin77sK41zXpmJLp6F2YLXMSXHqyi+eLOP6fTqO0XMaxX34AO79d28D4WYKH2comdk7v1LBerRvSK2DPzOuq+S/jFyrOY8QuYP/IIO7vCeG+QB07i1fMeuat4A4UvUl0EbPd2tMrr08Fodh/08zaID1N9Wez98B7O/TEo5Ee9PE+SXqTXYpq5OegwismckAPQGPvaTnwkIwFSQb6txxFnGPYplGsucLGO85zXGczBAYO1LbBfnpUScQoh6Gg3yQP+TgHrWYWV+kNTNI4FMt1XF+ZJXEEBvlasJFCcHCP8dL9JOMuGsUGQdgbjFI+FGIliGpuKR/lUp5krAu2P2iIqpdEMMj3FUJsc0xFUkOD2xDvU6iQj8++5djfCXre10jyswRUH0HYR6D0d4/SaxugpLcMcdSQ+f0+k++iSNnszBxuTUwZ/di1bQQufv/FS6dwfGkBT+/fjl968ijGB0eQJtkvE8S0fbnJ8VA+iJfjGaIUakx0voSbch3ia4HIAFyNMqIchxgNgV3KwKZn7CbIW+xDNb2ANsHXq/FXJrcMAOdB3rqiVIoWmO111AFVLFTYW0dK2yQPNj1183dsgMaVn1H0QROopm3EElJ6eMb4k4Bozd84KcpRuN34GZv31euqxNgo0Du/QmIxTVJBz1/Z4NQlV3wU9t1VI9UoxzpXAy2Og7Y4bm7siiKfKj/dples8HdLCcc6hIpkzbdvJ/sewMxzi5h7dQnurjZFtmASdhUaj9GrN1E8Yomwqk3ipEhP0K7RuUpwPoc5JiuwU1MIejr183WojZdzrSp/2p3idI0h2jtiIoeK5ChCW16cQrVBKdCOJkU+KQM9oTgJDPFRDgKNviva05HFELFZztPaIh0Xkt9EP0KUDxES9ceqlBCmrLspk3WOn7DKXS8gkLsJD3GyUiG5XbxKIp2j1JHUukP8XNRUJlVhHuVb6BwA7XYwNfk3e75SGOVxeQKmVLkhb6ZxYLUuvnodjt7TmfuavzuaC3NLy8gT04ZHtiHi15w7pvyutuhpd04PdaqXeDPCuQhpW+HtRikLxODiPeMDu7FzbDt2UuGi6euwF08juHQaPasXaJcsjPQNYUdvDw6MDJA0EDeDdfRHSbYo46pBEKRMHvJkSHxWOsaeGGmWpm43PWvneWW/KOXmb2NP2bRw8FreRAebdaJqwqv5tpBvu5F2aF8ol5bL/TGrtXTJKcNjWLXYz3RoJxoEFosMLdoqYFvci8FuAjAZ1mq1CauaR09TJQ8bqLgifC9pDFKW5CGdJWAWbiJQW8Vyw49AnMBJQ7Xo8AH5DKroZsIxWqevFk3Y8xrd8bkmB5sDqjO9t0b86AnHkHV8iFBAe9tpeqLLZnlBQNBL0CxUW2jQ0EX5dG4XPVcK0WLFRRDj49M7GifpELA2COq9XjJWygW5AZSc1n1bl8Wz1gXnf1LjfBgDrAMtxKxluLWcoKzrza1Fz+FawcGrlElN1kNxBzvWIxJ3NIKiCW9Rccx+b3oMnX6/dVPkIUfm76IAxyI08traQyFuL18lSM3BppeivbK4dZyGVnW8D6JdTqFd0NnbBN4EDb05p//e98vWLPzVQodQff/g5nHUQwhAOWHyqmX0OSYmK1t7ZOntiBAtnV7BS79+ithWxsP/9hC2v4+ASYNg1uIEwPLE5WmpaQ1P4U0q3+1KZxoTE57lc4kkeAVWFbR0sA3BwTV6xHgjZlJkJBTu07KSdgJseP6VDK/B+2ltViTDNArqRtj3jq12/I4OnlFSocDFGAU+K79vDqFRcmyE3oYK9tADMvPFucrW2/jW9RuIkXE+sXMnvRiOhQqGCEC0l1m6wH8X3UFMk4DoGFkXCWiUXvog5d7imLV7dhCEb6CYk7czhGgiYcidUXqRNK1RiyCFadQ3vFk1sWo9N71VR/0zibvr77FVaeTmBDRFzn8hQ0BwYWhwNzF1Y/njzqZoV14h37nryCzN8REsjI70wufinAaSOLGUwQzJ5tF9BzCSvUWDXYZ768OcN7JDrZvSezJJv5IBzafKcQe7YCmJVx1TmL3AvxXulAGWLGi+VKFOS4XaKibA11Yxzc/tbH++VlzshEK1o6HJ93Qv4pNOe2ulLsEePARXN6+j3BUdgCPZUlRDj6kIE8fcbCHV+L3hVj/KhgyyiEeMHpkZav0f+y6yIO9SoXgzB68fP9Po0TmcD0t18UVU3uhzpm1MVucz2g546yvTeOk/n6ZxruCRf/sABt+xm+qyac5vN76mDHwSDXMoGkmTqW3BMWtT5hybTldyP4pWDNWZM/CTKEa3H4FXURTplmRKa+MRedeKiGzqpyIfyk1QdK5/710Gis+/dsu8pwTADMncIvVviURubXkWW0l+92+7z5w/r+ZwrmuL15BNUQ45BfEt++Af3EecOsP7p2D1PcBR4P2kk23+1ho3CfMd4yYd0Gl1wo0kdVC6YBo/r+2dWnvXMozw7J7jbePl6VUspFI4NtZLm3Zv+f9HNX69vUoSt3QZFsmSzXEy1TEl3+qv5JakqU0Zu1R06AQDe/jSI9a0Oc/DTVl00yCskbjo7JeEP4Z5OSpsQ+FezBVXMc2fkUg3RkykL0+HkbjhieKqdp9wvnYT0yqcf1VWDLr9OJG2MEGSMeBv0x62xy0nc9Nx8ougXSdY0ruREMsKKbSgJBIDLqt8kjocTljNYg9JBOQNm2QTAaj2iIvl6vNitGLjFDAVZNDWEYUvTOnL5AgNClm7SxPPexhDxh+BlJSdXo05ylPjrh+yaMPQpdBmzzG/Q9LQJihYVF5T3EeDSJ7YaXxf64oCe11LjOM2A2Rr8V4yJBLajblVprDCe9qpQO/NdOuf0GRjFMLP5XNG96ORjtduK0z8Jm2S3fkah1fLE0/3OIho7MVUZUQ0PDJAb7Wd8o7mIvYVkJ27SW9wEhGyPnmXYuc2PXeBp5OlwRKICYQIbpaKY2h/7e176I+NAdpoek1j2ZmztaoLfzNTRbKZwvfGOd4cAAmc8Yi1fVLPYRNIJBMmdLp+Tc7z4isTePHXz6C4XMexj0Sw/dvG4B7u1O9+XVMZXm1lk2eubUQaT8PyKVeSO2W5C0goAjrPW2FXFw2OSlabSVHEQIZGoTNTrVH95zXMGBPg9Dm9J8U0jb+VPKYLqsrfxqAYssE50fsqyStSxNdaky9xHMu85yMdWdVedBERt8IhNjK5NL61VEA8msATvdQZnTkg4qDKX7qGjLNkVaCmE9bUqHMqF6tbtwYOI7c6TwxboYc3TLzoN8tCxvDLSKk8L42p2f664clq6kjeTaEeer3m5/bzqfFzGptqGlV+vw56zNTLFkmqDi/R8k3nIp3mcKza7HdxcQ6nr9ETDPbhyONPo6e3s2Zaoc49P30Zf/LnfwXPUgk//ZEfxrE9lNvFC2Zs7cH7+Zwc00oRdQJVjQZSyWYZAr6fxsCvygh+Px2d3RxLzgvJQKuQNfvPXclxWP18XcRQoVAZYO34EOlbm0KGzkSK5MPNufQH44SK7YhIAVWp0eWlFz1lDtKyh2n8FUIV+arpPRn/dZBX7RISG7OjQzimcVV5Xxl/U953oxHXlKsgAqgyzfxop3E8iXHOCr1LYpvxPKkLDW3LI7YpAiNv3IC/sEkgrp0VIkKbxvm1tj6Ppt35fjmTwaW/Po3Tv3eTHGgUj/37I+h7oJvTu+k70g/tmlA/zXHE0qv169SKaJEAlFZniFV8RtuPWN8AQoPb4ZKRV/VCk4PB76gIkHb53G68R5WyquUO4WqCemDe39RH6aQO/uHgtDh3r6Qmzfa2YRqllaUpDNMA795yoLMuT8PcivQhT4+/lltFNBZDwMd5Mct91D8V6tKyn/I8tLfe2ADp76amXCjlhsjmaHv6bcOvxs8uXuUv9ntwz53Deld7mWq7sEbjT897MMnn1ljcNfZ19imrpWk2ERLNp3I2VDzojkZccObOwyFuWcP3E4uon7SxNILIBQdxuuzFbMUydfsvl0ioG1V8MJLC455VXsuLAuXCE4hAT9tqcI5oo1wkivLrtU20c7t7yU3n1Y0tiNrUp0OJpPkejst0uY2LRcJp25Z/Mm41515xXFofkUFUyU8xV4W/NInanqJ1Bw2oBsMOoFEqoM7Jb5EV2koq88fJVPyoNfjAFByb4BsKuBBWlrIVQp3CpfCsi+TBXV2BW9t1lKBCZm6Rydq8l6WShAQvrX+a0Kxpmx+O3ZfQzp8x65Y6YlVMvZWZN5nolupDd4+SYVHQTajt3gNzZ9PwaFj4I/CVgZChUQhYZGNzSGlTU4KXgPN1803wUJatMNW3ruxvr1lYLtbwzdk8ulsZvDNeg8us77APIiVv8izmHU00PY5WgUCemoVFD8ijPcUEMptgZ99+jo2fN2t6Nv5SlTVl0Etp9IL+FiBKDqRkJGXX0wVcLvqwc3QMewdkVPW8Ukz9rN+Hht6hAWpnZjoVJCMDWFnZgeO/eQnFhVUc+4WD2P4wPZDZ45zDIXh2PrWu4Ovf16Xy64ptjmmljEpOBRySE3mF6pMSpeboKfB71hCVbUNx1/hdAYfk2yRu6bp8JgGcCIWiCAohmxutN0VIlABGRb297Y9j7AjQaOS0nes2wFAWzXY0Mnuzq0DEVbKk9WQZco5Tdukmnil6Eaf3+qRN0iqPVFEGgau8zZyeRc9HYykywC62dUSzEr8G9qNN0KzzM24Sbk98mL1f7yvl1YCLwF0Z7sYz47Npj7oMrfEsOD5GDNfHU00CKm9IYyA9l7d8tzCrEZD0zPKczcFbPXtQp3dfKldNwmgksmEUXXhhZQL/1zc/i5uTU/gPT34AP/rgO9kdC83r3+TbNtw738mx03JIBrlSC0vpKizj0dTZhR4kPA2zpODWWqzW1FMzJBxFOtMVs9e8Y/xpDKSjehY+c6NWw+TcFazRk08khpBfW0aEJHknSaQtD1xEjYbYoQy209eoD9uhaJZxMlRLQDJlTr/jZzW38uaVxCn8UHSypAgUDZF2ZmyWjwrlRkTQLydm87i5UZ16laJ5FWu+TsKfPLcMjXUw4MfY1vHOwUX6Lj1aM+ZKUNSc3W76mxMmUio5UURLzsmmVlqeRnppARMvVXH5k/PoHkrgkX93GIMP9tIY8fuaalNKmH8H2ffNHrt0h8bU4TOq+qRCxybfSVilj0nuRY6U+HgXAZT+a3nD4I3qMYgYbX5fTdeX1y8SbMraUrfZD+WRaFmkwfmUDLurWcr4OSO7ysNRzovqOlgFzpmHzsMwvX0/5VIZ+4o+dO/gWInAbGomqsV5lPMpj16YvflZNZZyXLVjRNG7bm2ze+NmEv746MfsZQzWKWciPoY0a06I0dT1iyQZcV+URjSDqdIq3jt4H3ZGu+8y/nxeOqfO3EXjnFq97Pvadc57C+noDnyBXfYXJvGd8RLtRNDMw1IrjOO1LmS9YTwZb2B7jvqvZ1dukYc6KsJIGXTpXBI9x9u2cXe2NKfnC+QgL/DxHu6zxl0/9x1HPorFK+JpxmAYj6lCV1Tg4CGACUAUVpMwctJcTpWOTRA+GmsvJ9JL5hMkYEbsCqJhL4LhEOWVnY4MkhxE4bea8DVyJsxUs8Mo2TFUI1tQi4yjndwFj4w2QdJZvsGf62aLjqPqTIoaiNGRlbc1EIUV2PERgiwFg16KReNoc2DtPgoZha0t1q0f9Z0To20WqiZnEmg0NwLs28Rio2kAqdgczCafo26Mhgc5GtE1MlYXAataWsOMtqg4NglNAqsUxiKNo7yjeY7HrLarEUh8FLB5gluFJCdOxahSiXSUr1sgc7t1BMnUv1bBIno/yhgOt0oIUgnPOP3IBIewJRlmlzp9FVaXlFlN4RErTNXyJrkv6LiwOnOB+nECHl6rSNJ1mZduECh7xx5EwedH1WrBR+9nmUA6X8nCQw9c1b/KVFIvgdE248Ev8ZlMhTbjLbJPGjDNofFgCQIiI4rYyHNW+IxjvxoYRso/gJ6IH90+gaMMFzsr4yPCqLKrIg0EZ21Hs+lVLl934/jvs69LeTz0M9uw4zE37HAENkmbVePnOG5mrznBQkeOtgSC7GuFXlqZc6T/6svnMJefRS0+xvmIYrW2Rux+Gb62Dw2CRpnGRsmbWi9e5nyUwkmS0agJcYsRuxVNUoa/FMuE+jcBu5qqmCnELFKw4fXQEFpOg+SSiihdMM2mYZymMS/AVhUxjZe2sWqZQ96iks9qOfCbmPL0w9+uYUuTxlqgKYNr5IDApvC1Ik6GnPCaqVsmU93u3k1jRQJXXtKiHFwCEiMT/J62w2m+RHYN6PFlibIy5aU3gS6zXGCyhDeajI5C/KYiGsFQxEaZ9Pru7aY+kWQvXkR74QrnjaRGBYV6d+HMles4d/4c+np70d3N+2opR0laBPULc5fwwtXzeIj48f1btyJhkXAJR0iIFfpXAptqM8iYq8Kal/ORjPjQP9CNeO8gvCQ9Zh1XnxPp0rgQjxxtD5b+qBYA+2YZueJrHCsXP55oVdEdCiEa6kEfjbey5z2STw2G8jk4cqbglJL8SDxNyVrlfogcKPooo0DwbXFcSnRqsnWP2S65trxEvyeDgJY/NzsBur8MlWSbz3D7ddPoZeWWUMgQd3xJJPsHENZyG/vq5zgHiItyCowxUwRBBWbWx17LllOcu5v8vrZhXpq9iTIJYSTWSz3dhB80OnabpIzz27NvGD2j3Zh+dh7LZ1OIb4nTVtEwi/Cqf4qK3p5bGiRiRGvyOBzqmaoeuqnbWo4sUi5LMsrpzlJXgfLUoL55XX6coizeYp96qdOFzAS91ii8ia1wkZCscHx1nHmAn1WtkTbl3pUV6VQUih74uvNjE3fsNLGUhtkTG+SwBylXxDf+7SjRknhjq3AO++PwGrZIMfHFVOUzZI8PIUfotjPFfyt0rueUzijMb+R481ywifxoqUCEWhGft3DG5hTg5keHlZ8lDKpQl0z0h9dmC/OZqyTrwuUeYms/X99BTPTfseTBe/IZ2nPn2LcA7OGD/M05j/SiWGvg+esk07RLTw33IDa4Gw7H3+I9Io0MovUVTC+n0Zi9hPGIC+5d74StypbJEf7eQX3meOUX4cyfp428abZhtzkO5mh64pyW0ZSwaY6ol35THkW6VMHW9Ez2l8+3VlM0wIVBn/Mxy1k970io2sri1bocBdol0NGeZ15sZuIqPvmZL6A70Y13vfMxLGeLGBocxLZBMiMZMSr3zPwiPvXF5xBO9OL7vudDSGrfrfYwasuVksU4MZbNiVLYS4aFAq2DYfKZLCo1GjWxfq+OZqSC01j5wjEChICAHqyyYTXA/Fqn6Y+7Jnqjyfgo1EUhVn1lhah04pmOuDVJPRrsIEmDPEYZMmOYO9dSSdIy+6uz+P0EhhYNt8SFZoTPWeD18rC0pCDjIfAQcLBfyjFwJCTse0PeHpXBbvFavKeboK2z+U3X5UU7bsO6FV0wW4FkgMyyBJkx//9WycFXOQW9HItv635tj6cqp6kRyigAy2iRJAncFMYXATJG+o3GhE0Z0jJgNo1alYbPIWgG6CVZPs6TGolEp0AT+397nN+8qcb0l1YtZDkk7+u20N+ih798gcJswdZhPyIRvIfdf8D0efnla3jx99eQX67j4X+1Bds/uIfDx+fR2iKJlwpKdZaZOL7pOQpqHY14HwEzRJLCkeTjuR163vQs+P9QiVCFshw+V3PquJlLnWyn8dVzKrmwTAMs5XHRsGjtUVuLumQUtNYq43jHmPHBZbi1tUb9MCFZPqRkSt655lxLMAJjeTM0su1VGkh6Z3YfPVN9Tp6RrmPAj3+S0GZbFp7x7UCcCvqkXwabcifgl1IaL8kLh/Oo9B2bOpO7dZzg60Vs/GF4iimqEPtLz9bNPpX4rA0VRaE8esK95twM8wy6d3qWRJdEQnrL8TSvm8b+aIlD678iM2apbH3eNzfqY0vkmQCjrWq2jsKlnDZJNMulkolkafuqrXsoT0LX1zIMgXw5lcbXn3+OgO3C048/gh6zXYD6wfu0505xLEg06SVBuRHCgOROQwpNZT/pjIjWylV+zoNWYhzLJHO3+JxtVwB5Gq3gyC4cHTuCqKo6OjWzra1ZI6bQg3bRANgy6vLUeR9TXlZ6quUVGrA2x7S1dg720JHOmr/wSNEZGQORNE5xdeYssrkMMh4aJ48LA/EICTn1XUTNRH8EoBxHLTWouJQMk7xj4hp7wff0Lh2IhXPUgYtwDx6mTPBe/J4S3ZTjouU/E/aXgRRemANipLedmSoSV/LEH9UTaS7fomwrO38/L9y5volY6N7CLN5bu0EWSVBOf+Eqbv3OTWKajUM/3Y/7H9+JkMLxG033X7pknCqrf6+pb1BnvyRLXo53s5Qij5xCLNxHSBxGjYKrcLGcmYqiBPycX/LjoZySZBknl89TISnXVkMlCZfWbiLI10OKyG4sUQqzdBiYsFfRExnUDaItj1xLxpwfg4EK7VPOVYPB5KVI17IksVqWVF7S5hC8aj3I4IWEn3r9Xo0dkBNCGXCIaZbqANzWh3s34/kXqziGJQy2KWcifdoKaMjf22zU6fbkCYpoBrXRhzCBBK4ULc6rTR7ewri7iPvsVYSKMzTWJEXaFmqcqi6znf2r15cR9Nh4394xEiTqxRs1ja1sq7CB8m22aIuA0RF15IBokkR+tJxHe6d5avP1Aonf362E8OW1CJ6Kl8ddwVD8o5dnM/CFIvyJ49JMBl/6yldw/MufRWnxFq+dxTdePGWSwHaODmHm3CkCxBrmVnP4+okrOHV9DguZCs5euIoWBWHnWB/OnqDyXr2ERKILgViSSsSJkrEza0/slyaV4B6gkQ+GotSpFsrFEhpk+m0aIjFklXC3tN6htSsCgaOEHiVA0dvQmpTJ5iWrNIIj8BNJkGLoh6Bv6lTTw7LIKu3kKI3kThM5MO/resuX0aZSmIQtCqKSrLSv2qPvUklFRMwWMY0hQUzeqxFgnSgmsNL+5ACfjb+NV0EgdHOg3RRUhe390SHa00G+zs/yp83PFe0AsqoLznH2BCN3rNPpr4TXwpjfwiUKzAxld4zD5SXA2DJIc2fhLJzno7bgGtgDl0JjYszrEYJ7N1610YBNlmzLU+QceEh8xMBvV2Q0PxRwrYEaoNHA88dYr3s1fUZnTBO/OOQ3yxTuuoXtLiqvwEkAMXyIfesnO52ikGeQy8bxyh9MIXMzjQd/KIQd7+mDO6ExS9Doq+QvlUwRBgPaWtelh272DQc4DzTmLRJERX405/4uuAgI2slg+kKQsEppvjYGm16LrUgPjbWlbHd6BR5FAniNMElgQIohObwdJt9ovI68CRk1vt+kMdGuD5uErbJyE3V+Vwk4Inx1Kl2T5Mvm6xWOZaN7O+GagKlqXSJ4WmIQwZOhIJHR+dxTThR+GpwtHvaNYKQKXHneK19Yov3ppkw4yFFxPUsX0KRn2xi5Dx6SVQ/Hrsn+tLWsQAUulNPEzGUStx6UCByrBMEGCc3i5CUsk7gHB3aaTPrbQKfQqEK5Ws4SiMqD2lHLAQwAAP/0SURBVOxJao6VQzN3Bq2Fs7D5vvH0lf+hZ2C7Qo//0pkziLqbiNk0mgJt5UgoR4F6sUyS/cenv4m/vXgce7dswYM7d8Ol0L3C6JwrETkBu9m5IY9ewK68IBk+6qFZKpHBNlX9ONe+OEJOCVW7Bm8kjpFqDf3eBLrp/WjLqbbmrmaKmJufR25t1dTi0BkHXhe/r3k0kRk+v7xKGXh56E0Zcuqb7qO1/SbvabEfrqBZrlOdk9V8BY2W1+xmiEbDcNt1tOUseGPI8r5FGUGSqjQBdJ74Z5MACC9maTx1lG2MhHJxLYXVbJb2j+NDI7hIfKrKiaCRTZNciSj4tHSl+ZB3bubK9NpsjdUW2QA9xYBToUdJgyGjZ3SRzyMvVs9jSAeJBF+t8drtfhvR3jAqL5XgTJYxeHAQwX6OL79jjhqmt2+88vFHOk4Pv6jiWwFey0P99HGuov374KW+WsRG1eMwe9DLJZTyRbhyC/ARq22SRpvyrztreUHZ+Z7UDNx8P0jC6TVOCHVYHdP/yZHUOrdwRnJnZJKvk5jruGvVRTBLOlraNESMuKviOMIQJTn7OV/SOUNk+T2RGO0UKqdMOL1TpOuNGj8vw8gxFL4YzH/TZmEhnSV/nMGwdif0bceMK46VFueDGK2s+Tdt7Jt2aDSnXkGNduds7EE8X6Jht9p4sKuNRxIWtrVTsOeOo5yfQa1vG9xjh+HjmGnbtKJLs04Q5+1+s+19e4xyt37pezbhNPHabAlVoR/ZOeqsTeyxe/eQ4Ink7YYO/VI1S+mHdiOcC+xF0ZPAu/v5Ws/Ix1x/+LH/+6PXp+fwhf/+NZw8fw1/9+VnkU5z4CiYxy9PY61QxTINfQwU/nYBX3vlLD0pC/MzU3jp5Vco9G10h1y4cWsS127dwulLl8gKbTzx2CPoo/GXQBmmLO9TQi/DL4ZHARQ5ESMOUNmivYOIxrvho3dRLOaQXVuifjag84y1NmkERZ6XgIcPqq1et713eiMlel1T8+dxa/UGzi7exIWFa6b8Zozg4tK6kA6TURiJyqWDPawekgENvhRVzMgQAnpi9NbaKumaniKLV5iGAkyh1J5oEyo0oXIx2M0/Eux1wL3d2ob1i6SJnOSLRVMESHthdYCL7ITekyJubiE+jso6zlVtnMtbiK1eRGTtOlwiLwRmu2uYuEGFeDPpIFCZRDcpkViySIvxCAm4Gs+7mvqRJqhP0RhdojE9tTqJNf47SuOrPaKmmQQ5LVPwRwlLBDYfPdNUvopUoYIebf3polFVOCo13Yk4N4rkHm5c/lIRN7+8hH0/eBAH/9U74ekZ6YT19BDqq0LtInWaH/VR2wk3jLvCy8rqVtOhMArxCSxMo3LTyEgBTN6IXpdxUoazPAgZWjUtP8jjIth3kvs2zRXl0lmbxVp2FuVYLy/fjwyNVIWGNphbxBKBf42kIkRFcxNsixMvocVxDWx7FCs0NIrwRIurKNCbK0V7DWFJ11ZRzk4gQM+1RqIxXWyaEwO3hMTESXQoD16OX4Bes5vyF+J8hhWpIiHwR0cQSY7Dw/cVWXNRxt1ScnY1UEkhTM/VTTD1UaH9FKLqwjRBs4neoV0IhaMdsZCXqOdVYpa8YoU9FX7caHz8dnYJzZvfQjs3S9miwR4+vG70OYZ8v5hexfzVi+iiEbxv/w4aCBJnkV4tWWzMHQ3nC9MX8YkTz6LIv99z4H7s7yNg61lk1M3408iqrK2PfTPb23hxA/byevm35tnIs/SL//YK+IQpveiLjSJaXkWY6Cu5V1TP7bY45k0UCzVE/G50JbuJHyR9pjKgPDYaVEXkzJJR2TyT2cnA7ppkY97CrKFK6JXzwOamQQmTeEd7htg1Gj86H1Z1DTVezyZB9fN5fbbXOANKu0qQWPiJOyLTMcpr3Evvkq8HGsTJZo5dIEHlOAVJHoJySth02qdfRNQjvOJ4qJmlg05rsTsiBzZJia3oi5KTaRi0Zp4jcciRGFcLWTrNNbj4PfVFUUXVARkb8aKZy2HiuRwJQwg9+5Ow66toT79M4I/DvfUYf28ihXKWRJop+9q+u7mQkfIAVHAst7oCNz8TDrrh6t5Y419v7JtZk1YMTmcA3J19n1tBM7uANvVBBkiRRz2HReewPXeSn2ySZD7U8fLVRBQMeeYIdBEbdOqilo0kJ8IdrdvL8SMZsiTLhhC8SdPyl7CPMmeI5ua+va5RMEh05pYXkac+Dw/QDlFVFNOZLjv4Fi91OueQsnHe6fHIKb2jkcy25y9wPCax2n0QX7D3IUcH9tv729gbsRGsZpC5dhzT06eB3jEUekZRo+wPkMBrKWSj3SrYfHwL98UdxAV9/0NN1+WPDL9IFDGzQgJ6QioZ8OHpsSim2/6PuUaGej967tx5jG8dw+NPPG6+46USjm3bjq079mBodAzzyyl0xbswsnU7Zley6Ar7MBSjQtA7eenkRVybJNBQMYcTfuwfJmPKdEI4/d307N0UFK2x0ggZu6OQo0IpAmxlKct466YEbYUsbHryqk7n8XpRIzu2KOgmoYKAYikPQQZC4VmF3/VdCS6v16QgzfIGdf7uT4ygh0RiMKmz2hXiJ6iJHfFaKtpjDJi8vCpBikqtU9VsMkRFCJT5rnC6lMJODlOZKEDyYiTMS1fgLF01xko17E20weVHmcamyc+04aIBpSGgQYtSkBYISBn1tdZEpkDF9LlN7QARiRka0DKfIUyDtMC/dbKfl0JRzaZQmTqLnYUb8NC7/OZSA2vJ/RjoGwS//haN46SjiPV8UhCFLE3oiuNsBv/eTYKe4viroMYWAuRWGrsRGrFoOW/C2xpvcw69gF8Aas5TT9IwxbE10ECe5OnVWhx+Ak/3wBhtLMmGjHJ8BNNnbZz942vo2duF+398L8L97ItYX5lKLeNET9octKIohtavBQgiWmrGaPMzMiIcZ429qX2uXBAljCp8r3tpJ4C+Qw/dnC4mwxLgtQQeiiaY0r+cK60Pbh4GyZDC5VSSYP8uBKUo/C9IQx3inGg/f6xnHN183c0xaE8dNzkUQXPWeRQxynJcEQkaPn8vv89+WlR2X1kV7/oIfP0U2zzmFmYRIHiO9g9wGtinwgINNg2Toh4aV61Lz56jfJChD+3vjInkXGMhUiP90HZMAqHCeMrB0JbS3PwtPl6N07wDofXy0o48+bVJtDgnVg/JLYFZuzCajQYaOuqWINqcehFNkjTX4AF4VHZUQCv5EGng87RJ/m5cvY4Cghjac7BTztZEhtgVPmtbRJpzoG2hy5SRifk5bPeE8G0jg+h1r3v20hlighUZMlXrHBpY5TCYOZVXLpKnML2W6QygSrj5HUMKKLvCL3mSxAN5hCaJk69ZuTVDnvu3bkPc06RXRq80qMgV51db/IxR5zxSzy32VWFls7VNYdbbEQfKiAwgx1G17HVMt5yOQKwL4VgcPn8Qbo6rKta5aOBVCEkOj1EhRRr4DBbxySwPmY6qsf/amlhZNWvqNq9tNrzwS8IvefaG6MsJ0hgQjB2OuwqxyPCr9ohgTs3gJe+jqnbXOXYpyp52SGSIEX5+xk95d62TCjW7mjIBreyKjdkXlxAZiqG7S/kBNVg6ylr6f7vxRiLT8owVCZUOrTcNSZEkojBH4toqIT68nUSd5IAevyIkKvyTI77UVq6QyASwGOzFCmVXJwaqlsNajv0mZnkdYgIdgbqPzgPxbYVym6JD5Z0/R5LoYKZ7HE3qirLn15avw8O58cg5kaxv5LUocqYooGRN/VTmvz8AHb9til7RvphaLRwnTbnmp66/V27AJfzTspWw7w1atu5gtkSaSX0IFmcw5+tBgUR82EcSyC4EOHmjAQuHKHY61EfntWhJdrJsm7ohZkmWON+kM1At5nGp91G81OwzReae7nUQYn/afLbW9Bn4aVdaY/vhDsfQRxlMEAtCsoO3ZYfmiEIwQfFVlGGYIrouCv/TWr1F0lxzo4cEZjDgoFaxPmYN/sfvc5JdcfwQWfuHB7di0B2gMfOiykkz2JlPcfwXSSKCtCcRk7Gp+s8tfq5eJki2K+hKdKNGnW+S2XlD9NwrBBkKRVcigggVymSB1ipo8/PG01P4iApme2h4JYxa+6EwyCYYxVVIXZLYyJukhhIVvlRvwsPJUfUlbZ0xiq79wPL0BCT0sBxPxHzNUcZ2s24EpOPxWCiIPdfpfVNIdbjDIMGkj4Blq0+6jglH0tArc1TGxkyMvPq7ml7mtbU33pQQLa2iqRAiWaaHfVAI26HiK8FN1fPEolUrXaWBVYxHAK3iQoVi5zwBJUCpvkGYJMmVm0dmZRYVXxKebgo7AbfUtHCxEUbOG8Wj3W7sCb9+p4ERFeVf0Nsx5XmjZM4y0Pfq/x2N35NxJLFqa470XXq6bZIZhZRcCo+LREgQNgnq3U3vnMw4uJQHDnfZOBDtfDY7mceLv3YSq5fTePRXD2P7+7cSyHkPehTmWwpFGxZ/j2trXVBZ6zLqvgRMzXMSPWvwIJz5s2gvnKMcUYZowExGrT4rz0/h6I11RzVtpRPYigSuLzuZRvKmfANjfCP8jnlGNl7DKS5RPmlQtKYt+aQX0ZoncydhdQ3dz/sSeIU4AlGBuYyamrwXXceE/vm7uIIsjf8zzV7EQxE8yXGxRKYEbFqXNcaNpHHmDMlkHjpO2yQOahumDIW2FOo6ks8ikUfrnPREa7UGcnPXeOsmh3A3fAGdBdGinmRQXJqir01kIvAFgj5TZ6JGo58jAWku3+RlOTAERtX7jsdjpkiQ8dS1PkvwnFmrYilXxujYCPr7Of/rTWWjTeEl6pBDHZXhU+h7bW0Nf/PZz2N5eRXf/fSD2Dec7ETlpJfSdR12I6JA0mb1KRTJsda9BH7UE7PNTv0l8cuvTNO40KDTkrlJzr3BCDlmF+f+PD9LT6mPxMiMDXVa++yVea+lA0VTdK06dVkWWlv4JD+K2hGnjHyrRgOJnC1jtsp7CiP0t66lHBEtCckp0VKF5FGOhnRCkZM7krr4d0V4oegS37NlBdSo70sXzFKXa+C+zlr16/SPfTPrtFneizK64fne0fgZhfi1Vq4T+DjGSgiUPLibJQTq/K4ywNUvXV/6q6UdysnESQsv/vpp8mg3jn1fC8m93XBtfYhdEwayEQPNtjhdT/InGV/XPUUpi9k0nXBVgIwRZ1Vy10VZI1YRw1TGud1ookk5DNMLifQMId9om3LCKrtuKu7xs+GeYbN10L0RaZJ865yF5RtQHpmtLXeK9ui2WZJCyZRyZExtifXxyi5xiKfhUI58XWNYVgEnjks/n3mhQueIuDqinQK8SIrjqaTIBMdzmobctXIBYyT+a/EtKDscAxIsnbqn73dtil5oC+aV6WkcXyiib3AM3ngcFRoP1fYfeI1X3dHqNFDPrDhIF/J4KpBCd3kGM8tZPOvZA+/wLryTU9KpZUPDT0dFOTQuybzwiWr8Zk0E8OtrForEex2YFnF35uV/tNUkHxwnbeEVOeo4qg05muPWC7PnnS9NnkL+ynU86orgqUP3obtXa2MtVGmcWmRvQZ8Ldr1FAJBR5Zf5d6ZQ4Q8913AQiVjY6JyesEVP2iEwuClYbX62ReNqU9HcZNgmw5xG11RaalGYlKEolqvtf5LvsMJEg2TWVDrtLpDSifEL9Gg02vRKBCg6sMR4fKZEJz8jIqD3FPrjhBuQlyFnp9r83ko+j8l82gjtIslKm4z18eGDZF9SXA0yO2/Ixvp1FLLkc/BCnXsry7vzgPdofF0DLFAk4ZE31C6myEh5Kcdvau7HegY5TnEzwbkCFalchF/70Wlkytk1w8pi3X1wd/WjymfycsyF0SoZrK04qjY4V3fjlYyLJIEC2kWhlm6p67yn2RokI2GS5jgm5o03aeqvEvJEfJQdKoMjT0JAJlDWmHK+ZN/W6DWVm03M0Ii1+N/9iSHj8cpD3tx0HK+OoJwjQ34saWPEaeL071/EhU9ewP4PJnHoR7cR73QPXlvLNQLaN2oC4wKBQaBNQDFVu7RuqHoTnGOFC50wjYJCgaofofnRFiUZ+A2gU5P3LBA33vI6qKsZEKQBkDcrD0Fjt94cnTZXLcHSti/2UecBtBcu8B5JQzRM/0W0TESCYyeQ12RpDuQ5a3eMrqsoRCmFLEn0M41uGusp3PibP8IXvvAlAg+9QY6hOc3R1cSWvi68+30fwNMf+BCGQ5wbyaGiNopq0Qg4+Vk+ZxcawT7k8xk6mLPwB3zoGh7HaluH+dQRLtZQzMyiQVnxUY8sHRBEDyweoPyk5qhOawiM7EXT28V5bSESihoPzSqt0K7w+fkdVX6cnyPRJ3APD3eiFC0SwhWSmlRmDWV6eykvgTfWi/3xrbiSm8Pvv/JVvHzxEr5n/0MIL5Twid/5QywurdA79SLgdVOWgyRYbuwaDOKnP/LP8NT7vpvYQhwRgVJ0hsassDZrtv9lFpaNsenfuR9dXh1840aUJBjLJ/h5ZU8f6xh/1SIxxpXjo+1hihiEOF5NzjflFl6SARMF4r+VA0DnBSkStRGSB+0FN7VH2Act+Yn8NcvI0Iik5TnSw/ZS9xN2E1pssZQTw/6/1jj/8iyp7yZ5Uo6HdIHebXvpLLsUhd1PgninevAe7KOIqOTUkN4NB4O2O6Nz+enV+/zwuRz4SWKUD2XyJDaYvp5HMqYESREovSxAyZAo6Pm7hvkRB2f/6BLO/sEJ7P2uMTz0K4/AEyceCNu0d19YK11Q9G793sZ7zqyisDiNhmMj2r8F4WSSX2mb8yKU7KlzE7y1LCqlijkoKto3RJjwmvwLD42Ji+NZbbvg6d2GMMmmDhjTPdvpebRmThh9VTKuIdRqxGTHFFbiY9C4GxK80ajT0i8nwrnx01l6Kyy7o/G+JGBmbvvvg6M1f37fkCe9SzlvEtSqmSXkMitYdfVh0tuHL+csnC04eFfSwg/zttv8dBabjjkYbqpCj5njrKUme/4E/JMvo2zRMRreg2DfCPLeHhzuCeNJGmzZOE2Mk1mEM3eus1StjH/z+lu3W0Ubp/IWtoXaOBzbSCV966ZP6oRXkSev7UdKUS4+ay8xb4HOqaIyQ8qrYj90mFq2UUSPNzpufWXqW04/DeV4qB/1WhsnVifw58e/iAYZ/fc+cBhPbt9LQ0OQ04DKQEhplWRH46WscRO6d1PAlL2spB31WGvjNgGQBMJk+xPkLIX4SA6UoLO2Ms9paqC7n0KsxW95/mTcOkKxnbpmQM/u22MA1+zjFIBrAnUvJTjISIkcaD1I4UUJm5RYHon6uGHITOsMfIFEpMF7t6oVEpJVssAgQVLKq37da3LYLwKfUyDYUGGtCMHFJ0Lx1hNZI0POcvzKqUUy4hQhqmJqa5MoG1IQ8nsQVd13b9xkgsrDDwYD8LEvnfK+dWRzWVPMRXXXBdYiAattP76wYmOYXf5gogJbBlyGXCCkY27fTpNhEQhpzAkiOnI0R2Dh0Jh1TS/nyq9EJ350tVrATXpgXTSwCvuJQe/UGvVmA6tmiFOZvLCIf5hvERQa2HdjBWd/bxLxsRge/w+H0LWTwifD+VbRCBE4zTnJgxJDlUCo5YP24km0Vq/Bjm6HqUyoAk42SYGiFQojaz1aRFFzqSkSUZA3ItIgAmde5FOZCAkBU+FOGWo96O3XVyjTDXoc9CpELvW6ttMsX+J1SEz79nbGW2WGZTC151/fF2HUvZR9b+7FliW48VrZyBY8U/Bi8eJpvPzx38BzJy7iZ/7lT+L7vvc76Q1dQXphGp998Qb+/msv4h0PjOOXfvqHseMBHTdLWVOXOVcisFV68kXKRYkefK2Uo0c0gHiyF2mOe2FtAT3Uz3D3oOl7qVAgwawRY1MI5WfQ3b0NmeQQ0sUCgm0dEpWGq7KGPnrbwe4RcpgolpcWsbC4gL7+fgwOUC+lX6rRwOtWSEgXSfwkp3pcHWwySAL9Cj2b//O5v8et9Cp+/vA7gVNT+Nhv/R4eevAIfuUXfxbjIwn4KdeW9rM36mbZRB6syc9gsxLbOM1NTsc1rOZKJER+OhIh2qcxGn4aO8XE6eU6BF2NhTVK469aJGa+OdZeYoF2TGhOVDFPuiqSTq/P7POXkZYB1RzS+DcGdhnjrzV+40SYaKEPOZLg60vXUaf8X6XMJUj6vnOIHpuy8l10YkTm1F9e2xymo2iDlvMkc9qaxs61588bIm4rMqS5M5O30fid0rrh1+FF8nzX39dyzML8MmbnFhAgkesLOYgPbqNh0dkLGm02ZbhLviRbRi7ZFKkUiREB0HgqGz+7iLVXXsVL/20embVeUwFw/Mk47AqfV7it/prol4UMCfYKx2dteQpFGvlEZIg/3abstDCnyXmppEkYaxlEYxFU/Qnkqqpj4iAQDJlSu1565CpvnmuTmJH06HsiDTqX3pe+yTG/RSK0jz+7qS98FuGEclG0xi8CI3yXHm00VeKr8DlFTjZ0+W01XZu/tOyiZT89p6JBdzls8zTkV1NFNFduIhYm/vVux6s5GwWS8bhXW+Ec9Htsyrcu18aYz8Je8pWg8cJp1BWxk15QLtq5ZSzPTOJbzlZi2yG8SwFj3a5SQGuK8kp8cW15kHO9uQ+yAcRbOrsLnM8a53CIxKiHzrKH2FigGH9jlffnWD3d27rzq2/RanI82LzUzTclTFpmk82EPW7NZKYcHb+q+uUC5lKzgW/NXMWfff0fcHFlFu9/7Cn87KH3YFR7XpWpKpYpN72ugahSeRXeo3FUzJ4GV6kRYrlWiwLup5UyhIEDLaEVeyUoNwlmdb7u4iT56MEZ4JWi6rpSSBo7FRhxlFimCdQ2QRpqO95Hj4afVdhMCqmtOiYCIBZNZZByUSlVbEjAK4/RvKcQm1nXlKB1JlKTZIyMiIyJLlAQ7znYfFFLHUUqb53PqeIPhoBsXOv1TSEyhcq0nqjvK8yvEsgKwVb4no5LVRjV4+mcIeCXp8/rCVzUVJq3UKDHx/907r6USkcJS3dU5viVTAvV9CweJMaMDuo41nt2/PVNhlIhQgEBDWqd179BhREzXqiSAHAs3tE7bk7j6zQJK/19zovWPfXEWsPUj2mUFUchfEUflFhFcJqhU/33J4uY+73z2JfK4uFffgDb378JyO7VNEzyxk05UvZR3hrv1ya4KStYnpdNJVEykBLUJMCuwSMEYYKIQsvykje2xoiEKrSueVXi4O31Tt5f8iRDrWWlzRnINHI13nuC/8yQ2EgRF+kJBjheB2kYkiSWrqHDnaUUXtchCWlT1pd4jamZs5hZm4ebnteRoYMY4xjY6uO6h5e1gnh2agFL547j5c98Gi+ev4l/98u/iI988DESmvP05gfwNy/ewm/+1u9g27Yt+F//l1/CgzSe5XIFV04cx/lTryJLgugKRjDYFcLe8VH0bdmOhkXPi3I0cekcrl48j0BSRDaImVl6W5zPPQNRHNuexMjew/D07eRrCuuSkC7dgpfzHxocJz5FKHcWpqbn8PLLL9Mm2Th2/26MhDkmJPAL9EReOHEWNcrGo48+zP5tNSPZaTbxYRK//Rd/iplzN/DjH/puZJdT+C8f+29myeBf/MSP0NvveG7KMtc6erKuDP0lfPncMr714itYWl42Mr17KInv+e7vwiNPvdccEaulupevTOLTn/lbTo8fIauOi5cu0qOxMDaQxHc8dQTvfu/7oRPqbOqlS5gUlUe/7gUriU3GWd4unYrlUgHXOU8Nzl9WEYnCPB6ic5HQMoJwg31cmL2ICtl5SRUHKQM7FZLPTaNlduhEUSwXzTJJLMbXFVEwpYlFaGl06U21Z0/Sw+0xZbNNH+5otCbarSTDoRLMJlrA+aDRTctJKJcpygt0EJoY3XEQsR7K7YZsqoKjME+Z+gaj+br0TbKvHUjCLRqjlvJhtPc9uR3TF4I4/psX6GBU8ei/ofN2VJn463pA2ShQ52cWLyMAD+UvjjS99mHqRJBOlM578LF/EaeMGo1x0YqgTY9d54Vo6TLgo2MmMqKtlRzPGglYgeOrkx4DnGPlCtgL9HopY7ZKbG8QIRkcGl2zBU/19TctOZimP9cmTc6KEns7UYJN79+rifQpUVh5ThvRpDt0/l7NQrNSwtTUJF4sBxAc3Ip30OOfpLreeaTvWzQ+b/Pas1ipt3Ci591m6fYRXie2coYO4zxJoBJoSUI2NdVDuEIZLdI2BSk3daeCLcTNPu2GY9N25udTbpNc+ER3C+Qeb940PCKBspuSFTUTcaT9o0w4crq1u0zvi2/K+dJSFu0YGdy45TSy6yN850A3edFai15cqYZL5y/izK2riG4dxCP7DmI7jZFLwq/tGQJqMdmNjvI7xjjrR+F7heYlePLiJMQiAmJ26ojCUHpNxkRGXJ67imjUsnAoiJb2QytJhwihmtSttZsm5G88MK15icXoQaXoHHyz1qskHK31m+fhddUfKYv6o9CI7qPENeOF6mMcGCWfiVmLUGjtUMKz8Ty3G1/QQGu7ktYzFX7TdhMZ5fWx01e0liSvXU1AoUN6tG1GpX6lPBsGXk3fqss7VB1+KsUUvV7Z8fvpjSU3QmQScD2j7qtvqN+8x826H6fbA+gO+HAg2mGJOX5Uv3WGQWD98UyvhLC6hkiRwELkxdzdxiIJkI7nrPEzHhqCLXzfnC2+/kx3Nl5LY6Cx0vZDLbEoeqLr8S21XL6J537vIm78xVU8/MM7cfhnD9CW3xUp0If1XJVVA5yq9GiqyCnRzewL7jEJow6Bz9RXSG6FTVJivHnNl+ZICZuSO4HihvdAL9VRVMOmhyrPYjPhMImLvLaShzYASeOia6qSJQ15gQo5Ta+u1eB4Lt9ClPcf2UYAo/E04CXQl3L54qYg1LnCDJqUHatUQiDUjfsGKZeqiKemg0foJWYJ6s8v5bGWb+CVv/wTfOav/w7hgBexIMeEstOiEZendOzBo/jRH/8Ijhw9hFvXb5AM/C7OXriMp558Avt374DK+7746mmsFsr48D//Ljz1xGOorEzjU5/+a/zBp7+C++57AD/0g9+Hof4Erp96Dn/92S+ge+t+/Mov/wLuP3iAE8PxksHQuJhEKAEGcPPWJNKrKzh1/EX8yZ/+FY4eexC/xO+EYwn87sf/EJ/73H/HD/7A9+Ff/NSPmMNbDIHMrXKMiuZEw2w6jyjJWbirB5/+4ov4jY99HIViGbvZ54H+XnrPBHuO9diOvfjOdz8MOzOBc9fnMbZlC7ZtH8dE1sLv/8EfY25uHv/mF38OH3rPw3CRpH3h6y/gP/+/n0Kyqxs//b3vwJGdQyj7h/FHn/0qnv3mM/jRj/wgCcOH4Pe64K7xuaS7NNCGdGm+FNkSYadxb9BALU6+Qt8kgFbvNtjZGRq7bhNR6sgOx0JbzCTyql4nHRUZVe0BenAr6EIuu4re3j7E4pQ9RQ5EGmT8hara4ZKeMifJmWz0ezVdT16toqjCIH5fXnRdxa1IDAyKRAbpKxFT5aRozU2erPqmiJJknfJtrkEDLuzRslhLBWU4F6orYJuyxxW0UnM4+ckZnP2bNRz4gT04/BPj8NnEOOW+aJyIyRUa+Bb1vJAvmRNE+xLdVO0mIZkkpJ5BOBrr5GfcXifnmAhDREa0FKJy0mZdX4Om8aqQAJ03y7g6NMxKallm/T2Sa7NkISfMLLXcjQdsiuLKkRB+i8yb77LL/KW8pyq9c7Uqx+VaoY7p5Xm4qLv+SD/hZ5jGV6S9bY6OH/YrBN9ZmNRZ+zINykm7RfJ4sWihmMtjuDyD+3r86BsYNkTl9ef5v3UT1jTnLuNMuxeX4/txKFjB3pWXaXSp0+MPd+bsrqZlB5XcVR0Z2Q0dHqTaMhtN064nf70/xxc078Jc2TMt2crbl3MtTJYt1E4ojZ+cXt1br+tquv4mu2Na0xq3aqUlx83JeLNytMXMPL566qv4g8tncDlfxP5gEP/i0DE8PbYLPgK2sl/FgO34KBWAwq9MWDUBtViZQEcJNvK2BPJa15EyKMObnlJLD0GhdYkMkB03RA78cXgIHE19lmzFLZCXwOtay9dpMAjG/VTy+Dq7MkaJwinl0LOIFcuj3zSwZvBEFOTxC8y1DixDImWTIRArVR+UlKPvao+o2OS6IN5umiERBpIUhafNep6WHciE6wTzTC7Hb1jw09vXsb5+Hz0tjplR6k1Ngj1fWsNSZQ1dJD75VoWM0IN9SvQySsPrS3EU7pPXedf8VWk0b7DLExWHj2YhTokpkxgs1NrYGbJxJGYjVOWzylDKk1EiljTh7ud5o6Yx1phK6fUdfVfEaiNZySjxpk7xIxNfm8ELv3EawaEwHv/VQ+jbK6LBpnUFGQIZ+DKFV6RM5TNliDeIGEmVai8oadEs+wj0+Lc8bS3PaHumyQrVUaSSGSXSbACJGK2ygwVu8vxuV7fj5xUeFWER8Bjg5XvsjomCaBnEyKy8Bb7O/zVnz6JdWICbIKZTDo2yCYglUwo365FJAhoiGiQUpnIcX3dL1gVyShpVuJnENrs6g2fKQRTqHpz95O/hHz73OfzEj3w/fugjP2ye212cR0je6MBuOtudY3f/9P/9BP6fj30CvmgX7tu/E4mIl48ZxHK2gompGRw+tB8/+d1Po7+nC3/8d1/H7//RX+LHf+xH8Ku/+NOw5s9geWEG//Wzx3Hp1jx++Wd+DO86pLArxzi+4XVq+Enu2d8mPXEfSbFDAvcXX/gGr/WnGBnuQyAQwoVL1/C+9z6Nn/uXP4XhBOVb3qs7hEVXGJ8i6H3ymf+O/lwLv/LuD+HhoT586lN/jf/0h5/G4f3b8L/+6i9h75HHOE4cE5Em6RMNSe3617E4t4QTc3VcvzWN1VILL5PUVOmN/fIv/iw+/L3fAU9tFV/48tfwO5/8PB596Bj+1Y99GIl2CjV64X/17Hl86s8/he/8wHfgR37yRxEMc950fc2jDuERkVMSqdY4NW/K3/ESY3TEb6sI95ZHOpig+aSstIhJRX53mSQtTaPZ9Psx0j+OEWKNrSRByVPPDsJDm/q7LuuK7EiAjJ7yWqkJOFp776HHKqN4j9agLpfza3DozASjPcjW0+xPC72NEupooqYoKO+lmhE3aQRtyub2yBDSnBft50+A+Ko8GI+Pj7OFmFtF69ZxXtkF13Y+k5Y+FSWTvseHkZ63cfw/n8LqpSUc/KEItn1gG7wk0FpKVGTL9InOmXINlMWvML5KhKt6azjZZ3aedCKl603GRlikeZTztNmYVEudpFViqj12aN3bZ5OOKsFQuqmk2PUlkns3t0me1vr0jN2HS0UbqTqNo9tBzG0hyj7rmzoSftBVRU9lFt46x5QYWFEeA+dCVeznxdl4O/F+5VJVG5aBHq0SDgfb2E0R0eFubkUGlbDN8ah3jeElktBrOvnV1aJHzi63XfA6Nrx8Tu2C0n3Ud52GWOEFK81Of9yTJ0xyam3LERxJ+nC0fNJgjHvsqB7qf7DxIeSwCGc4hqrFpj5YSmiVPVBO0D+10fi73vXOJz66tLSEZDJBIreZkVlQZbz2zKtwF5axd/fj+K6HvwNHd+wj048iYfeib3gP3P3bkefAtynQbiqbM38OzjIZs4rz0HCatVNlcvL3WmaRnuEqhXcYE+0yltLXEOc96jS6eU6uTePkpieZSs2SXE+YrVdrFMICAStAocinJzFTyKBFQXJoTHMzJ6gkC/AoYiDwVhKZPFt55DLyOkKWoGIM1kYxCQ2YMfr6DN9Lz6FBwtFSmIqg0eI9G6Feyj0JUXkZ86kpZMtlhHn9GgFAledsGkEpR4sGUKeZqQCGYcgkFVZ5FZbWfTLLHI8VRNxNk8hj1grVDxOV6DQV04iSufXSI+miF9hn+5C0PJ0iKbl5tOp5VEIRlKk0ynDtbHF5Leyu7UF9fKzdIQt7+OhbOQQ7wxZ20fDfqFj42pqFXIrgzrHVEa3aI/2WTRIt0OS4OCZsStKipBw9ozx8ExnhsxoAufN69WId5/70Cs6fWEPqg3vhOdSLgcYqPKqQp0iBgFTXCEkmOE8C6c0AQwKlLGllvLe1t1cHuRSXYXlU8INejViujKtKdsqzFuFSE2nTZwVYxuPWQ6y3IkFLsigZlEEwD8h70vtzaBi0lGDkhq9rO1hrSgf11OAZe7CTZKjPmwN9SIRMkRR+V2QqT2+NBt/VvZ22hLJiIg58T/XptcQkMkmwFEGb8vaxi1UsnTuByZkFvOs9T+OJJx9DFCWzh93bPdIBWwK5RRmanb2F01ensXM4iV/+8X9GovATeNe3fzueevIRfPDbnsK77tuGkaEhOLF+nDx3AadOncMD9IwfGaKXwzGpJvfg+JnLeOXVV7F76xAOHXsHn5OGf90TqZdL9PRfwKVzZ5AcGkPXFupxJIodu3ZQTWz89y9+ldc8jw89/Rh+8SMfxEiUz6U8HhqdRcrx71x+Ab/7pb+jK7WC79l7DO86eAQhbxtzMxN45cJVdMfCeOKRY+ihV9WJllDP5JHQ4/zyc+fwK//nx7FSbOLHvufdeM+jD2Al38TMres4tH8/Dhw8DBd16Prli7zWDQxGLTxIAhAkgW5QJy7emsP5i5exY3wr7j98iJyQ+qzry9AEOL86chf0/j2cU+m6IgEi+jrMh3Jhy2BLDk3onmbXF8cSyWiT/w15LFNoJ0xDrKVQUxVUc0o8eS1ix3+raSy1k0DyIL2ngTZ1EjYBsspJ5+idN6oV+GrUZYekNtzFsfKR+NPzy07Dy/c9ymqnTml3ksohx0tZJPzEFcqmnsZN8u0nJiyxb2ViToSksjXxPMfTD/f4MfaFfVBBLXp/lurgU54DCRo13vfWN+fRDvQgtT+INbuIfj6Le93RMyXE6TS11mbgIvEOD2xFIDlIeeaz335eNkUcTLIhn02k9vZb/IP42pp4jn0QCXnc5IApt2mBRviVuTWcXMzhSjOOS+0wrjdsnM1ZOJd142rBhUt5F51JF65nyrg2eQ2nZjK42u4xu1ce7HLwOFX2fs6/sG1byDE/W+jZJ/3Es2AMHqeBIMcy2jUEn9sNH/vcxzkc8Vkm+tnP7u6JODjKax2KOaZompa/biym8PKNCbxQDeOF9ijOsw8TVTpQfJyjlPUnExaO8vMHY23si7ZxgL8PxXkN/hwkrzkUt/AQ+6afo1sHsMOdw/zUVVRyM9gZdcMzqLK+Ijpv0oQPikQrr0TEykTm6OjS1qrKpiKSVoaYKSdJOzOUPKhEXu3AErm6R1ThH9Xa1sdcf/KJ3/voyMgwDW4ap89cNGs+iUQCltbglbFIhXWNkM3ReCsZbGu0Gw9t241dWwjGpFO//5W/xb/4s/+Cz9NYuwZGMLbtKEL9eyhZXrMdq71y1SwNqOJegMAfJoC7KajKMegduB8uevlegmeIHreHHreKUYQJVOEEjQCFOVRcQsQQg0F4qSRJMs+wtvQ0c/DzPj4CkrN4pRP+omdvDgfSwMhAKYIgT0fbeLQeKApo1pPpIVPxi1pLJsCXG02UV6iIFbJx3qvEiREj9JIENAgCrnYNQW2BoxGw1E8qaZmCv0wjryCAqn+laTD8JB6ecA+88X6EeofgTw5B1f7MfmNNsGHPBB1FM8xEp8zWKa0XaQ+wu1qES4yUfayH+jDJa6+JnTfqJjzv53OFCC6319zfoGmv6E4SgsP2GrzlFM7UQ/hWKcxr2UhSKV5bErir6d5KhlNom4ZOoXOzl97cjp15i7Z6KY2rn72Fvj4/3vedXai58vhGPoIF/yhiiV6z1bFj7N+s/7YBEFsHPdEjt1TcRREC3V+JdgRLU2Z3Q7kURZBnL49Env3GpRUhyHGMtS1L4UuzNWr9GSQLNBimaJS8+VbTHKbTWjhPYz5uzo/oeCm8hiI8imwpxEtSYpi4xkdALyKkJSAtKdAzN0sKmht5oaqhzz5UE2OYavlQy6axePIF3JqcxCPHHsahHYMkG5QFJTRqaUtNkSTKyPDoDpN098Krp/C7f/EFfPa/fxVf+9o38ed/+Rl86jOfRYvysfuBo7RhLpw9cxZnTp/B/aNxPPrUe8y+/WJ2BS+/8ByWUiU8+fS3Yf8DfB61ZhWl2YvkSRcxuGUHDj70OCIKY6+PmUW5v3n9Jg3/GTx+aAd+4Sc/jPEDRzkHQ2jToKissp/GP7BYxEiqjXdv20vDvxtjBFglpE5majhz8SqGh0fx6IMPIOGlPHG+dRqockO0XbNVTmOBYP8qyclzL5zAqUvXsbSaQiqdx/ziEmKxCLb0x7C4vIKJxSy29wbxwMH76BVb5jCweQ7/4moae/buxb6DB40naOZYBk1JxiKZxB4TnVJimeZKc0O5MTgkEisDrmVAGmDpZ8IfQpIGL8BnjET74efnbUWoqPPGqdDS5e3G7+p1hVm19EfS0V6+xktxdFRHwpBiNZJ0yk2A+udrVWj0kxTRQV6bfWPzEztCtQpcxAtT6VLYVVghHuQ7NUckX/zbR6Lpd1HnaXSjxN/wyhVj6F39e+Eauo/9ID1Yuc4rkjjoMB25vIpsyqDz2dMTNZQWWxje343kGDGYBEIRBmPQ01Nw52bNko1/YAf53V3Z9YqmqgCXtkaKtCtydBt7+Mm1abRuPme2NzdHHsbNmgdfS4FeNDGUXveergCO+fM4EKIR7e/DHhruAxzKDaO68bOHBnd31IUD/gwOBosYi4fYz844vVErNhxcmlnBN1dsnEQfbtF4y3PXz01OuZLnHHru14sWXuFUX+KUnc5b5tj3uFXF4XATx6J1POxexVHMwU2Md/kD2BWx0fWPsKtXSza+mKPcuBw8RrIeGT1odjfcxprbjXIjg698idQMcZaOlfIURKpVplhOq5bj+KOj1E1lQkW1w7JnbwTY/wONxv+ONf9SqQRln+rYSp1MFBqmciUV2rr7QV5rVTKTE6tz+PObr+LElXP4nqGD+Ffv+HbEwzSyMqLaKrV6EzrUQ6fxWdpqo8sp8UrrrRooGkvjxSlsKnCVcGr9YoNFyxOVsordmyQXDpIAVgfRiD0paZCD2C4Q1JUAQplV9S3j7ZhtepxNKpdOmBOzsnRdDbS8AxGFDYHm9dVfS6Ah7033kfLfVmg2hcK1PqVwooylQqYKI0pxxIy1b1j/lvDqOYyxU9sYQ93rjcdzc6uTWch7aBB2dZUQidOG6t278bq6tMZLe2jVD3oPKvIhD/TrfPzVqoV306EdoSLe2XhlGVc9nzm5bqPfb6+1SfcvffoGXv2t09j2sB8P/+s98I/QcyFwXi21eG8HIY7zu7otDNOuiqB0vkhiVEyjSsOQ4XOmSPIW6a0p6XAPjXNU0QBFSxQ90JKOPDfJhhRJ8yA5kgwpucYMDv9PMqz1Q/1bOwNI5DoDwxdIvExZ58gAdMa2liKas6dR45i5Rw7TvvejrBPoajkEC1kUCdAZykKUr3fRwKQJtG16fEnVC6c35GjZi8BsmXA6r6/lLN1bcqOEP+rHM/R+gjMncdBVoVe+m0axiZhSirW/2XxPz9KZM2PABOCcu3qwF6vpNGZm5tEiCA/E/ejZfoA40U88cJnlkfrsBTTW5uEd3g9vgnq0Pu8NGrkWwU9JpW6zps3Xy1lcmMuh7IrgwIE9CIXYx/XWajbx5S99Db/5sf+GZLILv/xvfg5HHzxKD7WJi9lF/Ok3v4zjL7+CJ/c9gO85+hS29JLMtfNw0RD6FN2jLrQppdrNIwNsNUSa6lQHzl+MxozkS8sMMigeGtomDbQOqFEiq7LqmzqhjfriZr9tZYpz3ls6Ujl7C01PhA5SFn7U4Yr3ok1d1ymQKptrQvBaptPWMP2WrkpGtBVTpEBr+Jy31spFzlEUVt9eOjjEjsIsAgGOfZSflWgIO5Q8GuE9FZESqZPTIMO/Qc7UTCKh8GEdh0Top8+QCPLfY4fWP8QmYlfgj0jn7SU7/h+/73COVIuh6uW4GdLhMdt+TUfUd8mr+i4jru/T+JsCY/yeqUyq+gQiO9oZI0dC8i/iKywTOV69wX6HUPOO4sTHz+HGFybxwE/sw4Hv3waXTjQkDjoktyYhTRHQDfyrlQlrGZSKOTQotzZntE5nqhodpsx7oCTlKo1uI7OG5vw5pEr0eJMH0UiMI0J5Hgs42COfy91GgXJRTs9jbekmaqEIRimfvTRyKh9878Y+qHyvnlk2Qk7cXS1Ptb6Qt3GFBt7Ludpjp+h1Z3hvHwlTHxzqXJrOlFb7k74I6iR3wk8v7ylSs8SxV12ZAepzZ82dQ0bbINL78vQCSWkGx0YHMJjQfOnd1ze9mqLJOZcjyWA/+v2OiVIMCPo7H2HTX1rR53/EIouG3qrlKfP8N+fKE+5Hk5jW5n9u2gc5c4IzXXtzmtL/vMYrC19kb0UWZZca7XFrMTflRCkInTKU7ASFbu3yC7g8lUJ0+1Hs27vrruWAN27NZhsLNy8hR/Cb5VM0aUwfHBpDn5K1KDjt5csGgBQq7bBkCqvAW2vKG8xHQq2MT4U+ZBjktQns9QBK6NKafI0TTE9PSVc67c7L73sbReOd6ChGm8DRpDfYXL1K9l2Ci160CkyYrYN6cIXVFbpVuNgQDI64hFIV5hQxUBMQqEyk9hTLENYUPiQ50NqzlhkU8lMUQQDESST6dfqrPeocQ2MUOKbaOqZ+mypqMggiIgIXc9/NiqCp3/h5O419Vk4FyZJTJgBwUjvbKfl9eSQCDXOPt3s9NnMON6+pNXNDN95G0+VJgCpLKbz8sUuYej6Lwz/3APb+8+3EtdckeZGk4y8WLExzyPcH2jiIZRxoTiCgKA6NQIPycNOpocwxjLD/OilRIUr6YGa+nQz7RkNh9ezi8/E5Jcjyyo0HTuA1HeH95OnJs9f8SHY2tMnkhPBeBG5T87yYQdFPT5BAGiYoZbU00CyjiwYnR2WtEyjiyS0GUIqUEx891hBlNytjHR5ATAV8dIBH1xi6gjGs0FDo3PthkiyX5EPMnfOTXZjA89duItY3isf37IKliI+Iq5YQPJwn9YvGtVNxjTqhA2+0PTay3nehgqJwIrkC63V5ddj/NkmLSKatyJypdbEMh/NuQF2Pre/ymR2O1exqEZmmFyNjw+bMjduN8tqi4X35peP4tY//KQ1tGP/+V38Jjz16zETBvjF9Gb92/POYeeEcnvYM4Ie+57tx9NB98CqMLh2RPEt3qDf13BpaBLWWjJu2w9HQur1e+B0abemV9EuyrzwSGVeFzUiulDdDnsL5JbnVeEhnOJ+Veh0tXxI2Zbu4eA0+GoXYAL1b5R5Il7RVk3Npomj6d5sX4RxBFQllcE0OBvvhZp9yS9TFKlq9+5Cjl6iM9WgiAa9KUqsvWuJSIpv6SAIs50dr4U3e30gW50IVEluFRXNehDcxQt4WQJukqjV7Bi6SbBVpYif4w6Z8Ej2Hlsw2QrSSY85FqlTFDC2I6j0MdUfQFyIVEMYpx0VjKRnWM3lUTJiX0RZJEnjXlodJYDiOwkwZfT6zQ6PXOXmQTWO3TD0h+XKEuaFeXPv8BF76T6cx8vAAHvkp6lOw0jmWmkZf246X6L9MlR3KL/E6s8KfeVRJ5vx8Ph+Jm8oSR70OYvxREpqlHCaSi1B2CmGrhljvGInnAY7xazaixPE7r9NZUzfQzfm2SZRHqIvaSvz6xosSu025YMpiJrITN6xeEnBtv2sj5tamOwtXCw5myhZ2RR0cjDTgpUvkp7NVJ15kFi8gQmyODxzAEnVH+Rn9JGxaJqXLZ3IctF06x+uLfEQo4yoOJBkLEcOXiNcXy+xbqYKj3jIGu0mktJx0V1uiCr6ctZBuWDjEfqjgmk/wxHlWvQQfSVqGTmGJupj0xWBRXtIL1xH0B5EY3I35SsrsntLOiqaOV2LffSSyKsQzTyKncs0x6onyHiLEr+DthMp/atPYcoIVmZRcaonTREx5zaYzbtWqKadzbKRuYneKnFDwdf61wuaLiwt49dXT6OnpxoMPHoLbvS7I92oy4hTKqUYTnzh/Bp966ZuIRHz46YeO4Z/vfwxdNCryVtoLpwiUBbgGH4AKIRijqSMlBQry1kUCBF6KAqSnsVqvoUYvqofsfpUTVSfoDNFTqebnsEjAiPVsx0AogTLZs0OjHiSS3KIhqZEcbI+MwM17pekhiVAEu0bR6NuBQDQBn5JkzI3W7yW2LeUS05cSbhp4ZebKq2mRybXFrsWkaCyk4DaF2sPrmbK2AufbobH1JiOtZ1SYR54D+y+wq1M4qsUKwcRtdkVaqBH8+F15TwJ+XUuKLUOmxCJjkKmxMh4COV1X91RITqDK/upAGu3R1Rql5uruYjz3bLqePEYqtmUSK2VM36Lp3gIgjRmJzcr1Np7/jcvmMR//346i/xBB9K72zRUHc+kc7i+dx2yhggvRg7hvuB/vSNoI6YQ/fkb2yjwnFcLKzphlEbOWq50cMrwaW7Odj16CiJzWwzYAV2ROiVwScIV3zaPz/wimjs5r0GgoEqCMa3rozuJ56NRHVWozER8Coq1IkdqGoqg/SuYiQKmQipEPPaTJMGc/vTQyHAtnI/nPkFVeg3PQmjuDDL2o58IPoCvejSddy2ZN1xhxATeNWlu7WPg8LXqcykEwOiCvMpigzaLXTsBQ+Nh4tjKgBLH2yjV6gjdgJ8dhD+zmPJAIKSoSHzA5K9pq2irn4ed3vT4fGvzuwipJN2VqcJCetQi2jKaMCA1wnUB1fT6Fmfl5bCE52LJ1lLpBUsHnPPnSc7h86Qy27NqHwV1HMFHxYG51AcMRG6MB25zpECKJctdSJLj0rF0BtGZOcbwK8Kgkq0iMSRDjQCpSprHU+FHOHEVzFI5PbkeNClFVdcK1m2iSOLjo+Xm6hqgbHuKwnxybc61pll5qJwz7p6nVOreJGpBIeWTUNA8aLyWYqYiXxkUEgILVImlocu6b8W3QoWF+kkZbni91ylnfpaG+KLmqTeOQpW6WmzZq1SpS01O0qcuEpxEMbKWn2xVHKByHTnZs5yZp4PZ1kkMlMFLuMu8pXQ2uEzFhhkgc571kR5BemTNnjiToZfoVXRV50fquxkfbp+nJO5Uq2otnYYUpl0OH1g0sL0ayot1PwgYnMWY4lJrjkBQSX1QrpU0D14qPY/XSCl759TOc7ja2/fQWlHurmEUYZRKpaDBIz9XCVnqvisYFad1tRa7y1C05NopCmKwDYVUdFTpAksmAm3Zi6SwJ6BJcA/dT5vk5ydSmJsPmKK9GyyfxLZyuAHuujhLl+JxpesLaZeCGh0bOR4PshYsE36GeNbvGkbaimOQ0LtdpoDnlOyj6Q1R/5TmpmUfm85qo4Or1zvhqCyGds39sU3L2yYU8bd0MHhyIoX+Az0N5lbgpKTtNsX2Baqlt1o8nLOyNaDdB57tq2q8voig7qpwsR0uKhfnOtnRt7aS+m0Jab6O99lzrk/qPauyUZEgR0RJtIefSku1Q7pKSxm9HodmU7V+vpR1tNTK3pVFqTZ80HdUeTaNgm9paNouF+UXEoxEMDQ5QD9eNp7I5Fa4ReNFbE3DpkIJLuWXcSi/CWsyin50a6bIRjMQR7t8Jd7tMwb7I77sJYGSOUkKFJCgUneNHOdsyRFJ2hfzlqYukqIqdwFtNYCIjKIYvYY3QCG6sjwhk1Sf1TR6KAJWTUCdB0ZG4Hr5nJ4aotJ0EGdNk0EgUBMAOr11ra21f5zi7jKC2xaw707OpaewshMmMxVR1FKeZAN1TkQ0lconxypDIIyQA18nGCoWC2cvtD/gRi0bhvb3GJanamCReR96DjJrxhtT4vkiBwMKQjE5/ZPQrFdUHKBhBjEaiiIRVeVGfeaPGsdIav6IpAi6RiNc93z2ahFrr6ca7Jrhxji595gZe/LVT2P7eMTz6H47wUdc9AY6ZvCjVbSiWy/hGMQ43jcK7t/agznF9nko1T0/sQXKYvYGmOS/CeOgaQ2XNm7Bk51JmnVJRIXn8Gs8ohXpjvvWekgRFCLqV9Mcv6RrZJXrIJ6gIHMP4CBzOjyWix/d1apg57jJHRSWw6ohN4/mZraD8vjxCeWB6Tm1plPxpfIy3merIjaJJxjPn9Y1nznmhoXFmzhg5yhG0n2kkEaMxeMqXQ5ueednyolzIo762YBKQHD2jrimZkQcogsG+u/n9eDhA/KCxkhzRI2gp/Etj5urfZ9YGUaKuyPMI9qBCzzefzZvz6SOuGrwkAyevzlFuHTz04GH4aUTNPTaiXtSlNg3gPL3eZRrJJo3WciGFJGXdRdC9tHCLzrgHQ5FtCGYLSHR1YctQEoF2Bbmmx5zoeNkKY5WE2M1r2O4I7EIGPhrkQKzfZEUrd2NbVxhbW6voa61RDdlnjZGKsYjpKZdCfdIpm9J7V6jjmfZs7Uy7HAqjvyJlNDrsZzGfpVGm19TVQzGIoECPTdGcZNBF7Of8C4PkxQu+JduSF18XjRGNGgHQGtxHOeL8KWrBuZbEK7nVJmg3SQRblGe3AJREZpbX0Nn+3ekUqnQW/CO76J1RHmhsqpRn5Xb4fS5Tdtp45cIdkSqpsGRJUThzDC1lTqRaxFD9Um6C7qy6IZRhnWbn5BY7BMJErNg36kFz+hU+exz22EMcZ2AiU8PSzDRKxQzcA5TzLpIE2Wc6XMVSmbhPeacx5FOaJFnb9qH5lzdQ+/oiBn9kG/Z+9xDn00KXXSJkcpy07GHMnBpHnB676auWtUgkhXvFIr3ZEj/vpaOlsw/4sebNZ4mRJOjjT6JBPJKp3AhjKzfJPJup4sffStZdx6FFPtM85Tpmh3CTJLJUKeOx0X3o8dCJIpnQqZ2dXUm6xttomjzt/lEYn8Y/3bKxSCOtiqPyymWkq/xbGfz66Ebz8z2t7euwniDH/9XpRcyW69g+OIRs0zLEQxyVkocr5BX7qZbfP6CdB53v39H0jCo8JUwQeVJkUlhg5nrzXf//anxI6Qg9fOmBnABTIl8yZOb2Hn2Q8U8X552YQjOWB22y37ZC5d07+UMGfFsoOk1V3mYX5lEpV9GT7KbQ++BvleBSrW6TcCWhpaGkEZ8sp7BK7yNCoIu5/ZhYXcLHr76Ey2T376cX9GMHH8aekf1QQR6HxlgerDWwt5MsIUNH0DYDKsaitTUtSyhUo/Cs5Eg1AHxUJpEDgbw8apEEgbZJzhJBWH9o/VIBDBkI1V0XOySQqt64szphkgS1l9sUcSHxkSEtFjonW7VLOXhtGiWvTc7RBVckSSUPduog0MPQvKtoiinNeXt5RB3UD98UoZBnXVwz0Y4y/Miq7C/fj0TCNNAh6v6Gsd/c9H2110+ctp7ofXPiId+XsS9QQXW8qwiZTiYLh4KbCMXdjd+rsk8Kj4that42j9emphCUqrAFOSd1zkextEY65CZPGMVNVXiksg81unDit8/hxj9M4ujPH8SeH9qBMp9ZWzcDq9foCFn0EB4w2aoXqUgnc23so908Guv4AloS+BanVfvWn4w1sG2Uc2S8nM5zmjwEhfm1xinAEuEQ4994X4ZMdfX1vKauPoVemqvn09gT5Ft6n8baNbCfv6nJ1QychQuGSHWq+WkcFBWQ58BrSpGVTCjWvLHspNdljATuMtgiCcsEHoXt+3d1olY0tEoedGjIbN4r5+/BM7dmEG9X8cjYIHK1pjH8LsqqjzIjA+2p6HAgyjzJbl19pczZZY4z5dEngkrCoiWF1vSr7AGJOQ2BOS1T0Q8+czPchxzBuURy7qmQMMTpNdOblNfS4thpK6+qhpmMYmXGqyKc8QT4SGzlVg05kiqdo2GXUuQ6SXwuPY/f+sxfoXFuDh869g583xNHsX18CyL0GO1amsQ1i8lSAXn2w+WOIbW2ggG6ZXvdFepJAnY/x7mRQYVOwEQlgsnlFeSUD6OtbjSYhVoDZc6V16qjMXsd1YnTfI5ueHe/k0ObpAdVh5WZMX3XnOrUOiujw5b4/WQSSaeAvsoSBu0ywkEf4YEGWWMih0BAqO9Rr5xiHm321WGflX9gjjmlo5CmXrYoD3Hq7qoSsCjj/b3jKPM61dwCwpRtb3QYKxxDqUgPCU9JZchDgwjTSOXnjtNI+BDrPUjPvZc+RhlBAq85vEdYKJmSjGr5Q96vjIFyglRoSrKlZTkRR82LJkLYpl0lIqC8r/azTy7M4cq1q8iFhmEP70aAl97qa2CnlUa0pkhVCE50iKS6gVwua/I2PJQH4ZBXxY9IhEVwr35uEid/5wIGj/Xg8I/2kcQ14OFYd3YnSN7XZVtNzpR2DlDmK37KVb7joYfDEToUEZOjoc/KyCxdeg4rlRLcOx7AHO2AiOxhGvo+Eznk9USes9RB4TTlXE0RgYXMKqo1c0QPscrCcFd/5/RQkQU17eaizOuo8Bx/CrxuWlv62E1ZJPVUiKnftewCskXKfnCYchA0iXc6hlfyrq1+/CpCHgddPlUe5BfYVDhymZhzOmfhfJHv0RH0FuZQpU4cGBoxpXW3hzsRh+PkbScyFh6huhzpWh8n4a/IoaK/Eg7ZKfVISzxa3jVNn/0fb8q9UPNw3Bu6Lx/ITflWDgE9GnN/p0qmwjkyyawmar4+l/ds66PXbI9bhcqiE5ZQ8gVnTuH4LCydx25Yyxu3TCaPF557Hi0C/GPveAe6RzpkQdXibtHTSxNkurxxxCiMppQuBXE6t4q/Pf4sPnflBA7t2oFf2HMftklJyPTMaWSqy6zktu7dnfCsBEJGXQZfHp0UQx6vBkFRBiXeKAQsj1XXkfLL05ciyVCIPcbWPQ09s8kloOIJGGToxdBEHugZOJkFtLWdhey9ndhGxeZtyeIiFPowlcyc6qVwTr2IIn/P0WsrUgBK9AaCFNbdZJ3aJiSC1GAfmpwM1biWAZb3XSczz+dz1C2CulNDzGsZZqqqeB0QcKNGcqIqUBaFtkDF0Wlj3dFugnOdRKoA7QKOckwmaFh0tvgu3neN87VMUFTFqADJmM54j1Fx+2gk6+yfTWBvEmjbFJiQ3YJHeQva/qQ1KZM8d7fRt5CmYlfZj4TGMz2LmkLIMlI0hE3OgwJFWjvr1Mzm5y9l8ML/fYJ2pYnH/u0eOm18Tp3uRRJW79tukoZ03rmfArzKW39q3sYUle+ReBsPhOoYpcFw8X4TqTSeLwRQpEe6LWhhJGAhUZ5FV22NBoGG1Xjk0uBN/a2RgCnpi9c32ftqCvMKwKgUDp/bcCV5zpwHp1EiH6vxT1UNpJHSIVHaPiPFNdDC60uuTCY+76eMfkWkVNxEr2tdVoRA/VCImf1WuFUHl+hsbnNwicZXpINykM2u4pkKjUzfNhz1V5HN0GMrLiIaisDbN04SQKOkpQ0aB0eRBHpGlgwEDYhDz5FSR491CfWZE2jIAxy8D14CrZvz7tDbV719AXQzK2+/iUj/GFqU92+98BJlsIV3PPoQ/LUsGvk1tEK9cMd64PVzDmWk2O8mx6+RnkOLOuCmMfAmBlEloHzi3LfwpxdexP3hQbw3uQ27vS2M9PciPDAGm2BZLeVRcEVM1MLnVNDKLJI/Jgi8TudAE35Px+ESUDg3AkTKkpaINH0i55IdepiOEi7bNsrVGqqLF1FevIpaaASJPU+iO0KnhEZYh/hovV4EsM3xr3gCWJm/icmaB/OBreZAGneDjkY8ir5oAt3NIvzpS2ZXUDjShUBQ9ebdJJ+cZ3njkh8Ct8qJmyqgSpbTkpx2Wyi3Qn3V0p9kRjgjb05zJIKsCqRLl0kqaHz7iFPCJRrMlieESoC6Smenxnmv5IvUhzVYPuq/5pZyopKwNjHJF++DnwbacH7iUrtRR5lO0SpvMx3aihS8Zj192+yL2NVYRPeeI3BpCcUY6vUmrKLL3wj2U/9zps6+qoVyZvhdC6N8nrzK0PLZKtebePH/OU2fivr5c2MY3EM95P3bQRIBdxSLfJYyn2+oTuynHNRVLdEXR7lCIkcMikVjpkKpIFT2wVmlk0jCW3C8SHMuPdRNh9fze73oozxofd2cIlkUrk5z+hPw9IzzdWFg3hQ+03KU8ij8dMQUkZKcy9EqrcygSV32dY9hgV78JMVH+qUtfGZpgoZcW+4LNYtkzELI7SBRXYSHGKHEUnNk9psYXmHBTfLf4xmdNQM8GOdY+V04feMm5rMFHNu5EwNx3sjYTwdTeRtfXuNnoi28L8oJ0s4iOnGmAJ1OIxXp3GgiAm+zKZFWfXGrLgxxWlGTJG2uar4oj21INoG6cX31BlzlMnaQsM6VKIMcm5FkD5ZJKAvE4H7qmfIeRKS6/WFZ8fU73NVEiLU8yDE2jMhLz79STTmqMiSW1l44wxeDsIeUuGKe/k0aJVdZzfTcLy9WcP7mHMZGB3Hw4AGOh5fGo2GuIMaiCkad4rCdaVF9Y1WWOnf+Ii6R7XX1+fBQ3xC2J0Yo4DS+JSp5apKK5Yfdu81MqsI6BnzleYlJKjQkIy4QEViquIVIzG2vn03hK2Xc0hCbrVsCIxEBMVItCYgMCMSl/AorcjacwjIWpk9QoZYIYP30bvmyO4z7KbwhGl4ZdJ+PikMvx6OQnjxjem4+0skyhbXInwa/Y/OZo9EIvfugEfYcPRcRg1AobIy6DjBp1hsIWS0CZhOVah3pQsmwUo1Zm8AdUiW4WNjkOORTa+Q5bXotXrRtD9/zIUL2UCqVUeL3tHfXx3/7SG+9oTjaNAolsus6+1Lj2OsY4a54ggxerFxNhu5ejTMkVish55/aS26IoIzFPZuFK383gZf/86sY3lnBQz85gsgOzlkXx1TAepcwTlMGX1qpYbiRMsU6ThX8KFpB7O7y4UDCjQgNU4PKvkTGv1i3sURSOzVxleSmbQjjjojdOU5TAiwjL3mQB2OiNny9zr7XCHpr0+Yz9sD9nNuwKRVtsvw557ZCtIoQKFIkA641ZEU/BPLyjmW8JXN6bsmX1qYlfwqRipDKe1b5aUUctHRAuRLJ0AFAMioWjYDuZ9EjzSXG8WwliTgB7okI53n+Mue6ihYNWrrKfpLIdflJ1PgMFYJYD0E4SaAv0kirqodrZRrTV55HwZtA1+A+tCsptOjtdg+o4JGP5CKDEAlEjAS1zWfIUR4UCepOJOAn+BdW5lC2/Z2lBXq78rRikRi89GSLqQWUa5R5PSfBW7kAMXp3LpKLcydP4PqV6xiI+bFtyyj6tu6m7FD2KAflCoGHRFaeVYDPFe0Z7njeJP0iETaJpYvGp0KC3CBx9FIm254Iqo6H0tAi+RDwe9BSciQJTTAShofGrlMEqoFWbh6p1VXKrQfJeBff7zJG2iE2mLMczJIP9Vxr+5SBBkme9KZN8pF1d2F+4hQyLTecsYfQzM9TD+i1R8ZRoJx5s7PwEGCV1BbkGEcDfG5do0CyTSPtCsZgl1fgJrgqAmhZHDNtxeO/nbVFcoA0Wn563P27KLckqkvzcNEDC0fDCJPIe4NRGqIsAnwGv6sBV4SEjV6+DgxqkzDVOR5Vim4L9OQsl5EdL68XcBpIkrQM0EOVl60dSaq4l52+gvSVlxAf3YPu/Y+/Bst8D5RxGZBcqMeso7v5Uk05VTQeNjHOVVw2RMNxD+HM717E5Fdm8dAv3oc973GhTDkp+EjOiUEOyUIkEkU8HDSVDHOrC/ByzEKJPniTQ7xm3RQEUq0Ff3YS1aVJjmUUDeKsi05GmwYpGAgQ72LG6clrSYvXVVJlm85bgPIR7ek3Zc61hOAiFvn5eVU91VKCmnIKitkUjf+sGauu4e2IqpTy22iCgkphBS2SEtVtcPWOmxyCu7dEq/7AFRrzyYqFPVEVQnsNm17ONLFAh/aYa61T4U/6z7m8kLXwTNrCvkgd7/QqUso5046QtzKPb9p0EE+d/VbRoM4OLuUdmP+EKdoOLvuk/DptV9eStZxU0zp9ptaa37qWogNyMDvFm157JtP0T2G58rOUN2SWaQmUSvhzGqRA+szKBFQhzdJaT8/W9W+9WePtdcwqFURbPS5fvkEDl8f4uNZ3aIAIJt3dSQM26iBhGEs0xvNUvFkacR+BbZCs84XFCfzp5RNIkz2/f3QLfmLbftynBBit2/Ha7TRZJidWe6Htnp0mqcgYdIG8PHd9LkDwVohN7EZEQMkfAqONrXpaqxcR0IAq9C9vTuERNf3bZFvzOzoch9csEpjOpKYQFCOjsVDm96FokrwhRtCmZ2SHCZoNeLw08ATLOhWjkEmbBAudgKjImJveojJSlbFcoLYrI1e11Js0IgqjWWL3NMRa8+8cmVkx++A9VAYpSKVM5SNRkLcqoiBW7+N7Cu/rPSmrdmFI0TS+Yuc6HEgenXIKKgRofVfMvVzk9es1xKlMOgv99Y1zxGfoFGThuCp/QmMnQ/dGTeJBQycv7/hvX8e5v6/j2K8cxaGf2mem4o4mhDIRnAwa7MdzazaWPd14x0gMQ/TuS5yeV7MOzuYdjBH8HvZm0N/KwmbflbT1SsaNZwpxREIBcHjRqLUwUFnAzkADW4YGzZYto4sy1BJy3YuA2C6SRLJ/In7aO22peLYMubwobbOTNy/i20VF11JQgf9WwqXyStRn7fYwIX6CkMBAkSTeozXxMtpi5NQVu4teqTLqabTN+fl8v712y3hpFklY1h3DM41exNtlPGnNQ0dKO/EhxCnP2pHSItFVYau6xblcvGW25ymj3UegzU9d4pTMwDuwA4HuUXoAKdi8T4tEodiwkaEn6aouIybPOkK5pGd34/othGl0dg91odom6eZzR7q6CMoN5EkUZBR87RK9BRo9Aot5j9/LrdIrpWEMtbPI0RP/4loaL9yaRGC+hCP+Jvbu2YPw0C50J+lZJ6gHHJscyZk3EEXMU6e+c8hIOJ0aDTFB37G9fC9IMWmhRvlrpJdITF3w9u2gMY3RaS2iks1jZa0ED41O/5adnIoOgVBEQiHNOi16u0RjQcLTCPWZcrR+V9tsFTRRPuUPkPCv3LqCufl5hCnf3SEbgTY9S3nqNHyuof3EA+pIaYV98XBeKNuSK63Na6lT2dDVnKmdoO2HLToUdcqASjzrSO6m3Ey66G7NKf/t7ttujkP2UibUD5OYJesj0K4RX5SUqqiBJFKJu+x7Z72f5FRRvo6kdrBK2yHlzeuIXjVexsivxo9ktsL+5POcb0V1ilMIxUkktLNDywr6sHIZtKtAeGbKClOR9I6cGPapmVnko9Gg2iFc/KsFXP2jCez70V3Y+8MDaCkxOp6EOzFgjLHkTU5KniRIffS4mtSfNA0mCRsxVxVKhS8lYk+5WEbQ3TaFh/Lz11GmExTecj/1nlhFAy8ioPNIipz30uocQry2r2sQRb4nBygS1fUC5r4Nyp7IsNRNeFohnikKEouGEB1SBc83wSA2FVGa4rPoJNVSNo0Kx2b3yG4Mcn7MEsympuHVfdSMWdrUOuV9LRxzlpCsZ3DWGsC5Bkk5ydohaxkPBcuwSS51zLAAvsMrZLL/KY3fMjLOzsipoANtftRdgafyVRTNliH5pzY9p3KnTDSbeqXiTLKXG00V/j76f/wvHzXr36uX6UjQ09aa6Nt5IgqXRQVVIpKLgq2zv7fQQ7h+/SbOnj2HGo2el5PpI6hqnadFJTm9eh0FKokSZpL+AB7o2YajA+P40PhBbK27CPgh7N9+iAaVD67kHAKVldwFW+E1esjt+dPsJz06DoypF2CSaahcWtuVMsvzV7hE4WGyR7NvVEsA8uwUDZD3o/UoU2iHIKM8ApEDKqVDBl6jspaKJehs6hG3hf6uYfQO7MXAMMekawx1UDgXJ1GZvYDa8gQ9hAzcVIBKTsk7FpJkt6GuXoI5gZ1gUiZJKCHA5yejI3DYnGiLht8hq/Z7yNQbNMpkujV+X8eXBkg+FErXee3ywrTWK9DWuqfCblq/rVXpx/M9lekUidD2I+3XVnKfSraKHKhkp5i61v9UQlQhf7+Ob5VnS2/QrXMZBEiKgBDEzfGatVwn2UYesMboNtO8s5ltcipqMnMKDr+rLZTzl91YPJPG6OODGDxCQDaNQkTFNqwzS4CSTNEQqajTWE8CFZcfz6ZtzquFrZTNrXYJD1HxgvTCvpHy4LJ7lF5ftzl6tp9goSp6CzULBwI1fMA3i8GQC9OBEXwj58MpsvNKIYNwbgoBEiKzjZRjacLwfTtp5AZ4HyosgdnkdihipGxssWotJyhjSoZe5ZRlgPT8WqtU8kw3yex6LkiniX2QKCpqQE/U0XeV+U+Qai1cMoljrpH7zD50bbUq8zkn0kXYJNdDWupJjtPrpj6s3IRDwumEB2jkWvSmrqOh8rKVErz0Np3ULKrlAiLbHkCyfxS+8oLJhJ7OW/j8V57B5z77WVw4cRJLy0X4+QyFEr3xtWXsHwigvzuORriPXlAUC0urWJqeNFXiFEL3kJA47FeL3ppkykPdqUye6dy3ewQuynsp2IMvTd3AZ155CeMjW/HEsScJ9GUE7DqBO0J7FUBTBkeeMYl4e93zbtKQ1mgsKi56haWsKZriHTpIqHChSeBx8xoe4kA9vhXZXNVEpbrHttPjdHVyHhSS1zZHkoQ2x0bb/tyDu3iPOfPvvH+UNpaeJI2vKSErg6v8Db88VhJLErlo/zB8NCyeMOdfc0TBs7q2cL6op8SKZep8ljpf4nfajTz8nEub13LFB83uAq+SFYk1oWQfwoleep9xRG0ScRrKcN84fJwb19pNWAsXidM0/gJpyba8NJ1qStBtu3htzrFOES2vpbC2sIS67YOfhP12Aq6WGKSDwjCz7Mqmt7RmTExVgTMP5TXM+0Z7BuGTY6K8F5EeYlyNJLqUz5qlPUdRAk/QYEWTGCHvu07yUlNSIrG9Tmdm9XwOq6cyiO8LY+CRESTCHoStKsU2xP7SQahUUKQTorwhPYRN3LRJLtrEPB+dFC/ZXY1YI4KgA6B05LDqXdTprUszXDHKFO9rjqkm6VP0QbtOtIfeS/LV0o4ty8f3fCYZWeREWJXJ8Rl4TR0cJNLS5uf87YpZrtTR76bw0PqQ3av5KVc+6rOP3x3k/I+RdCQCNPzS47u+p3/qWve63hwfu8BnH6iv4KWCF1etfrzXu4T3+JYw1NuLbKQHN0lYLxUWcSI9iWyjjCT1q3MOykbr7GTI1SmrfD9FeddOgAD7ZaIQlAkzhzrgSFFsizJPIm5slVmvJx7JRslW3cabt9t4fTlwioQKuxTBFIar8Jj06m487xT5yTkKfZqjdAn8tspDvp0mRixQF5DGxDoJgnqZDy/DI89TIfLllRVcvzGJ8W1bMTY+yq9pv6hlBsOra6iT2kuvLVaNGpYXF/GJ557H52nk73tgD35q1wEckZcutktGbYyPitEUlmHF+gwx0DqIOXBExkzArL33+rxYtV6vUNG0Bitjr8HV5+UZKAuXHrq2CymjP9v2o1rTc7BfNNbmO/pR5EDPqexlefTBsDlFLUgF8NCQVmk0clTyej5Nw1o3iSV+L/0MEh/CBoG4n+M/RIPtRo4KWyoTSP1UbBpsJQpK4co5smwCHP0OBG1VTKMRo6cvhSsr6YbKrP3FwVAI3ojCgvwkryNDX1UUQmE0Ap7W3Ro1GYI0gYFEgUDti8QQiHTRHkao7O4OAMnDVVuPzJhnvqOtv65wJz1kR1sx6dUZJq7lGRIjS94yv/fSr5/C6T+8hEd+9TA9fxIljauMvj6rkLzWsu+i2tpf/MWZEroqKXx7Dz01GgqdwKbPqmtnydle4mV2hm085i8iyM9l+ZyvrDZwvR3FruF+HE240EWDVM4sY2JhBeecfuRiI9gTaeN+axZxNwlqZJiPsf4s2lOufmnbnrx7rd0rn8RsV6S8aB1PSieSlKaMSX503r/gTXKXmaSHQXklQDk02EoUtZNbaAD64Myf5bVnYI0d6SwpkGworLeQzuH5izcQIFE+ONTTWd/XOEo+RUq1XLB8g/gfQnDsPrNW7Vl4mWMbQTkyTkM8QtJI0K0UsZh3cOHKDTz3/AskyQP4kY/8IHqGxzE3PYWZq+c5xDou1Gsy4Pfu3QWdp3TixedMP/Y9cATZUsWc0a6CTC6SlPTUNdR9ccS27EaOpHd4eBD79u5FmaD1+QvP4+W5KTw8thOPRRNoz03Ts1qCmzoXHNhhCKffqSAQCsPXM9opT5wmeaG3mKNVJy9AfGALTUcVLT6vDmqyVRSJ3naDpNimAfYkBw0pFtFvEqyrLdtk5MsQSG90AqYrc4MkIkKPizLHsYvQKPtUwrlJwymiwDnTbpIG56wZ6jek2GOwqHMtrJCo0svKhbtwk79VGfqGkgdp8D6w80GEVL5a0QZ62SYsqqUH7YuWl6StnZIbORCKJkpGTB4APzN1qiMfW3WK33rLzvFjRaTbJCMlEh0aZV95GaXleTj0zLtHtyIW70TsDPnU8pqy/bXscrvxfopA6T0RyI0EMo5T68Zz/E2PfusjnMuyCd0bXdNuJ5XMptF9rZHscrw8jSyCiX5c/ussTv/2Rdz347uw5yfHKU8VE0ny+ElKerYYz1+7hRSal5evZNQcPXAtDfkSg4h0DxjM0pKS8EuY5eZg+lYvwedxw73lIdQdGzqhUCF8Yb+8f7+ITGmR+FVBrh0yS0ZuOiVB6nvnek2zQ0mkQmTP18zye8TXnq2ED2Lg+tO8vUY91QFNWg4S4dP8vK1m4eXZFTw7oa2gYWwhGX0kWMTWCPtOeXeomzoCOUUyGeGcatmao4shOZm3l09p+Nn/K7SJFZKwNcpLi/891rcXXVq+1q4TRXXkbGp7uwz8Gy69vr69dhchrtLFO/+91vj362pL3I3pm5qy/Y3xpxC05lWlqgcunUf9Njtlzjknk7d69/JfrzEVMbhLl69yUosEk91m7VvtxvUJXL9+HVu3jmLnzl1wVzkgMq4RDsamiZopZvC3k+fw15ePw72wip/f/Qi+49BR+GyCMq8tj8qU78wuwlQPtFsE4VGYU7q0LUvKKcWXpisJTGFsNb1utjlRWUQCzFYcsm4NWDVjPORmpUwGK1ChZyFjJAPGcXWR4blovG0Ci6WwsvIFBBQUBhNtIPPurItvDDi/RCFQUQ8nPQuVctV6qcp52jp2UssV5tr8nJnDe02U3tA1Xxvbzuc0P29fcN64mRvzkrwWiY08S1VBNEcpy+uVFyDBjffToHFs75XJyj9f+vWTOP0HF/DIz2/HoQ/LgBLcNO7yVu5+LhJDHV7z7JQKa3jw5PZ+HOgRaL3+c9nsGr4+S1LEPrxraz96IvICHCoZcLVg4fz0PHyctyNbBrClu8tERCoEx2vLaVw/fwI1enQj+x7EvqgbycYSvRnOW5AAv5G9L5DQfmk9Ow22jhE19QCoqJbOhFdyH++n5sirJ2PXNjGF903YlsrW0h7j2ABcfXxN7Nolj2N9XClXaRKTZ1JthAmCj3t5XYX7op1lBomnjgdRLXtoeYvktU2SZcXHOgeDpHg/yS7v+exzL2FmYR6HD2zHs1/7OpbSZXzwQx9AiN5DqF3EZQLXSs2Hffv34u8+93nEPG187wfegU986h8o5qP4wQ//M/zVpz6Dm6eP4yivsf/wA1hYK+GLX3sJBw7uM9sw6ySxP/69345tQ72o0fh+7eXLWEyv4KH7d6M/6KCaok6lZ9CdJJHccayzI0gH6VBeWt4YVWgVlXwOXhJjZVi7RJi1JEHdqNBY1pRw5OuiqgcRGNlLe0vdUTU6yrepc5CegotenylaQx1v0zNur1w2hZ10pLGpqyEDrZKo8pq1y0jHoSpMqrP8Kc86GU/nI5j3RfAUIdBuovQiMl39aJCs5DjGHgL1Fp0zL4MuQqjwq6JeikCYBGN603yvSFJU5o+25gVDPoT7t7C3NskQjT/vZ47wNfPNudchNsSWoq8bmXwZbcpiIkay3s7y3/Rm6d0lEnEaRgIzjagpLKRlJ+HZJn1WUl2bPzYJYifEv96IOS1tISXGWaP307Q4xCrKroyKjlKX56hEVuqBPHCF1VUrQ87VyU/n8fJvXsCRf0ln6hfuN9qmOgOWoqbEL1Pf4w4dZB+XL/OyxAEdfUyD/fpGXCouozH9snkGz9hDGpLOk1DOVSBI/p1TnOe86uyDQXMU9sZ792zCZm35VCK37ILJN3qDz97dqMfSGZOgKx2V/L2NVmInP3ZqCkupZfyb3TFs6aFdEKbfvTbwls0mSSigwmeoF1Lw8e9+6q+pKKvryab8I0P5KgA0STxaoIOiInoFEvMxEtkDwSSxj3hdzxO+KZ+cLys8BFMW2EQNNo2ZHGBFBLT8pVwRLVPZPoX9//1HNeA6UUnehtn+8bYaeUelRObOi8koyKteb/Ise3t7MDI8hPmFRfMjL7e/vxc7doyjh4Oby6Zx6sUXsLyWQ9fgaIcNrzdtPTzWtwXfv+sY3rPtfiQIHuX8Cq6srGAJAXR5XfAo2ZDG0xo6YA7AkMK2FYrOaK8olUYntSkkKMalNX2NhfqptWyzLMCXtB6Smurs+1ZInh9RWNoUF6H37SE50XkDOkDC5TSNZ2WR0Zo1FFPPgNeRx8CBVTSiJcau7W/aIiZCoZBVUH0Zho7cdJGRGQMjIqB9zap4SPDTGrHZ55tfNAmHWqt2BEA0MJZUydaPGRo29VIP81YKoS9I0PSg/Kyy3LU2tjrB+/J+K7wvDZezwp8l/p2l0aMcaK+y1rHt3t2w+3fB1n5rRV5EVEzj9UhqTNhKyyqFFcweX8bi+QJGnhjBwDv2UWkpQ0bxzIh2uqo1LdW7NwlxMQz3D6AYTOBG1cX5dWis1vup61KBtYYeiCTo4Q8i50/iG1mveVsHGXnrOfTXlnHQl0aQhOD5Vi/OFl2I8Fbd6SvoXTuPfdt3YMeug/RG3PgWb/3iQhb5ho0gvdgQh8bSNjn1X8rSTabM/up0SiuzQK+Qyso5MyFWGQbOi0r4OgTiFo1Re+WK6Z/6g6pOeaBcKGzno3Kb6aEREsnMLqDuiWGu3ES4lsb2PnqmyWHiqAcubaldvgiXCBeNpyr2WUqU69/POfDQ8GVh6VxzlXIlYGiP/fXzZ/Fnn/wzZKttjG7ZQudxFhfPnUHGCePC1BKuXrsGr6uNq5cJ2pTT+4+9A7NLOVTKJewd68atC6exnK/jnR/65zj2xLuRzpYwPzuL/SRWnnYdyysZ7DjwAOWvH1/+v87i5G9fwYVrN5GP5EkqDiKZSKDSdmMtLV17Bb7KstmXbrYdcjzc9JRD3hb87L/ZTaBIiwxjIw83DauXRt2inBdmL9JuT/OxbL5OYsnP2vUMGpYPBRrJcpbjQXnx0KDZjTp1gnolQ+im/orUK3wq4q7tqtI9XwBZTwCX1qZxZm0Kz5EQLhAY+6iLfhEyeqROboFeaJc5WyRJ4xCXcZAOa5uWiK7mTgbO5H000OC8pdM5rKVWUUgtYnVpBbkKHR3qgY8kxKLeWiozrCiPmnYLKF9G2zfpLUZjUcS6oiZcr+TBsIohJQaIyxIQNvVLO5K0tU7RBJEANpP4li8htbSMGg1gMMrn3iCTNOwWDb2Kx9jRXnKggCESnnaZeNUixyKxIqk0JZNpAMy3VKKYbeFiEzPHF1Hf7aCy18FlGv3Tula7hqTmSyRo4z6mcf60TVEEWWO93r+NZpYniU/K+6pQVrMi+8RbL8f3FjFhjYavi4ZvlffPEH+DNBNljtfNUtYkg0eJM8s0aAU6UKrUV2pV6FE34FUNF22DbHHeSe4sRWAUwr8n3qm/+mFf5WjJGVVkTnImGZETcle/79Uu5S18qZBAvG8Uj472IBKUI7d5LN6ord9f0WMtJVPGAoU1RGhs43QcIipnLy9fuR6yGcYo/2OaaKZN251HjnaqW3lhjSaNfhaDiqhoOTNO/Ytu4Q9/i1xsOKCKVnMeHNoWYb8hkcpXUO6ScmUC3eu1/fmmKSbhDsM1qj3EbaTpkZfoASe8QYTozeTrNB4EOU3arfIK3y9jvFxEnIYxS+BzkTjEOfmrZKwNepK9BHil+WldZ3FuAZFIBMPDCqOtN05WfeGGOaTj5GQaZ86cQalcICC4SRKG8I4nHsPBA3vhV+k7Xun88gx+9+ufw9evn8PeXTvwL4+8G0/1b0NQCqfsbD2YFLhG1rx8FW0Ktg4DslX1Sa/L6xcREJOVsMgj0VquvA8ppGRLBlsMqcAfKacyI/30aMi2lBehrWr5msrDlhAl01rOraDIZ+3nYLoJJDcoBAGyvO0kF6s0GNoG2UMFneekZUp5jIQTqNL4tzimAzR8WudXV2QsjOchANE+ZTFXgR4NpbxBVYyya3VDgB0vZ4HfsV000hzvNpWnrcQfGeSNJpkUmaJ1shskNTRs7QCFhezc1lqtFEpkTWtNBoz08Bu/79GkSBwDEUQBpSlmYsaOY8hxMp7/7bA/jT+bth4tpiaRJYCkOK85kqmDo/dhl0K2603lRT8330CTBv9DiZLZo3s72dAorR6Yv8hUVQjomeks3PQKnhoJo6+Hnoo+w26zd2TGwImlIpZvnuB8BHDf/iMY87dgyyvi+DU4j1NOF85Uglih076zPmXO3+7qHeNlOB7aLtjk2Mv7k6JK+escU1W8lKeWUD11+umLJGwknjLKhihLNpT9LyIoBZMh0Q4CsX2CmM7zfzZvI9Y7iicTChbqsUgX5i/R050kwdoDS0sLvJ+jEDUJiYiiqW++MS+UA31Wy1UVfy8N0QxKSxOGLIQHxk1irQxoZnEGtkrfajlCSYXxKKqFLJrsc6CVR4MgUQ70IRgMI+xzob42gxrl3SevL0DZpLHx0ZC4iym8eHwCH//Cc5jrKePnfuwH8OFdh00YvUydzayuolhvo8R589OgjRx8AlG35I9ApTyX9JJJiJXYuAhWdrtKAl2GX8tcWi7ifBanzqBAUhIY2ckhH4ctHdDuDeqEQ1JQL1CmSbi92p1COW2TrJnDbwSoklkt7/k55sQfncOQ98WRojENNgr07qmdoUEMKTrT5HzER9FapkdIL9UeIrlSdFChfmWaq3iTnABNjHZzyFOW/uk7lC8V+6qsLmBlYcokBfYNb0E4x2tRp11bjnKO2T817d2XLEgmNhsrCafmTnreNc776AU13lAFpPQ99YHYkElnkM9l6JzV4SL5SfYOmPk116J+6yQ/bVV1b3uc87WxVMDrCJtVx4LyYRn9Wr+3WpPPkp/HyT+4hJc/kULvD40g+RP9CHjdhhglqdOjclIS2ztyv/Fd4pGjpWD+0+rWkdB6gNeass1FAEzFymvPkl+RdOx9FwkRcfPupktqeVeJ2jQ+TrSbvZY14Ru6vqZT1+J/nYJz603LL8JtLb+Yvm00ix52BXOFVXNA203KoXZmPNm7HcNB2R2RUfZLBczknMo2KNKrOd7UTPY/xehbaQeZhoX9HNJj/HnL8/zZV1NmXuRJE0uMNxEm6b9xgtfH8O02RSwkB0q4VhPe6Bp12jU5XXwm7XRRfoiWqzYiIXI+chyf6+zHDOexQRu1nXO5nzbNz+c2hX4UvTRzclefOmH/DOeRE7F0GZU0WXnXFgSoYDpVKU2l8tKzTdDIiJXpAtq2p1rGCuf4OKEqVuJoTz4HV5NYUvYsm5+dztPQin9qj3eZiv7qyVNmf/jRI4fho4JPnnoen/zU35r1sB/8/u/Ftq30jHkRHWTyla8/Y8Lv73/vu7F1mxSA16ZSPE+v9erSLPxTqxigQTy8fyf6BofMdSs0sJUyjZQyeimMqutvlVNoV4rsPyfJHyTh6YM/Tk+Hg6gQvlnL0948CYYMpgnhczJlCAQwNL5lgq8OYggRDEyokuNh9gcb48MvijSIwSuCIMal1+gBGEOm8KFAhP/ZnCgdXwyrBa8msMrrKxwmwdb3NNn6rtaFFPqUAVFhFCmEmcA7FbCDLOq4Xtfv15r22hZI0Er0OnwcCx1Rqnr5trJJjSDw2YXOCq8paU015UU8BMIiEgJOjqkRNP1oTPncpm+3r9Fpt9f8f/k+HPowgYxCXKYS3KRCuv0RzrXLJB6NRvrMFhzTV927msPM0iJeLJAYDgzh0R6FAzvXNE3ZqvK8ffwOx6PB+T5bieBMowu7dNRrkJ5ddtrUV9czOG4LLY7XQmAcr2LUHDrzsHMTA7EwbMp0J9SaRpk/F7IVXKuEUfH2IGmXcMibxWgvSZxYsfaUq2SsimcoLyBMpaaOqCBUS6F4GmsXvXKzhCTGr+8oebDJ+VT0hmNlwm/su/IUnsEg4jQ0T3r4PAoNk1g7lK+2DJCOn1VEytJck6xQYRV1uQ3uWl7StkUqdatrBNXsClpZehjxXhNF6DQOmtaIFeHSllUdlMXmrE6iTcOvM+ZtVbWTPMkY6NkENtouJ0+Ag16vlPCNr34dX/vqM4gmu7FP9fsHQ2i6K9gXDGF71yC99AG06E1NnfoGLj//Ra3MYMeWEWx/8J1wj9yH2etnce3SBZKSCHaPD2AoEYdHRJMGWltZUzUXeWeAXmCBOlmAr5Wj7Ad5XT6Lkny1bCfyLb3gWCga4xDIS5kl3pdOiNUg3nAMSegteaPauSG9Udi8kiJpIDBSrtr1PMd/iBAQMtnoK6sZuOgIJPLXEHQ14NbRs9JdYpeRaZGBIgmAxjFEQ0F9dlRwh7qoiI+Rea37a3eIPGQCvYnckeRZvbs4X7to0yl/Wv6g86MzRFwksDJnarYMEEmrQ4Imb+22ITU6IEfDRssTRz6TNjt9FF308tlUBCwwKjItfWPLLhGnLxJv++DqP9B5Tfcwy1dTlH8ahwSN/7px4IUpXpTl/CxOfuIajf8qjvzMfTj2bx5Y/wyvS/0xyyk6V0JztbkJAyRTChOrSI+M3B2N964X0brxDG/lh2vnU+s4dY8mA6dIm7BDS4h0Bt6y6SPUJ5OzpfwH7bpZx50C7cz1zIKph6/hVC2UHbFhhI3h3NTkGClHTN/tHscsnYiThOlM3YbPsdHlbWN/tI05yvISf45RHF5v/PmcsrTSdZJrs+Yu4ikZNHj2Np7ljia50NhxfBVd0XKk9N1ULN2Yg7apSqi26YiUO5rIl4x+Vss3lSrquVWMBOMYHBR+CFPWP7jRhO10ThzilGXFXtvqZyrqzV8hy+Ikq1DJWz2QLqQscXk9Ejgq2lt9R9s6dDKUCt5oHeL8S9/E5774DTz0rvfhu7/rA+zQa71V4mCTQKXEwLXUGpWijL6BfiqE7sM7cTIWihn8/qVn8VWC0RFXAB8+8iSOjOyG1xMx97EJMhYaqLdslB0/yrxeLTtvWHWdnmmDSh5M9JF470Ek0Q+vakEqPC1hE+MiS3cIElaIACljL6ARCaJBNcUS9OwywDLQ8qgV3lGoSZ8h4BkQ0fojiYE58U+ColCZrqmQo1kDWpc0CZfAQL8VBbBkkGmMq7yXvG4REQKMMowNSRF4yWM1iR13No3zTH6NAl5GnuM4V8hgTziGw7Fujgmv2SbvFv7QIJkjkEmKeCHedx2UFDqSkkqRTRhpvZnp5RiJLAhwOAY65+DF37mFs385j4d/YTs9/wOw9Wzykmn8NyRC82Fpd4AMuhRf11VhJpLGm1Ufnltz0EdFVJ3/iArDiFkLNGV8NU66EsdfORRam/vmbIbOVx7v2jWOsTGCr8ZDfcvSm6JRbQeDmCi7cXI6hVC8C0d3bEVPdRkpeu0LJJ5KUJtYmESz0sTOwQcw7+7HVN2HgVYaxzCDfn7H5DkIJGmsm5Ovmvl2bX2Ixo39FmiKHGnLoBgL59mRJ8dnN/KicBvHOktv75miB/F6AU9kThhjZ2190MylQ8/bWb5KuUl0DoVR+Nc03lMDJ0MoeZRs8efimZNYnJvF/kMPYkBRNKmLyLaWSgTUyjwniCinwlmgLpN8WwO7oSN5DaFTprGMvgiuwJz9lxe/MHUDEYpVorvH7BleXZzFS2eu4a8qy3jFWkPP5VV8ZOcj+PHv/zBu3JzAn/3FpzFgpxCzavjWhRl8+6P76aUO4e9PzePogw+hks/i9JlT+MEf+Qje/9RRHH/heXz6888gHvTiB37w+7Br/wNYuHEGFo1SKERPLRBCV5/OKyeBsqlnOmBK0TzJOn90wl8+t2a2Loay1xGgl+za9hgNA0mfDLiKVSniol0s2man55SnxNflva5xnrOefkTddcRqC/CQPNg67c8Uh+L9FO2RrEnvJUcCYi0HiMyTHLR8UQ5vnrK7jDrJ/AoNXbC0gh6S3CyJm5ZnuviZfE0Z+FOIUz8CsW1IGy/fQcIbx+LKLZQLKxjkvet0huQMxLV2X5AcWWiHh1HMpTlNDYRjJE06rIv4YZYVJGfEhfbcOVOMzNZuEpOMKCFRoyBoCUGGkqSjGk6acPsqjcpSegFN7Z//uxqWP1PCsZ99YN34r381SxnkcyvPxHiut6+53uQcaJy1jGdKAXOcbjdehFjYuvUidaMG13bOiTzgu6+x0bT2rPV84ZZyN95OE6FW1EC7IlSPZVNTIqtpehb+KfuhPxVRvJjXEb+c0iXqOMlkrXc7FtoBlOnhv4eQ8m19zh1GtbPVb934C0qIa8IauhO8N8dfjoBnvQ9vO5Fwo/FGxEJjP0qUMSUYazcDbYyReeGb5viNxs081UZb/4xES2F9zo3D/jmcd4eyr0Pt7qhvICeDc9ym/KnomcL/NnXOLlU2G39Oioy/QGFIxv8tmlz/lEKiHKmkPPPNQvHmTUk0p06ehk1h9dDgPnt2AlV63/v27cXefbsxNjJiskWff/4lvPzKCXMYyd7du7Bt2zaz1Wh6atrUFNiybQuKTh1feO4ZfPXsSew4uBc/+cTT2EW74uHgqpqWMdqaNIWBaLDaNMrVep1KTI80mqRCr6EwfYV2lkaZit72E7zpiWgPrDKadZa/JQCWsZMxUwJHkNIjY77hpgo4apQeGXoZV02W6KgxrJxYQyRkRPXDWVOkQGAtIVCmLodSSYsKeZr1ZgmcZkVGVEDE1ynZfEFtffLftFnIk81naay0nUqedzc954C59uYmCeoAlEmxF8MX8dCzEuwcJXNRwcxpgbqtyIgAjURPWbHTNGhTfO7Z311A9q+W8cCvHMDRf3HQsHHT5GmT2dYrKyhzHFvepFl68FN5tP2l80i6sEVgt/Ech+PC5CQeDuRxdNsoHVVqopSC49VevWUE2I50TmhsUcgv14J4Lu/GUGsNT4UKiPl5Qc2LsvbVBz0Wn2mqSLY/v4wgjdXhkQFymira+RUsLk/S6+zBgTEVteJnqfCTUxM4sdpAIbkN9w/EcIDGz6PiVzQm9tBBWPJKBbRi6fJWRQQVARDZE6DJi5SnoTnr3oosSfIzqSbiJKFPhih/qzcMgFs0FraqT4oMkXRZ2k4q461Oa61c3r4MUXKMqmYhM3GR4tZGYhs/Z56N82AqdvH7CjVrGabF59LSAb1Gu5uESHqpMSbhaeUWkaHiz2jdtZDGbGEN6aUFnL56Abc4165EF+fUhfeO78G/Pvgu7KCn9YXZs/jdK88hbnvxM7sew+PEhQvnz+K//tbvYeL6ZfhIjFSg52d+4Ntg01j+3meeQcXTWYJI+hz87E/8INI1C7/xXz8OnWNx3+5RPHj0MJ5693vQH/bATl83parbPQcR9SlYS3mR90+S3KbRqnB+2u262TrmYt8KVToOtQaiVoEGfNysc3JgOB6UTxEkzYOMvkKdIjlNGhuNjeRYRJ2yp6RNLadZow+Y/BsT/pduKmdDsi2DormTYyNvNbmVquFGNjUDm0Yy3jNq9r07OYKuiBvn2yzdiPhrsOXNbeytNsVg1vVLYq7lIBF5GRCt2UrnCoow8D1jWPUhNV2HfZasaWnNJM7y3XLeRBwUkdRx1CaKsPEdnS+h6A9lsE5dXyqneBUX/JxvHZhz6/cv45VPZnHkXz94p/EXKdRSkfQmrOtxDjY3Gf8cZVEyF1N+w13vq1FvWlMnOPa81xYSW2PINjfdTD8c16KiNZoXkdeNTrxB06Mpx0PYKrkQHrzdxnnU0c3LizO4Vm7jrGcLylaYsgNzBO9jPby48EnYTQw8sZzHYjZrKv71u/m6PHAtUWiJk3KunubrFepiGzESeHWtRAxX5dcAx+6K5pav7iWR1GdUxMddK8NFOVymrCjJtY/vaRuoHD9Tw+T2fN+jCYtF6rUUpj4qohGkvOpkI0WIFcGTbVH0QfL6uqZlxJtoLZwnzozAHjxAmdvAf177dthfjd5Ne+YkL+TtHOrzRuGbjabOqYCKjJzW1d/sQd6gtWtV3Dj3Mkr1BhIju7C4tGjAWnu7v/X8C0itreHpdz1ltrjNzxHAyJzCkSh2kQiMjGjrnCgap4UC3FTYnZOYKTXwxZMn8Xkqpm+0Bx8a2413RbqQFCvUZIu1iZ3KsxVwK8RLIuMIgPleq15End5jkwytJqGjAfcSALS+6wtGyBbpzdPbqNUIIPTyPQQGnVSorUsmqULhcU2U1u+VjSlC0CaDl3LJeGrcZNS1BmW8foKDyICew6znSMz4GbFkERaFffW3ntXHvkv55O1JaXU9GQgzDvqagEa/9X2+p39LabVUIeKh13R//c37OC32j2Nqmwx1viYQ1bzreh4SJimA6RPfM+21OdZfiqRMlJZw6Q+vIPPJVdz/Qztw5CfHOS80XjogiSBQIHAtsx8eCr1KWopcDPuS8Gu+CFCmCSxcem5gqdrE1ytJznMf3uVZQHD1Ep+zZdYytaPDRJgMYFExaHCKZLMvzOawGBjGY7vGsSPM6+j5Oe4VGgORBD8JlPYrP1sMYapq40nvEnZa9Oq0Tq8tUhpDkR4BEzxwwkNIVRs4e+0GbkxPYXBkBx4aSaCvtQJb0QoZCg2Aws7yEJVVLkVscjzlfbkU9ieQciyzxTKevzWDWCCAx7ePwtLuFhE/jb/uSf0xORQae82X1m6LlBlFHWTQOT8L187j5tQcBncdxPbt9Fi1qV7beghKpriLvOPMLNrabkgj6BqSohMoRSzl2VE2TzQc/NqlZ/GVqUvUcxo8kmcMUAYTfB5Fq6gD41kHv3Lfu/D9Tz0Nn5emmJfP8nN/9hd/gRsLc/ie7/oQrpw8bwj5937XB5D0NPA7H/8EusNBhAN+LJTa+Imf/DHkqjX80R//KR7e1cexD+L4xWl87/ufQH//CP7ib76M4f4EfuKfvRvtzDRanii69z5Mjpugl66T9Vz0pHfw2TgcJFk6nbCUp65RF0JdCU59zRyIpBoZvuG9sPu2EyQJvHqGIOdF3rx0KrKF8iVSxjHWyWolGVnKsbe7c0Quwde19RjfXyfuluSKc6NlOXljOrJYh0xpPV5jKR2lp2WWCUU01qNb7YWLHPsps6xicjfUpLPawSFyIUdho0n/lFMgL9YU5eG9JctmiYF9E5nZwF0NvnZCSDd6iK9aBlEjMXQmidMEcmvr0c5rasZI6zr8OzZs8iYkozqivU0SdeoT0zj5mQKO/twhPPjzBzufEw5IPmpFev6K3hIHNum4aSZcT5lUv3RAj8b2dc1Gi7KnMtuuocN0njje/FydepshTqZIZNLa3kq9HKJTNkic9Gs72lsaf/ZFB4iJaEX7THJbp99v3Koct0uczlPz1KHl69gVrGJscBSJniFcrARwg1OjsuI7WpwHEWfNJYfh5YIbC54uHEv4MLgpJKDcgirHIEHcqRNvi3SqIsTTEPG8qUgsP+q2PKjo+SgfAUV9/X7aBOo4HZomMabA6+t0Sp36V+X7ftpY3+2ILS9g8JxyJ2yv8DoiceqCCKWidMIG84Lm5q75MY3vaaxoz9qFVeoR5UAJ4wE6LFqS0tKeWaplMzZPdsM7bq3kZ5w4vRCtDRemTtBDseAZuZ+A4SVrfJN9lhLOf6Ln/1ojQ1q8gsWFVXh6tpsdAi56/HOzc+ZgnS1bxhCmp7+6msLVazepJ3Vcu3oNr5w6iw996NvxnR98P3KpFVw4dRyxJD24+w4btqREpBfX5vFn18/j+LnL9GKS+Lcf/AjeuZukRg9Pb9+UX1UXOLBKpqg0bZSySrpImUIUfnr+VG3DvnUgT5vev8JKOVcI1+v0VkIxrNlVlOiVHRs4gBEaEZcMgdZwxNRM2Jxjo7UXGX553doZoJvqc/JSREZkzOg1qsa53jeldI0S8oPyDMTq9CNlNl/WbzX+raUXo4x3K+T654zRvvN9BeJzZI7TFNSZSgo+gstuGq8hKqRbcqVkJ31e4yR2qfkV+ZAXckfjh4080bN+dhUv/u4UYlu68MivHkJilwBP92c/tMxTXOb4rVFCSMBIPoLsl1kTN56uGq/FexiFIYjnLD++OJmDZ+Uy3r+9ByEtQxHEHRKytcVLKNKAhnp3IEiQEetWeyVHdr9Wx2ErhYPeZaxwyLLeKAoE1+u5JXRxnh+mV7SWb+F0qoa+7h4cHelBrJGBpSUGedsiZHGyfRILra2KAFm9+3E9W8XphRS6En04PNKNXhfHQx6JDI48EhkQhZrV/41lChl5sv5svY5nmj2IB8J4oklPduECScwYbJ2BrrU+TaPWkWV0aAwtka7bGeRtLN84h0Iuh74d95lqfCb5T9sRFW7WchtloL1y1RhOu4eKrix2jrGTJWDz+lbXVlzks/2Xc9/E5y6/iopR/M61jXEicXDTe3ko2YeP9O3HU0O7MdhHPVw3QhUalU/+w+fwX/78j5DoTuAH3vl+dLW8uHThPMrFHPZsHcO7Dm+H3SLJOXkR5y5eM8WFHnryabz7iUcQRgUvvXIW3zp+1hTi2UPi/uQD2+kFCV8aCCd6TI18s2VP4WXJnYygCDQJYpMkXrsbbH8ScRI27eRJ58pocqy6Iux7/z6qDZ+DRNZ4rvq+CJjGVMsACrXGOE41gqKMXLCXv6nPHDOLht3Wbgqz7i6STF0VedC8Knokz16Gn142L2zGw5BnhaFFvOTBcxydWR0Nzb4pHC9SYICY+qK5JV5oH3upXEKUzkOoSnyQWioHhdeoa/mHsq8M7haJetUbM2FbJQPfWr4CVzWH7X17kWGfmsSJJC/dmjqFNJ/LO/4QYpQDeZouGgyXDi+TA6IiV+tRSTkfucsTOP7bt5CacuORf3cU4+9XlEGNc1xUvgwNFgmv8EKn4RWaDtINGys1C9l8AY3coqkMOtTbj36qm8prbxyta1o5xz69AodY4tr6MKz1JeAO1nAcHNoR9l+F2qLCXWGklss2Il1v0Qwp1C4q2gjlFmw0hfdznJYJqs5Mhfdr0djSiRsNtfFAlE4kO6lInbN6DTfbIbzs2o2tPgcPB9Ow9dycK0vEne2OsL98srdq6rZwUXqvpSf9W06B8n9MtOcNmmRD31NkSvovjJVzFuf3NnCfjoqu0OC8KNtfeXY6LE92xc2fCglont9TBDVEkplZukT9ayGuPJNI0hz25A7qcCxeRNEvERI5W7qn8lfkwDQKr3n+Ci22587AppGri8VyYsRQ3nByZPylKDJwWnP7Jxp/s77HB8y6knj55VfNq8eOPWhOJlNTsaA/+7O/xKsnTyMWIxFYWcOjjz6C97/vPTh9+gxuXTiB97zzHdj34GP0rjfPGgWBwFVQwgefyUMP8cXLN/DS8gLG9+3CO3c9gCECtbZpmTC3PHSFdWgsynUOcJsDTiPk9gXJ8loIOCUT4nHI/JbTCxzPzudqVJSxYAB+skVTIY8AZIW7KaOc0HU2pqQYA+7/H2t/HWf7dV4H4+sw4zDjZQZJVyzLdqzYlmOKY0qdBuzGSZO0aZvSH/3jbdMG6lADduwkhqROzJLZsli6ki7zzB1mOsz8rrXPzNXo6kpW3t9v63M0c898YcMDaz372XurGMbOvvJSQbRXgY4u1pySjAmF2SBt9SWNaTPpkL9r8KTMmusXE+B7TbaVnr+9aLCVHOeUw+bDSrxfbJL3N+plKp8S4qy4FFtFvFgkEnWYbTZ3tXYSsfJe1UuREU1XkKkb1i8nYEBE05iYn7pOYEUrJ+iUk3N5PPepq4hPF3HXbx/E8JupUIpqKCokJ6k6SNklK6ao3nwO+0JLsLRFsIXttmiJT4MggGMxvZbE0+VODOw+gvv7CEnJdHMEEFl/O8oOGTwtF/KY1ShWMsRGLo4JVue5YphGKorjURpWsjczz6VjZgliQsqEdrhRsthxIWvDpbUUAulpHO8MY7CXxpgMpb5AQ06ZsXbvJ36TA0qgzDEqkaFqYxMn2+xr0KnKyCpLXsZNiWAyeFrWI3nS2uk8FZuGJemJ4vFYBSGClgccSTqI/WiQbZTi08gSnef9EayxfvZUHCNdexFso+EWW9V74ysYX9iANdyBnWT8djkpJZ4pwU1RC7IowzyTK7B2UWe1ZFGsQSFIJYyyfnNsy/88+318/kffRm2WLKqL9R6k09J0mAAqh+FYezf+Mxn/T9PxU8LNCOkPK2Sw35i5gL+59AyuXb+OCEHvw3uP4RN3vQP7ewQ8akgvzWJ94gKCQQfaWoOok3U0aDtq3ceQz1dRTq3BWWefKZRPB6+tXB32Cjx+MlexTosLlm46TTlc1rth96CqjYBi8yTbeeJfZZXTcajvXQ6TcFhNLptNk9zt/bBorT6BVqPMcabxswhkZjjubIGdzMciB23CxWyo8jAEfqLDdFbP8XeK5NDdHD9+L71qIcPWFr36g3RAORda+UPAUPeHqW6UUdbNaiIAHF8xKhrsRjGN6tQzdHpR2Efubd6vceB1VbL8IuUnl8uajXOCPjvJzDgKFifaCXpyHMMKHXkb32WjDpQiPcT6dpNoLaapZD0XDXstoMNzPGb1SmX6RZQoV47BEwSLFgMgPNRth+qrvBOFgo1NllIDs0+u4tn/dYqmyY17/uMxRHdQBjZLpZDF9PI6ThcDSLCdsnU67rbDZUUvTVjE1oCLhKiQXsOCvQWz9g4yeQs0w3Yw1MBOnwUu9pkctFZkCERZew5BU3Nb71dRjgP/SD2mbsj56+8cr+3X3LLoNk2ByYZQvrVXypk08CLdlmb421mRHTRV2iXUr029mnfdKIpsXp6dwTMJC/aGfbjXpSW1tE1b0RvZXZbXd/6bT1X0R86UZFBLskWMLIrgSPdFdF6z8G+6V6BRoXxF+jRGikDLRm7qnHBlhgRCT3LTfirhXkdLRwkwsupbtt3HPquwj3MEEFqO7gl2mN08bW6fOV12js9XUnkfP/HEjMnp6gzTJ8npi5QQSJjyirC/0MbqRdTJGKwdHLxXbfpwU5GTUrhKBl1I3Xiuf2YRY5JCKmGuZcQoV43PnZ1bRCqVwdBgLyKREL+rIR5P4IUXT5k1xNEoDepTz5utgx84NoS1tVWcntgwe+yPDg3i7rvuQFd3J501FXqz1AluLq4v4cuXn8F3Fq8QCKXxcy3d+KXjd2KwhUpsnCwvlNHUHJvGhIpRL+XNCgLtQFXTxixiyBo8Iq9aMUHckOG4st4VMlWtt6VBzRdo3Jx2RENCcnyokpgobOaUMzIJi9Crnq+5r1zKTCMIJ2tqQNvQKiRpBEZLzbSLnhLyFCrchnrN328uJpFOv2yN2/Zr9F3ze/N/AgdNdegfFAJ+1H7+Q+FDjeVWNq4AhuYxFcbX9yZ8xHu1f4HYFfu4Wiab/swVnP30VRz55V247Vd3wqJ2KQmLbTaZ2VSOBo1hfWtfBWudLW6etGbVBjtSBDk9M59FUMCqXym78Fzahb32BO4K0sB7Wij4lFP+Xc/Qefd2gSkxdmXbk91vFBt4cp5jkljCAx00Dh1dNJrqOxvbyLYo1Edj1qASG0fDulnpHGw05rWF0xwbL2xa2kQAYtIggm1IZvju7Doi7gZsBHYWsXvJlgy8ogaUCZ3TX6NCWhX6VJRGYU3WNR1fxTPnziAQbMU9h4+YsL9Ok0uyH8dRQoDvtWgnxkAHdnXT+YipEjwU6CzmNTPhD6K3g/2sfS00n63kPQqPlnZpjwhFUCwmLMx3amWEgKLCrgStK/EY/vCfvojPPfcDVPsjcA20msNX2r0hdLPPhskSdvhbcEf7APZEOl+xzGqe4OOPrj6Df5q+iMMENZ/ccw92htrwhYtP4blLZ/HhfXfiZ297gNinhNjMRXgqS/ARKFqSq7C3dsDeexhWjmWV4KNMACYdsbIvve0EMQR4luI6qitXaT+CsIv5CyDToTW03lshVOqCgwBTTB11Ak0BWI6NjhzPUd5q0R3wB2ipKVMlAgwb9cQdCBnApq11G2Tx2lBLETMdkqXNq7RstlAjO6WB9FhZB+UNaJpOSWhi+MrZ0MZB0lnlDRDkNljHMt9XCA0RcMq5WOGqJOBuaK09jaqvDY30BqpzL/LftDn9CsVTl2Ts04usSwN5e4jmpW6WWGra0KKQrIvyLrBrtJH9LodYIDvTe03SnAoFcFlz/NQJbbtOu6CloGYbacq+tX0UNvZzMyzM5+h+heh1joCiQtRXbaN75q+v4MxfnMa+9wzh0CePIxfwYCxnMR/Z3D2lSexx1RHq4tgY23NTka03UxCsJ2WtQYeppXFXaBKu8hkOMt2d1gz6spMIZqbg69wFe89B3di8/0ahzgjwlVOohwawRllfp57FaF8y/OyifO1Un95wpPxZyWF5YxUvZX0EH50kLEAvmcohDpeiEFtXvlY5v17B1clpHKLT3z00TH2R7uquTfu2WW7t/Hmdpnm0Xa7IG4G6cfRaOaacDhGlV1TgpucKKJhtwwmO9H1g8xjlramdmwtlxuwfopwi+QQB/XwWFoJV5ZWYaNiN922+R/ZSQETRG51xI3soXyZyohUO6sutaQXZeOqisecO93bnT0FQuHPxLBWOjko7/W2Gjm5Z5CjNvCN/Uabo6137WkWhDDl/RRjM1IEeyvrR0U5MTZvNKkZHKJA35kfUjgpmZuZIfitmKcyPv/MIvvbVb6JvlKwpHEQskcJDb3sL3vymexEKbSnR9mLFOg3S9ZkxMpYZjHT2IEiQsUjg0O4PoZ+O1i50pkxpdZzWGNMw5BscsFoRXhkiOWoaW+3gVSQLL+bLHLcyfAGvUbYsgUud92oLXm3EYVU2JhG+zgGwkSnaeY3To+Q+dr126GI7rRIkGSKBD5ubeiaWTCGTw1JkQoxE6NfkCbBeHMgqBbNYIDApFI3BsxLZWQlczN7//LiJcK1ay2yY+y2KYfD8CMCxjxt8tk5VNGEorUy4oYQS1q0x0Bjxo7FTZELOioZ58rtTeOb3r6J11I67PtmGYBffrVCunBMdXW32DKtfgm3wOA0mHfUmiFBkpJETIqbAsy8Mo2YbGpoa4b8v1dtwfnEDezwVHB4egE1Gkkqhw3EsMpRqm5KjFH6TstHhFhpOPFmOYqpGpB9tYJ+zaJJLG7Vc03F7yDjUZhloOu/a6jVoNzlb2yj/3kXmuIIsWW7BFkY2k4ONxroz6oGva5jjQ4VSeF8MSz/9neYI0nwmRsc/B6/G2yTa2VCn40jEFvGkay8iWudvXyMoomxpJzYBQTkdtrMRYB8paiTwRbSu/lwquJEg6OgJ2hF2sJ+1ZleGg2ywtnTe5BbYug+TeZDhKTdE4EDJhuwXZUHnUzFMLkxiIpmCLb2One2dGD5wJ9zmECzJj8ZS/2uYkGKBY5OnPMxnk0jToIywThE6VE0TaEtTL/treXUFj0ycw2fHXkCFev8f7nkn3jd6DMn5CaRmLiPqt5lDfmwaU8pRzd2KfFWgqwZvNx2CliBqXLWR1fJFGqdWWFvZVzJGctQ55YCwbpr2MP1Ak0nDV92Yov9PoZaMGebvHD4CR5H9LflTXxZ4n6Z/FF0iU5ZM1zmOFanOxjxKBGA1hUHpfO0rl4ztdQ7fAR16Zckssa5BOoVNAqNopkCr5uqV80JwoUOx4g0fkuk8sbgbbZ4qAi47rAJZ0hM6ZO3/oMiPRVMEJorB8dCOagIUijwYIsK2GXZOWdVcrnI6zBhQhvW93qtQOIGb1L7G8ShmMiitz8riwEv58wnwUP2qU8+bvrSN3GXYXVOXKM/KKZBOCnzSpmQX43jmv7+Ec88k4P+1Y7C/bRh+tvtAwIIBT9lshewkGFbEJOHU/gjtCFP/ZlgfHS8+pGlI2ugs9c7Zvhd+guz0JjuVXNQ4ttoSeGnqIq5OXMGEYwD+wWPY2xlGl7tuNuXyaxXVZlGypZ6nSdcxjlmEtlU9UKM92xPug3MbADX9ZSIo1DXZBcm/ufrWpUK0vkwTMEcTvagjf9lP2lFzr7+O43QFttdZXvgK529j/ylirH1NNDaKHm3tCrqt6Cjd5XwS8XLaTKV6rS7sJjkIsE8s2r1RuR8af+0XY9p10/s5TuoPrRLSslFFEWX/tGGYToI003Jb8/0SCGPnaD8UTda8ix5H/9TMIWP/mG7e7GtNY25NSci/ajrCx04wvoCyuP1Uv2Yho8gQra5eYQX6YO1Q1v/N6G1bkbHS3ImMiZkz2vz+DRfeICMqRKLEmpucVIUO9aXTp6jLVRw/dtwcAamiDWS++rVv4sqVcVhoAOKJGO5904O455670NrSYvaUvuG3WFI0gD9+/Ek8f/Ik7TXZlrWGIwd3464HHzTbb37t6mn878d/iFUq3x0H9uPjh+7HfX27qNd+DnAN8zREq/E4CkU63FoKw34XhkI9RlGMYpvpBvaFnEmOiK2QRJ0GWbt56eAjOW3Nh9E9c3yLyOUyVCZex2Z7/GECQjIiAg9TaSFNhTDlyNg2KVeJbLFKhSvlcma/BBsNcSSid7vM3v82CrndXiMC5wNLRazFYlhcT5lzA7oiPgQ8Lho6OmM6B+1K1qDhbliarOBVusQ6aBg0D2lYpMAd77Voe1Vdy7GwCAjxOXUBPgqllaAhve7Cs386h8R8GXf/p2MYvJ8OjcZcxzM3dACUlqHwY+a55ABVZFw1lSHDLwO2fdAkG0K1vPZqzoZnMi6MNlZxb4fH7CQnRWlkl02/ZNiuNMcgxropd6WNBquPRnSxYMWzU2voQQH3DHVS9gUG6VBYJ7EnRQGsNDhWhR8VYpX48b5s3W5WnzTMHvirCAX9sMkhqWNk1GWoZfhpvHWYSWJ2wpyWF+kneOD9OtynPv8Sxz6IVPcdeDJeQph68kAbnbNJhmLbzHQIO9QsFeRzyeTU1pVUCVPrWXS0d2CkhX2jNdgK4RIUVmiQViZOmiWc6N6NANlHJ4GhR+DYJB0G6D/SeOqH30csmUR73xBaWtqwu6+VbFWskgZFznJz0MVGFmj0r6dW4KIhfmp1Fn915SS7wYpP7L0Tv7zzDrSI4bDEEgk89fTzyGTyGDyyGyXKWnE1gZ29fWRgOh5kmsQojLCXQHfpgjk1ztZ1AJaWnUjoZDrKe6SjD45wF2p0sMmFKygkNuByeNAg8NFxvG6fx8wn28TOaMwaGTqgFFk1x9fuJiCWI44tmZUD5owE6kFNq0f8fsqiC0UCDW9LF0IBXlskIDChXT5LUwFkb1UL9ZQ6qi2ZFbEruSmTBKeBSBvcYrySd8mCALAiAHoHQVdV03trswSbEbg7yMIMSKCx1vJbrT+X8aUDqM+d471+WPtJnKQaZIuF5Cqy8STBpAU12oJQJIqQywJXjXogZiad0HhoCk1Tj7w/U7Qgm06ZVUkqbhvBWSpNO9GDtj7Kfo2yOXMK9fw6rEO3mehZs1CO6KRrhSwmLO04lfdj9flFVP78BYy0W3DPv2pF2w4v0myzlTriZr/GCHrlXqJ0LGklPwdIhghmlZimhD0PkZKD/VBNLVKe3QRJPVinY9GJeQHaxw3aOjYHrVr2S0BX4+/ZziNYcg9gNl/HREHTosCbWyzNo7hVBFQ5DmmCv6pAEfVAa9aD7B9tpPaKIlEVKBTo11QXAUCc3aJzP2bp4L1UEXMgEB2/12YhUK6jhY84l7Qi7Grg/VQL22Zo//WKcf40Nyewju4iQbmcKfupadtvKtJb2p0KScL4ynUURZoIqgsEsTvpvNs0rgJxCrW/wqaxiMDRnmv1kqY7rc6AydMxETz5iq3LVWX5Aq1GEagTWVFdBAqUG2CeK0PNC42voO1XVFFnRnDstAGYiYgqoiX7sjU9KYDZJNM3O38WDnh98SXj2K29t8ur8MvX6jyLCYubDSyoxGkaKCWrhPjCRSpcmZXoEbpnPZMULjvZUNARwDQbZOPvg4Fu5JMr1Jtl9nU7bGJlfNf2oxi17rVM5VNIX8v/vF6vacvU9Aye+PGTWJy8ingygV0HjuK973sP2mk0t4rY8FNPPY0vffHvMdrmw0c+9CF07zmCTDaHF186hZMvnsahQwfxU299ECUKzCmyhFmyBO9KAn18X08fDZLfzfGq8O9OMz+peZUo2ZVHyUFU1gZRc5EOuUpQ4dIpZmG2QQMvA6KBUeiGhoT8ir6D7ISARseI1qnkOkJU/eXQnD9ZqULRinebKAD7vciBKlOpXPzOQeDTEKtkPyu34Vp8haCggp2hdiqfg33CTlG3sa/l1Dl6zWkEJewpDG2Q5xspuo4f5XRQFszYyyjWOc76qXi8BnTreWIZtTqNdAWn/3YSV7+5gAMf6sXhnx+mQpDBs5/sBFua383q2nAv/JSPVRodnfbYQWVhTZGh47PQqQbohMtE6A0qE3sH5uAXotvrKQueSPkxEnXhAecygQzbxXHQngkFOnydpsV/wFHYgFehdNWN/ys4Ini2FMZ81YkT1hWMpi8TrJDvRHeAIwZrfsUcP13zdCBXJGs1MuY2CZ7aotdFYGJX5r0Ai1ii5pW18YvaT4c2e+08iuz/zuFd0LaluRUCUo7ZGAEoaOj32v04s15DKNqJB3oisIgNak8NyU+IsqLtSLXcTwCIjmaDILOSSaKVDFpHSJs8AspIKbaAyavPIUeDEh05jPn4HMJ0/IflaOjUG+y3zOJ1lPJ5uNoGUGxYTXKsjnE+cPAAlZ+yJeCiepvjPbeMmsUcQvL46nV8bfYiojY3/uXO23Ew2o3m+eC3LhXK2A8nL+MHsxdwZ2s77uE42ukUQl4XbKUEdJSyNkyyaakiDVGNQM9OfZCRqytqRPZrZV802K91RXL4zGqDwJT94AwEzV7wdbNqgo5KVNcsiWPd2Z9m1z46qHohh9LSNVT5bneLdo0jAIxx3Kg/gTbKBh2GzpS38VpH+4DRNUU3c3TKGbY/x/fWqfPuQhEeAqdQ1044taOomJWmtHR4kCIKWuImJrU2xu+p11urm6Svyu9QX2pPgeVzqMevw9J1GNboEElKCUkSD7G6eqVKGdO5/jZ4qMetAQLyCmVKBl+JYhJWgUoytQoZeI5AJpEgQeA4RnmJv5GHXcw3sBktoO5UJ5/iT/bpyH1Yr1gxG0theWURKd7f0d2Lg64a1r4yjjOfvoxdDw/jtp+P0B+xL03+zXanxnfLyQh8yOGp7duLlpspQdksb6V93WafTRE4mGn6DJvAiBzOZlFS3oWUFefYlRbqddRSxHBlHjsDDppJApmbnf0tiwXx9WVc20jjup338PnHwnXsDjToUzYv2VbGaarOpS3YyX47HJRkvVbRzfzQkZ9cjGE5voETBOidBKk6AdT0842y+SKF8TXmypnR1LgitaawX2+UzWsl55Q1cxhdij5SiajsI4F05aLYzM6FrKSKorCKNijkTyeubD3ZQK08MfP1W3WRPdR4CJgq6iRgoKis6iGgrmu3IuVy9IqaKLImOTYH5G1Gw185579V+FIt4SMbsEjIldTyik54uWgGLEkWoqUuIV6SVWiSldA6SGWgasvFrRP85I7UJfp/kYxWIXWtQS3T8DQ2JuFU6HQzYcqnjr2pzM4u4MrVMQwO9GLPnl38hgKo+S0pqua3bhizl0u5UMDfff5LuPzMD/Gxn/8Qjrz1XWzey4KbpHIJICi50HpDCAloiKLmVybwF88+gn88dRrDXcP44P0/hYeGdpFFcpCK2c3HULIFCujocxU7nRDvpfLWadRkY31ssMep0D/rpvCN6khHVqDzrHIw3FYvYmxDhUyxk4pV5fcVGm8PH65jUyeLCb7BguFQv9kDu0rHFOYAajSW8kmTFNRORdAqCDsFzRzVK2QpZqDoAdtmKsK+vuGsX6sYBElBEtiTUBX5LDlrCZLu13cKK2v+XOBk63maD6TgNghEJn+wgGf+8DKiByO45z8dR9VbRILAsI3AJUo5Slv5LNYvwFsWVycIVvPoJZvRFNpGvkLZbUE02IpVsWC2spWsKM9rlLXqc7gxkani6WvTGPLYce8eTQfxMqFjOnsZYm2DLNBlltmpjipU7FpiDtfn53EuZUNXxyCGyFQtrFfA74G3rdes5dVpZOp7sUSPrUx/SqVT6Jd9a1i5FMvM9bOyUr4CmTT7Plt1UFbWCG5m4Ldm8RyNe6BvH8FDGqXEEu4YOIYXrV1kJA48YF2GRY5e+6CrX1OUX4JhAaLJmXmMjU1huM2N3b10+jKyQvkcw/rKNZNMVW4dRd4Xgp0KXatZaTx6EFbEqJDB+IXncf7aDHYcvAN79+0xR7QK1OgM9htFsqGwYTGDKjt1gmz4m8uzqBDQvHf4KPYqvKm8CxN9ouEgaKuzj1N0YlW+z+0OUZY9ZOt2SqUNP1oax/84811MvXAKvzZyOz7ylnehHFuEMz2NlhoZIWXSOnAEDYKNQiaLAo1bpphDMl+kc6/A6/PCq7l6OURacWeNYIDjqI1VGgRyWZAF06kFOodphhTS13pzN2oEzmUtAUvH4FAWePdec9x2dnESldQ6MWANztYOeLxBs7tejsBcohzwB1B32bBCXXJR1kvsN4GLodYh1CeeYvcQZO+8l+OtKSTqguyZ5nsVNtWUhcDTltGX/dFH1yqMr9wEApeGVl5kyJLb96BgCyGTSsJdyyIQIGkRQ98yzCpqg6b0lK8ioy3F1jtk4BXtEcA1X1IBBAzEgBXN0NkklMnEzDmcK0cxHTmMAMHB3vI0hh18ny8Mi78LuawLz//BGcw/s4wTv30Eux50sz+o14pWbEZ0mkUyTcekjHBFkMyWxXrvZpFjUj/Imant2inyFYX2feE865eCpY9g9Ob7N4t2a4wvz+DJpRRy4WEciFJXrXXqWwM9bvkDmLD9eFaA1GLMDocNab7W0ShhT34c+wJW+HuU4/IyaFACorbpXRABpogXeP0OrwV3RRpwaWr15iKbpTGjrhvwQTJwshTCkiOKEyErup3b77EgTX1YyG5gkfLWSKyZ3Je+vj00/S875WqpjNjKAodoxhzk5KM8++i8bbT52idFNsns87+VnyF7Kx0TqZAPZGPNlKciT+YaFckYr1O0VDZHy8dF5BRtVhTEyNJWXdlZEnJdKztIPRPQ0G6QZgWZOlPvlK2Uftu9cv7JrbtfLhS++twZvtsGa//R5o2vV/QEbVuqKICWmSgs8YYLn60wpgSbRtjMhd1o0CuLwjsbGzEy9yzaWtoRKHMAda3ZG/3W9ywvr+H/fukfMDl1Hfc/+GYcPnwYXZ1t8Pl8/G4GTzz1LEZHBnH/PXebxLv68iVjIK3+dlTofC6nSvjG7BUawDgOpXPYxQEY6e+jLeg0BwBZvVRcKoNFCRUSJrEBMp2GL4JkoUx2XoObLLBarhCAyUFlaeB03GcDYbcdToXfKYxWZf2bTRyoWAqrc+Al+JVKcwmcnUbZ5HtwLJowioXeryqDLufPn1pGZ4yWlPRWzp6goqHEkIYW3dGwGO2i4xYjExvmOwSG7FYHn1VCRsjR6kYwEEXZ5UONwMXJZ9jIdJV1q3knc1CJhI51jI+t4enfH0dmrYp7f+cABt7EcTEKwqLpHTlMRT/URhkIGSA9R0MnwVS9lQyoNfySCSeBlYvXlgkWCRy0YmEsZ8PT6MOOoBv3Yg429buW22m5l54lOSC4bKTmoDMeLEQWjZZhpOhIilRcdykJb6gVrs5BKgWVSC+XQxbz0f0yfgIpmo/fmotWuFx/k0LJOEs5+U4t38rMXqYzXoS3cwhOrZIRaiczqLDdjXAXijYPnojXEGZ9HgiwHZo+0BjpOWRYdTofcwR2WgmMa2ZjKRNZMAAs12RUBLi2ATIqjakiBWJmBAdVys3c+CV21wJ6d+xHuIPPJng+fbq5rO748SMIRxRW3l4smCMb/puxk/jCxFkECBA+OXIQ728bQET5IRIyRXdcZJ+UCUXwkuyH6cQKErEVbJyZRmkljp950504tGcnruSyuERj0ksjI/BgL9eQoBOuLZ9HOD/NYY7CpfNCosOYKqwjzr4OkJlu0HlF2f97CNxtBNPKx8gQFGTrHsPavYkrKCeXEG8E4SKhaO0iwFdonTai5O0ioZlDZXkMDj7TZiNAsjeQzNGh+/rgIqCzkEGFCKij/Xtol8i+k/PU6VYzLbOqjU8IYn06ipk676dR1rkKNYKqYusB2PxReHKz7AbaP4VPJbdixGLLmrOmLVAXKYJi5tuVDKZxkf0iMKnruF/KkHXwWHMcVeRsJNMCAMbxSuhZBCx1tr+bMqZx1XNlRwQABP62wIJYOe2rThpcRwBnplewOHUNB/o7cZBkiHiYRc/kAwg6VefF6w48/b/H4fLZcO9/uQ2teyLNXAqxVO1weMNG8B6BC3OUsYAOdUBM8hV2X6RwzOi6RdtPS++3FwKHuvaJoaOx6kTK1ygNMuB8YhkT9h4suDoJITl2/F6HbmmpXquzjhF/A91U+61XiN2LQFpoY7SjnZyXQJsc5UrZiqmcBX7a0yFPA16azgrtmG7VMmaRTpkWJWpaNE5m0yDaNZFaRVI2o1uvle1fLBXw0sQLJGgkYv4gKt4I7uzah4js0uYYxtbnMHPpSbq9AObaOqG1Jvd27kW/dq80NdnqK14vGyc2Lhsn2VLUR0ndW/5LPyRjBnTyH/IJmqPXrqLGxm1eJD8jW6m2iADL5lk0PcvrNEVrEsTZfoLsKolITdM2vMZK0KCzLar10ojl1PL5hpYHaF5kN5V3hAhFbL2hYxp5sWXgBB8kBPoTihyA5sFkJGW8ttr7RopGZ01He7KYtZxbQvnqIoY2Nj4Bj8uLXb1+8zpoO9VbFlZCSIeobT1TwvWVNNl+HMPDg+jv68MX//4f8fgTz6CttQWJjXUcHOrAhz7yQfTuOnRT/fUPi5lrfOriKfztteew1ijgpyKteLiTfebzEJmyDax3Q0CAhsXioLBxUMVgKiUyICqVw0UNpeGXs6/JkLDyOibYZP4KTWvpiMa1kCOAa2ZJK1lKWepVtrPM32uFPNw0LB6n1Zx6plO9lAPwcmSBVdWz9HxlfQrlao6f/5nlVDQ8iieUeHfUFcFqIWaSuvoIduT4C7UCFckJp82FK+bgCgv2UtESNJIFKk9Uc/2UC+0n7WP9HfxkCGZ8gRb43K148U8v4PzfXsHhj43iyId74LQrGkHZEBM386kUYIV5tS5abRdgUQaqrKlpAz9CwIa582/6UMjNKYc0rhZ3FFco7y9MLWKXt447hntgY53NDoAcZ3P4ixw+2U851G825SnScVXoIEOhEBxtNHpy+gRMheQacnT6q/UiamR5/e4ggmyXchiaBpAKJIOt9bFSNI0TWVqdDj4+cxFVPjNMRuoi8zRRFhl4gR0l16j+1IlkfA2PT60gTCf4wCidkpJ2imwL21inQp89fRYbUxdxZO8w2kfEmmigyZDNHu65dVhaR2ClPpmQIbvCEh3i2JEbZxOIaZldtoDuoV3oJBjVts7xeJwy4UBLC5/zimJBlgajyjppw5GpzBomMxsEUV0cX7ID5Xa8qliwwbFK0unEaGB0nPKIpxV+Mpmm3L3sPKbXlvHNp3/MPo7iXXc/gNriDJKTL6LFkoCL7Fbz5q7uEazwfeprmz8MJ50++RCypGrmiFcaxnSxDh2b68/PoLB0HhVl2Vs89IUFWGqUWjJvt1YmuD2wcbxqdJJxyul6bhXlmh2x2DoiVsqzTkck8PaS6ZtlcZUE/DqjIUCAtLW0zxNkH2+gaAma44jLyQW4OwYRqIodUT7NkmfKbIHjL4auRFUZVe3gpyibGLQMM/8tDSv5upErVpGavYCMdLbnIMo0tEVFHlJ0rlqeFW5FIBCig6mjFTnYlewqmG82ExJjZp8SKFbJ3pY9A5iruM2ZJfUUZZXMdIM65uTbbvOVsYNM35pgWyQXHXth1VJW6T/7tbo6j/P/dx6n/j6G/R/cgRP/9jBs7IvGxjj/Tobepr0VbmbobEuMzjHP9mpDLcni9r9LD+grGhw/nV9ww2GpaPi0/TAZqpXs3yIdeMWzN4u+kgMWuBFofyO+ZbNoeZsOAPLxE1sdQ5Zt7eIYWUlGCrU8AZCdTN+F04k541Jui/YjR+dYpp77CaRzrO+a040I7ZnP4TNLJH3UUyUZnsw0tjl/GduMmfYT0MhTpysECppqrNFeeWgf3ARlDQGe1atokCjEfe3IkfjaaPtlyyL8BJQTInZPe2mibgJyss2a8lPfbtk4+U6F+40jZ7+YSFMXx0cAQ5fwXgEXTTPzGsl1kbpeomy5dMaHplcpN5r6tUpOxfzZzhpt1/LaBJIUiiR1JUVC10+576T/WKEqW67FLjXyfKGdHbM/QjZkpMeG2soFw55snRxIOXODz35CUcWVbaoBVdjqFcjx9Qo7W8hW4SUlz9wwKq9dLl26gtjCOPbv34eW3s05uFcVCrOQrpZ3iXFpDnWzbGxs4NHvfA+LS6vYMTyMl144SQAQR3dvrwlDP/im+3Dk6CGznFDbi4pxy1GV12ZxOb6Mb6wt4vHTL2C4ZsOv3Xs/ju/eT+ROlqVwVF4binAwlaxVLJiQuGHzAgVk0FY5H+0sJ0MiwTDr5dl2ZXDKIWq+XWv0q1Vj3HKFEvK5HNxUXh+Na57sqlIscsxYJw6yIxSB2+fbNMa833z4u4ZMgqMlhZqv30wKqTXKqPFddjpaLccSa2/2n8aL9zr50a/6m4ykdha8eUzktGnQG0pKEio37ylj/br2+p+jnajjrn89guE3KQRPYZZsaDwknBpnhTqVzapKqu36KQeqg0j40eETWsdukgu1vEbRJLVBQIBObJym8+lSJ0ZrG7i3eAkVJbuFh+ncGnDSEFjoQBt8p5yE3UeQSMZn+l7NpNPLZJYwQeXw0RCUiMJrmXXspSFxyulTOZqJiTR26mOtKiAT0gFRublLhiF6u0bhaB0w7zHhUkUINKemflLfKNOWhjLpDOHxagvCrNMDtjUCMD6PaD9BJ5fbWEQIWfiiHeZoXLMb29IV0++Wrl2wKtdA9RALIKOqELWPj41jYfw8BnuiGNx3G+0338tSpJxduHiFOKqAAwfITKJbzp8OnP357YWr+Pz1F5AmsPzVvXfhw6PHaMDeuOF9/WLFNTqnP770BB4bv4CHu3fjVw4/gEg+h/jqLG2cEx0UdW+RjIeO2KYMaMlVsJt2jzIzN4FMPEbZjiDoc8IbJiN3BlEYe5b9fRZV2qYqAYcOTLJRZ3Tev7+922S+S+bzvHaNMuw27NsFSyoJVyxFeSCzdJOBE7AEKYImt0ZTLiWOjQCeZIF2p06HqgTQOm1FnYwtVyfYoN6FAja4KR+FdBzT6QrG3DuQyOboFEiW2HVujxtOyliV8qRkOBliO2XEQodgtVng7dhPEY8iWOY4E/jXw0OI016sU2U2CBIyK7N0XHW4Wwf50wV+TQCXgyOzCLelalZmdAT96A+64aum+a4MSUaV76KdMc632feN5DLqy+fZnyRu3dq9z4LZx67jud97iSYpgrv+wzF0HKFsqsgrUp4atFFm5YsilyINW/aTulnh32OUmaq/gzbCRrNkQ5ikwS5SppCxbLwiA3LeN+wuCSMdbF37/HOMbKN3s49Vwa2/6zfFLC0kqgWUY7PE+QE4tTcFaEf4f9Oc1ylFyorOt9caeAfbrRUg2pdGB6YZ0qD2yPdIHxW1kz1RZFD2Q/lBisYpQsoXCQRLTbXrnt57Ml7Ckub87Ul0O/gHDbByt/R5BRllK1KrxunLPllbd8JiNlWizZBdUwRFSXdy4BwPE6I3ZbN1spPsJxNNEujTeCgaTFZvpitVf1VQ15twP3VfQEm+QsBBzJ5+pFwq0UzmEV9fR25thTYvh3A0iJb2zibJ03QHbWbR5kaCfV1anoSN9/hJ0oLsp2whO2KpleONBlGKUL1CKzeKDO3iRdaBDde+wFLWN1JMCIyNV8KbWZrBxr6RUmanqfOcLWiIQbNTTBfwd22uos1+1CkeKpwY6szMLE4//ST6wg7c+ea3IVFxYGVpwSQE6tCTeq2GpYVF+ooNdIcciJChJSp2pBMJBMgAIy2tZv2+Qq5j1yfxzHe/ibC7gnve9m707jiIl146hX/6yjfNQSdDgwO4/bajuPvgKGw0/IvpMlZzNnR1daCjuwNXrl7B13/4CM7OXMXePcN4z4nbcKitCz7NtQjM0AEYFrkZqtEyNrOGk79rP3mTQS9jxMEyO7yJPSqzVvfYFd3gYEoojLGWIEpVKDhyzlpOorkgfSdBEhp38BpdUuQYClVuFTO+/LfGVkJoLlLh9/pV4EDP13s03lpdoXcLjIiZ67H0nhYtL1HoXkZDaHZLWFV46fgj0zQ8p9G+N4C7fmMXwr1qh1Au36nrtW+BNE+JMxJwFxnIVs6F3ifDoj6Q8gqYsK7KnG4osiSwRNTcoDE6s5TE1NwMDna1IBppg6OYQNjnIpMjN3KH2fXaqU79xbqZcBvlUgk7ZHMNKkFBZ7crWuBuMQDXLeC1yW7M6gOFFtmg8sYsKis06A0anJZR2IMtcCmbXNNcBAt1fwtlK4cVgswSnUOY33eEOmife5HMJPD47AbCHg8eGCRjInMtkF3p9DubtwW79h2Eg0a9tnzJDJ3ZXEjASApPZ1Sko7m0XECc3XBg1w50KWFL/UjWqSWiS4uLOHfxEhlQF44cPMCh2BwHUywo0Dl9cfIlfPra8+iiPP763nvxpu4dFJHt173xIt27fGUMFy9dxs7RYRw6dIBsXHLJ6tK4PDJ1HqdOv4S7I/14kOA54HYgky8jvzSFkMcGD9lujQDT3nccDjrrSiFPQFIy+Ru+ANlYqYBSqY5yuW7O6Xd4g8TJ7QS+DjRWLqHEscjnahRRO/xDe5G3BZBcnUMw2okI9VqGV0mEqdUlpBCEp6MP4bY+OAWA1TcC4pI7MVsC8GpsEflMBhXqmQsluBNjKDsoj11sVyWOx3MBPJdvwc7CrNk9MuSk8+IYuvxhc0a/WyekieFp5Y9kXNNbSqqi3uuk1DplzBodpi8geFU4X9NtmrMXUJTD0El3RToCk4wlNsjrlLyqiJPsoaJJ0jNtiiMdEYjWMjJF0whK8+yn2PVTBlhFd9xmIkOZpazRv4Wn53DnL3Vi93tG6aQIesw4SdE3i5hmgoBJekbApYhYivo2Sedf5ffzCfYh23Lv4DEMsX7G+UuX5LjKaaOHJmdl85kG866MEdlMwNY6hAXqoJd2op9+YI36opVLHZ4WrNNpT69eQQf1rq99N4FQ3ACMVncES2yvHHwPdUonyerJfsOQX6+wXuoXnfgoZy97q+ihCQtv6suNwvpTtxR5VMTRor1UaI9PZqxYcnXhRE8ruimnzXt4rYiJnq3pV9oqc0BOrQhb70HqKYmClNbYF16zPt68rX1X086p9rLJxomvmlVgBhBR7y0E8qZ1isQRBNVp9+okRrYSebrAC39vkBxZdOaDwIspzeuN3eEzq7RViWQSybKDze1AS1sLQSOJk6IN1DELwUI9xvoW0gSFR2BOjxXJli20Om+V8LdV6IBpkBqZFbIQGiTjyN9A0YPjOtiEHUihNx2zrVTpYGLxOFLpjAlNOtnoyekZbCxdJ5vppeM9hJn5OSzML6KbznVoaNCgnJWVVTpIGzo7OwyCX11ZRmzqChbmZtGx8zB27d2HfDZNkuky85xCmcq0raRWEHbUiIB7sEGjEY+tm7+3d3YiS6VXRm440gpXagLF1XHkfP347nPXML+whJ9510/zeVZ8/ov/gHg8hYHOVgR8Xtz9wJuwZ+8eOJ1OY2wFU+bzafxg7jL+afIcrpDRHUs78aHeQ7j/yH50RAKUEfaLwttyRmLWRRqjGn8PUIEUkZCwaDqAYCCVW0GSRixJVumh4GnvAZcEWRulUMO0laMSRLTUrmHsrr7j3yVABkDxS7HtGzLPMZBT5TusFAjtB2AQqYTBKMhWkbBTHCTsimDI6Oh5ckQyNiaCQOcrICCDYW7lTzlojbsK31Ekij792Wlc+XYMhz7ch6Mf7YZdk5KSCS0h1HOVPCh0LEeve6kYJuubAEm7col1WygrdWcEWa2mYJ10pKzmfF2NLLxE5yUCxX9KRlDJxPG22jRqRMeOtl5z+JOWe9qrRbL0FSwm5rBOkOQh49QcbtTtQ7siL6qPjYaFhtbIuQyuEmko6zUChdzCZTqGFBkdgVzPThNO1wYtZiy1RIvGr04DnmLd0/E5OKlkWY6Lt2UQPUrYSywgSWfTPNLXgX3pKZx+4Vm0dHTh+F0P8H10hGS2mtYxJ7UZFm/BzPUJnHvxGbR3dODg7XeZqI4J6bF+qbU5XJleMHPNu3ftMsMlh6w9LRSK1/1i+j+iEb5GA36czOrO9kGza5uVY62QpTEiP7FIbzXA2+VD76pSFxeQTcTQEQ4i6OHfOaYW9aXeL4DL4Ts5MYc//953UGwN4t1vfzvuJqsPUeYLG8tmv4vQ8BE4NQVDW1EVW5I8KCEwGacjJkPjOIuduej8dW5HkWIW6R5FIHWdjC+JRqibulBEpuZDrlCmDrfApzVn7P9aOo2N2XFY/CG0dXZtbgvLNgs8kpmbMacRblSyKNsof3RgSRrRCpllmysPq68L10thvES7JPU4rp3sSAzsEYJBgq4665WPLyKxMW+iCtFoCzwiL2YZFnXZTNGwwooYKQK1dtWs1LF07jNJXcXYHP33stmKFn6Bm1b4nLbm8l7N92puV3PSAmj6TtMMAtuBTWcj/aBjVtJjWhsoV63wJycRcJJBtx/AxW+lcOZz17DzHUO47ZMH4CGbNfPMik4JWIpIbJcBEQgtv9P7wv1Yob7H+V2pUICVejgQDLJ/CT5UL90noSOwMUBc+xpsOmc9MU8bV59+Hh46SOsw2T8BTRNnbnufitivdq1TP2lPAkVDaUu0GZvsqc1SNWF5Ppw+gnKl6KjsjMiRGPDNz/tJRXXWUjdF80SqnG6zyZfFSVtIe3Qya8FSqYETzgw684sEbcpRIkFTX2m60cZrCYS0C6nZiZTibqYis3GCP46R6qT9SShLWdlyOm8/becUgakOrxrp24uyy2mAjZfyp+DCRpzyRVluZZvSHPc6gV+wZQAJdliMZKdVCbbsi2opjTCvs6u/zZSobDnfJ4JEoqbpifqiNoNi/1BGTYKfCJumLSpJWDXuuk9t1RiqzxX2f23nz0HIx83yFbMZR9dhfkeh217YKDlzGR8ZHiVAzczOIT1/DQNdbWgZPISxyWl+N4vB4VHs3DmK9Y0YrsxNs0IO9PZ2kakF6Jy98FHxxISN8phQyc3VkgQZKWLZ/Ft8FotT44gjgJ7hnVTCrVDntqJsbXWCBkeC/xpCY8KtBArW7r0mvKrw0HUa4Ue+8wP0klW9+YF78OPvPYKr18bw7p/7eRw/fnTzzmbRkbWrazHEVmfpqDNk/QHkS1ZMJFZxluzUV3PioQP7MdzTScbH9hmET+FWGLzBOkrw6eDimSRWs0W4PH5cKSrz3I630HiLtDQ333Gb9cpptmuVRjFeKZh944fZNo+URGMk56wIjJyZBnqr3+RYeb0QplCsiRxs7w85fCV96TlC0HXNs1L8dBKVCTe5eLWut/D7Ko0VQYFABg10Q/kN5TINb4zDuI6ly+t46bM00rUO3PM7xzBwJw26jDafbSWiLaQTJju7mEqYtcFiSzaOuw67qdMpejw++GkU7QRLSttRXoOiP1ntplYuIhBt53B24KskceMrBbytw0FloRG0V9DiYR21Uxz7aY11XyFS9rDdV2l0vVSMt46eoL4LBWsZJhWY7W74WlgP/iRSrixPoGQnaxw4BLeWbipaY+Z5aZY0BSb55PPMToFa1sb3NMj86q4gygQw2hTIRSZwiaD1+4kNnJ5fNwcZBZ1lVMlo+lo7EaWya49+a6SbY90L11oGfW4X9vZEid3cqHnbiC2iJjo1Pn7dRKh2kPk7OL7KYQgSlLpkQSgYFjkwMuMyHcOp2Bo+de1FPL0+i8OhVvzS6H68jcAlKOehKRrt4GiEiYW3m1CsaDd/1mi4Dathn1sadooR2YNkQYbTwWv4Do29QKihefqb9EoATsZIsqZsco7fZb7/dy88ha9PjpsNr1q8LhzrGcbbR47jLsp+JLFIMFNErljBQqJiEh13jQ4iGOmgbBVMVMOi6SYZuBLbvDiBBhmzy1k3ORKFuscwb4WR3V4fTRR1W+aJbDZDp5zZWKFxp9xSxp10/DY62UyDgJB60t4a4Pjz2Zpmq+mgIALtXAmO1j6SwGV8f90KO5nrWwNZRGwF2AnyzLppsSbKcL7cQCxfQSlH10unHe4dhdusuiAAEAOUc9AyCW0SI7CsSBXHr66tzKt5JKoOxKseLf4lMJhDtK0TbfuOG+JiHKqYvVCHcgzE9mUnFLEqZdgHcj60c+zT5Po8ZsYvo273o390NyKOKua/cx7P/PE0vLQz9/7X29F2mIBBZRNgm0iC7IOeISdxg1Xzu5QiYwQuAsZKRFMkQ2NP1mp0RYBEUQ0VApBGfJqyQOAnkieHKoFSUZRumeOeXoNFW8u29BvH2ZS7zWu2iqbNFJGj/SSc5+vKBAuUJYFU2SOBH90jGRNYkl1SBELRya2NbsTeVVcdhCO7at7Dj+qu/lRCr/pUeru10mariEixX05dv47l9XXc1t2CzrbNnAY5THMt5Vq2TlFB5UPo3ZJ71XEzWqONtSyUZwv/ntFmeaxPUFMG7JcGP9rozAQJ1F49R3KiPtNmXw7+VFtNYb0VDVakgCC5LvDBd1nd2lE1RLudhQ5Q0jJWczAYr7fktAvgIKztI7RVygugH+XLLALRuk/tYP11EqX6zyIAUCqOWFYXrjWiLa1E88tYWVykQtGR9vXR0BYwMzNDeHIVg10tCAzdgdm1lGHgbW2tGOzvw9LCPCanJtFFFr1jxw6ySgGAApXNAp+NgygDS4O4VTQfO0lEFWflXOzA+TzZAzvvaHQETvWMzkjXwGkdqjphsxQoANMUkOuZzZAQ79lFI9xaYAcQpRY9nbgyNgEXjec+MvKbQ59IUeCVBKGdllSnmwVQRQh98bwJx8BsTdkENZIfHczxza98DelkAu9633vQPyhn/PI7crk8vvXId/Hj7zyK+47twbs+8EGEugYNcn1uZRKfHnsOT89OYoiI78ORXhy0h9HV24++jgjsFToBOVIJLZFjjQwqS0XTXvc6TUrTHm3KNjfz+HVUbQ0s0kifWZ+Bm15Tc7gt7Pe3dJFFKZAksMN6W8SqxbCVNGIYPBui5D81SEaaemOEWkVf0cgqC9QYGxkeCbvC+xLwBg06HaiOPS7y3RWdG0CXrJ+KNLhdDbIL1q3mQJVKWqWwlspE0j+O4cJfXmG3J7HnI1G4Bzvh9zhRy6VQ4uMDbS1mPtharcNGI2k2HRLIoKGw0hAqYdJGJbIZBSSjo6Lq/ZJBKx1UD0HZi0kr5lZXsacwgR6fG1EaYrtyCRTSpCPWkrer2ZRJEqvz7zJW+7X0RmyHbS7RqGfTZH1kyvbsEtzRbrj7j7HLqHRC9nLyUhYqkQ5rEWjS2Jh8BSWDiUWKrdExNLT7I51sxhrAP0yfx59dfgJT8XXUZ6jsUuJByp9YgqZjkmSYdMbH9x/Ew737sLcRwL6BDvjreUxOTsBOozCy7ygCZLQcTdjoaJtBGvbRKwqZAfstTR3R/hhZOrvnVyfh5xjc3UmmTHCmbWnNM/gzllmiLymaZZRZ6kSmUSEAb4eH158jE1Ma6eFoL4HlGsWlgi7qWpkgcmFjCV7KZgsNLE2NASO5dYHTBjoDHCNFhbQG3jgHG3Ks02cnT+NTV1/ASpzGd5ZORQCCxjXEOt1J0POrHT14IOxHnkw7Xg+gujYFv4/sZ+ggvPVUM3lJ4XQaycr6NLLZgknes9KJegmg3UHtm7ABm6ZnJN/qIIKmcmoDJQKAIp1ZudLg2HfA2yDYLJZNBLOls7dpiDVudNrlLHXQ6kYs0IfH1uzwL1/AHdVLRva1+5/k3k4g7iYI9wzfRiftxvrUZZOw2tY3QrDH+3XugubjteRPURDtZKidJBVlUxhXIWk5VQKD6tzzBIk52HrvNMsxLWKZAuq8rUFDXeV9Sj50kHzlqA8FykKErE3z2zGCVVegg+PQipn0MoqUuyG2JU5wsLhuwdyXkkify2PHe23YeU/F7NIo/deJmNZWOmkznUb9VU4KnYGmv8z+9BxTU6SDMTp1yZlWUZlQP4s2L9OJk3RAZo5bEUzZEu3VX6btjPQ1AdIN+eTz6HgbbEed4wraKY2jpYVgIHrztSp6j+ogm7T9+9cquobXC8go2512wbB6AkcDBMiCtTrI1FdROsmlADBtss7pFxBTsmeDMmOlo3/R2o9ldydORBzobtA2UPe1d4bJOaoSdHFMdRCU2TTHAClFIgiWLXWsra7TxaxRV8MI9owQV5F9qz3KNRMA1LSQ+lH9JXuqKRynQvn8t0L4HNMG+8psPy77oPor0k4ZN86e46yl29oeXY7d1rGbpIFjo+dr1YCeI38kmxTsQpH6tUzCO7cxhYVUzOyGe7i1Gwc7d9NGSDZJ/NzhEcvi6rWGh6jbmq+anfLsbg9ao03Gpbl2y/I1OIpJ2PoOoiYkwxfpxK9XOtjthY3UsimhLSX2mDWfLxdtiZgl+tBxiNpW1MuGRpT9aDpLHcXO0JyYBopFsrhEpJSn4TdZ7USGHUSsfm32oa04WRrBXkzPTiOTSmNoqB9Bzf3dKKynOl9z7FqGQ2XUuyVqmmdSeIstQpROLDP1PAo09IGRO0wiyHIubgxqFxWwpGUufJa7Y4d5qoryEsYIOr7wxf/LZ1jx0Xfdj910cGbbTwq6mOrly1cNIQn3BFiNBXR7NH3ixZWly8jUMnCyuR3eDuwcHm4eF6xx1La4Ulod4ylB0xygjJsRIDHjPEFWc/vNNOvnYh92B9lnBAEGBVOglOxm5ual7FouInABCp6KWe6nWull+qHn6138XVnfQthGB/mdxpn9VKMiFXJUAoItN424+s7IgLGimworRdR7xCboNCuZAl749Awuf2UBRz7YiSMf6eGfbbQ9vJ4gQXu9G0Qvo23u55PMo1h3jReNZp3KUChUTWhX4XY3wYPL5zPbKiuSu1D3YixjR28tid2BGm05ZUnv13M53tqy2GTc6jQ1ZcrqnAVfG3IEdOm5yzSwSVgJkPLuCP14ACGvFV4375Fx0lSJnL/Yh1iG2JLmE2XUcnRmlCuzZFLI2htFMRvHybkr+D90/I/FVkgEqWTKVfHyeTHWIc7B7hZTsKKDIvnzd70ZHz1+L4J1OmbqVDgcoTPgtZpm4TvESo3sigkIsCmsrvYY1mEz8/lPr8zjcxOncT6+iPd2DOHXhw9TXlnHrT7lJ8/+LPHjZV3tdSt1qkp/oFUpLvav2lfhEPO5YiN6J8dWmyc1NEYEyzWCsyrv08oULS+sVGuYIui/eOU6RnfsxtGjh80UmO43843S1/Q6vjB+EZ+aGMOcogEmIsU2lCjPimC1hPCfj7wV//Xgm42I1dnmjemrSCWSdM59ZLGUAVVffcH2lK1eFFcnOKQROLTElzfZQnQiGgu2q0DbUUitsItcHI5OyhmBAR1bnUxWq0CyBC9V3hNs6TYbdRmCQadlllzSYScaHnx3JoVaJoF7abJ8rZ0oex2YzdO5kRn6LLRTdOiBHMeiYz88bYMorc+hkqWMKi+hrY9yQ0dOAGkIj/aIUAKiwLSP9kBA0gCA9qZBXx2HVce3sk6KvtRdPjrhXloR9iH7v06HLAdilYOWHobZVo5hw+QNkNUp6qIzC2grtGS1SkB5/nMXceavLmLnO/px8NcPwNMR4ljXkCYwcG1MwE+wp4RAq5y99FyOJ7ZAW8Gf4e7mygbVlzJRjy+QJLKedEK2ED+UB622MFFUAWuzHwBlWYW2SFMdmq67cTy1BlXMVrZdZ7fIRsiBESzUN66jQVmydR9oOlRdK8Onot/Nh7+rHrqe77TQsVl1tLpA+FZhfbRU04S7qbsGUBgb2XxcLp+hTLBudPY6m8ONIlWRTJlg0do20gQFAgms+8m1EpbLNpyI1tEtG6JpiK2jzpXALUIm2yTZkZM15MptzpnYiCUI5qRHBQRtebRSbmwiUuof+cyt6Ipp4mb7pCdi4vpOU4SyVyrSIeq76SedzEn7bW0ZZTV4j3LpTCRWdp0fhfMVyjcATXafz0zHUKjUcYUyVuU1Apdl2qUdDp+Z7my4vahTp22l0oglkVuiybYgxEFLElVorXeEwpszCst66QSjlYt8UTusOlzijZT1CTaKAtuquTYK0xsqbJwcv7IbxbQEHJq9ZeqkwTSOkRbBOB4hsvhs02Apk59Cm8sVcPHiFbhcDhw8sNcYq2ZpYJUgpkYD1t61Gxkle7CE2M68BJqFooXK/EtGWRz9t9P4uczWl5onbdEyCbKIOh1FIBBBgu+S8l0/O4a/+Mu/Nol/v/avPoGBVikkn0eBnl1Yxle//ihKpSLe++6HsUu4SYaWfRKjEfz81Gl85upJZJMZvLljwGRHd5QcSK0soLc1RAAWgtnFTkogw6k5ylIJ2rioJkTKelspgDrQRDv+iYWY5VIK68rISmglE0JPRmj1b7JnPiOfzRvnaUJANJ42OhOnx0Wb7KTxZL/qpDU5NRaNQJltKtNQlfM5Ag4+jNdI/uwECTK27lCQY9Og86Nz5bu1kkCGVisWYhfiOPs3a6jmyUR/fRDD99IgO7zIF0vmqFotkVPUp0hlyBJsalOMgM8Bj4tOXnNerLOmF8wmTHrm1pgqcYvgJ1l34odZvwkbv7XbZw5W0hhUqAQZKpDm27QfuUcAiCypujGHRCyOmjuAlu4Bs1e7wt3qG5vChmqfHK76UsBJQFQgQAhb4TT1iELcJqRHQ8exqOVTuLJ4GZ8+9SS+triEeIDfJ3ntFAGCQFyEz9FARoIkg2E8RMfxGwcewJHeETrVGj91vl7HuNrMOd9mHH9C0SmcP1ocw59feVoxKvzLnXfgbT17yPRlaCQ0RnA2i56njxGIbb9vvUfXbn3PjxCY2KFCu2I3CrVqGknRErIsndHQICjV2OmQF1MoCxYLDaLmRwmG6hy7R9Zm8L+uPIfzCTprcxn/tyInSB3pbcF/PvF2/NcDdP6bdVVSZ375qjlISUtjQ1670VlFoDzRHtjzS6gQBKdyWZRXxzgsHAMCCe1Pb6Uh9lB+bQTMG0UlDFPVlFMU7qKDSKOg/fFJSDzRbtp0OhCRC0UBOaZq33dmixhPVvC21jJ2tviRps5dp84HyLrXWAVt2nRPuBd27dSXnjdnfTToAN0EI3Ua2wJZmdrt91OX5CX8vZQjggsBDCffR5k3iWaGnSpHgn2leujDUpt+nn9bh33whAlDyymZXAWBaYXjFaXQdKEcj8CfZLJMG72Z/Dd7pozn/mgM7oADd/3aIDp28+/SFTkHjoWZ2hILV1Iax8ocpsW+SedLWJyZhJP90N0R4f1+JNmjk+wTG/t+Lb5Cvd/A3ZTZqHbkE0AQINN0meRChkBOVBEO/VuO2MiPPgKw/MjBaotvTYfo2GWOdyMxj1psgn3P643zogzoHg4cJYk/aZ9oW6w6c4F93EgsmG2ZG3yfVu2YdftGD9W3/EnHp6hcQ0nLBElV2oZYKo981Q4fmbim77yhNtoV1lcASn0nWyEgSjJ5suzHEq894S6iu0LAQBugNfKqmwEc+uhaFemG8lRIULS8NpshOab+evh8C+XFRuBgwJl0ivVoOuV5w6mM3Gm3SBvboKkVjmc9MYva6gVY+KyKxYsq21gTyWB/ebX5lfyisUWyOfwpn0q7DQJsMx0jnVfd1B9aFUCQp+lIRSKNGrtaYGcbrQR51dQyVZj2zR98/Tl/U/jXxtyLpiOsfVvb/b5W4T2azxCDV7KLBMUYlZ9ctAZ5luhsZYNop1JGV9sQBoiEfWIkTcvx6iINF3LXnzUXy4Gam18wyTv92ojnRgSAF2h5iupnphRuVTgy6SUOwlUTOlFo5VVFQq/OloCzMyvs7Nm5BTzx5DO4evUa7j6yA2958324MLGKRx79Afbs3oEHH7wH42NE3ZUN3CZAooNM3Joj0i5WeTy1PIE6GcEDHi8CFNzrcRojDuAQHerk2GWkKRB79x1AS4Tvo3Es0fBpJzKBEwsZkVVHA1PwlCFd5f1+smI3HU4mmTLHiNaEjmkc7fy/k0ohxZKzddtr1FuyRzLqRLZi1lqXKFB2lwthvx8BNw0ajaaOZQ0q8mEpUqEqaCNzapCd5ijUyuT1UR6ydNxFGkcBKPemUa3q+5Sy37OYfyqFM59ZQefRDtz5G1q3XkOdbCDgdtPAFImeM8gQJNUoMxP1DLS/9/Ho6OZSNMqbnL7kSMqjcCN/VTJSKk1wxnqMFW24RsN9uzeL3f460vQtNRrXoNtOlkglLTW3+22EelHxtKBKwyVj59TSIE2pyKkp30Rhac3hyZjpnZJlzUfqbl1rIl98OZlOhQxxdvIaUvkiOncfp7OwI0W5C4eDSFNkz165iNT4VficZUzxFu37MBi2Y3e0A8fa+4mf3NjI0SDSUVwprRN4F3Fvaw9Zu+YH2WYad63CuSH6BH/Vuh1nklk8Fp/HAPv5bdFW+J10wlYCN6Mn0jVtcNIEgAKLJhK0vRAUCkgpXGmMCJ9vMVGfKn2IDLH+xu8FtuiwzN7jcjhiJmI9rJdFzE5Gn8+SCuohzUjgVmWbpcp/LpN9PbZ4Bf947UWcWp5HlrrdsPLd62l8omcE/+XeB9BmzrWQXeEz1A6CtSp/bsyMESAm0NoWQdBhR6nh5uspY5peofFWwp6m5ur8vSQ27abhpWwW6ATsBAtBnfGhfqRMJ+YnqNvXEekcgn2IdkyOSmCFBvxasoDprAM7bWkM+wlF6HAb1I28jZxc1EgAiKzSwz6wmYzyEvWXZIHgNpVcp0FdIvGkbJBReumMNBWi5NVcpUagnWHfsn9pm1ysmz/UAu2SaE7vFFEQKNC0BXVPOzma0/o6drHP6eiVZyKAKdumrjV5UQQGmjeWjJoE0Qayc+t49vdOYeFkAnf+9lHsft8ujhv1RIMjR2fmqamXmkIx873st7nTlI8MEr5hrOZ5HeVB024hAqh29sH1tWkCOD8BQhQZjs1eOqoQbW09m0A9MmCiAdom24AnrZoRoNnMCzLjqKXKlEvjsOTc5QSTBMMCPyImukbsmI7SbDzGcTRTrpI1idKN8kqZapZXXMCy2dYtX8P+rtE5L09dQTGXQld3L7wECKbPVR+Tf0B50/y4ljzy3pNJC5YyJZxo9RIEkYmr/6UfKvLaAiPK6TD15/u3pnSkB6qPpm3kG3T6qQCxCKv2guBzLGaDHm0Zrs2m2AcCFXq/LlMOBnXN1nWQ/sSFjelriK8uwxEMIdxBGY5Sphx8voiHQIAIpLEPrJPyEhQ5EYFVvRTOF4AS2JP/Vb1kvwgmzS60cGIplkYqW0DI79va4e9WHbxVrNCaf+1Pb+08BB1h+ZrXKyFGu1VJMNXg133uy0WOcCq7ghiRclDn6BOxtRBF9bSyYT/pGeoMoV8JtUJtFIBMJof5+UWydB/6+jb3KFAITkKizrplYUfRMNUXXqRs0kUK6GwN/isKn6HMU6FavdMYLf5T9pZ9dP7CWZwbW8HhI4dw8OBBPPrt7+PZZ5/H3oEWtkTzj12477570durerFojr6wgTqN+bPZNP7g4o9xlUzp9rYB/AyZ3HH2dysNVSU2i4uTcwbJHhhqRVeUToICpTXPOmPcRFqkVGTJxkhIOKQQJmFECskiVCzEuK1P+Y3ZLMNOZGlj24p0xMoId1nddKIUJiqmzs3XwRkK/ZvwHw2JHm1OHqQhWxZ65xh20fDFFUKkI4zSgFok/HxqOWcj+x/HhS9cwehbu3Hsl3ZwGGTIN4WYfVAkYKw3SmRU4oGKttBYVUp08jnki3USILJmshIdbFSh43dxaJx0ArlcEXEljZVtGE9VMOptYITAxk4n0d5HI6XNMlTZYhwF3ltvOOChs1EUzYA4OTSzzIpjqfm2NJVIG/GIFWorVbEK7e5F5jV27RrmllYwcvA29A3tRLnaXHLm9fAavkO5H4qAKDdBUz6BYAAVtxdP0GaEUcED0ebOY1slXiA4o+OqsB5Fjl0nDapXYyUF5hg2CPzkxCt05qeSi/jTK8/j6ZVFHO7ow6/suhNv7hqBX5EayZCAqZ6uaQOxAI3NK962vbDPzUfGctNg/rNK87mzs3P42le/RTxWx/ve/RD1lUYnR/1XtIlyYS5TH7MPtaHRQrmE765M4quzF3FudR6H4cPhti5seKy4o33QbDHc6hare1k+y+kUSdM4Ygk6RYLarhYv/B1DfD4Nr/b7dwQp1laUZp9HuWFH1RWFp5GDj32jnBE5ulKJLHDyHP19DpEdd8DXuwNWGn458Etow4/Withtz+Ot7iTtZ9xE62wCAHSIbjIvdwtZsvpJgEkhWuUPieBQ6Ru0ddXYkgECFToCc6CXwvf8Xc7VSX3R+RB12p+CZNnVinKNukQAqjyZcCBAk6zthyl7zgjZGa0EmWDDQ3CvcK/6UJsOqUuk2yqKGmjY2LfZgg+nv7CEsW9M4cD7+3D0g63ECzWU2T8rBHQLrE+W+ujn7yN8T7tyM7RffLDPLJ1Nzl3F0tIidDZ8e8QPty8AR7QP1pbhpl3RygXZEwEU6qBybrSvQXF9gf6uAK/fayIujmA7WW8LbQPvkZNVxeUsCVZM9Ij2QydmWhRdk85LOCizqdg64hvrCJJwRP20GXSgxmlqnbpycwT+5WBNpI1jLpskQCMF1jtkz6S3mhaVzOla5eHIMUt3pRcCS7RLxVwOU3NscyqF4aF+tPWPotiwIUeCcjpDEMX23uXPotvGZ5ro6WaEWSBNYFhjr+iFipy8prfVN4rOyF6ofmLecvx06rXkAsUvgdjGhplq6hjYCYuO5JbN2bSZZu7fTHFuoGT3oUDmLxnycMw9yuoXIBdwU56FgJEcjWSadkrtUa6Dm4TB1TFogIaRE4F5rWxRToA5gCxqQKWiZSuLM4in6V+Ddjn/LC/fFKrNIidVYqfJCItRbCxcRn1tDG29B1Bs6UOSDFSsLyylFstg0RpoxLVLHx8X3dEcmH9G0TkA5rxsoiJLfI79riQVnUn9kwoHKbPIn3x/oOlQa7U6zp27QDJTpRM+aKbCTQ6COlHM7rUMHttQXzrHziWj7DnCwWRnm97cXvgedaqcnARSLEhFwqI5GbV7E3WlyUw//8X/i6d+8EPsHOrBUjwLrVm+4/ZjSFEAd4wO4+5je+Cj3JhEEpsPiVIBz6/N4ftL19DjD+IDoQh6KRjWIBl3aBBlMjnNCyZWlnDl0jky5wJ2D/SgJcL7NRZEncrEbyj8T8dvYeMtNChWZWhTmOtkzuRKZBYSWC+dFYX65qKQGA2L1olKqJs9wHZJJih8ZjpCzt2gV8EHXsH3Guasnwqda/2vlHBT0UsxKthnr+Pil2ew6x2dOP7J/fB3U1lMqI+XKKKkUJl+53sUAtVuYbV0hl+V6Mv4bIIxsU5zBrsYA5VImx/p2N0qFWnZ042LlRC6cnMYzE8jwDb29m1mGstwSslUX2U5a4xkpEwIkKhazERKbMAtnQgR88TYRUxOzaNnZC92HTrG9zdl2k1gsj3npU5nNz09h9XVNQwM9JppIHPQEkuSw/A4/WGYr3qAePiVWqF/kT1v6lCBTPGl9VmcJNCbpxOdTG1gOBiho78Lvd4IXlyfo6OloyQwDJsQ5GvI8T+rqJ76sOMFIAUQZdDkJMRmFLJU3omAsAkj6738nQ5SJz+WKFeXCuw3bxAHW5xmjrE558trblk/Cwrs6wkax6k0AV++jKefew7fnLyA++6+B//+zp/GXq05N4Kgwj6i8S4l57FKZpYn0NNhN+VCGZGgF+0K7euUPgLxPI2noxSHjyDREqSxZL8qOlCqO4nXNfY08NQtd7Qdkf7dODmzjisEjIcDZQzYS2TmdNQ6YIuM20qjnK6TtVFHIhHKiyIFqpPCrpprVRhYa/op63U68jLbozPqNe1k114YApOSfwKzcmYVs+Us5swUSgVdoREMRnvhYV0rmXXqdI3ya2e3OeCjMbB6ws0z+1PzsJKtm30+lDWvRDH9rogA5TiXsOP0X17Apa/MYOS9A7jjt+5AuJs2ibo7S+M/x+v6aUcDGl865ohC/RpbJRjqJ8epSpCqraCtvhCCBJU6c6FOh19fu05n3YZcYNgstQ7ainA0irStNooJ4WiZYIefEseiojY7bfQxbfD4/GZ+XM7RYmH7BaCN06IsCAhoZ085J8pSlXK0srKO5Y00nMEoOnv7EIq0wOWk3aLMaYfTddrUGMH4fHoRlXQOB9v2oK93lH5d9m5TRiS3cvICmmS5yAss8W+0dVr+W6Q+59MJctMYKjmOIwGdV4dOUT4blrKZEjhJ5r9et+LBkS50+yXjKpRhvUIAQ9NeIrYKmet7vl+RERErK8FBZmkKc+OXWe8COlojyNccyNasfE8APq8PPpvFTGWalQJy/trrRP1gEiGpP7JRGZFn/ptj0cwVaEZ1DfgQCKMf0GFw2Yqd7L2MQrEEfziEtq4uuERI5ZdkmyV3AiK0V/WNSdQJQrTJmTXQSfPMcdDz3K4Ry2JqouGj0ug8ZYXeo7xJodwlsng5/y4i2+XVKTrFS+hqH0a6VVnsygsgUyRbiZdSfIcNbpsHydUrJiM40rmHlW4av39+4X3aJ0CVjAw37dLrFl6nsJMGJKBlLVtGQ/v6Lxs2JmPsq1MgZUjMNa9V+HdlVK5NNlFe+wgqbKu2dNScrD7KljTHhdIhmdCPkKkpNJDKhlU9lCW7WWpax0bBvUxH/dmvPIZ4MoO3v/2ncOTQAZO1/txTTxL5xjC0cw/e9OY3YdfOUcRjMeNMWrWqwrqCWimP86z3I6t0aFTYh/sPYDTYRqGjodJcIwXz6uQ8xmYWsGtoADv7e8heynx3jcpIg6gsbFbDGHAhVLFFGXSFAzWXLSHcKnLAUiwJj4y4kCcNvVEmDYaMuhlbQkQKak0syKBkvkAJiiY0RWURGCRTslKuNIunpKxyroHz38jhwjcS2HFXHbd9NApfBwEIDaiWlRmgoOxnRTSU3UyBFWaJEwTMkvnO0RgECZAOtnbS6G+GHYX6+dHBGul4DDMVD87butFuz+HeIK9XmwVwtMxTSTxm2Q+NEGVd4KHubUWNz9GYzs3P4drkEtpa27H38FH4gk1vfavkVjH8ickZXLt2DUODfdizezdJx5YsqDTvSRB4PR6vw2Mh849YzVTG6dgivrN4BWPJNUymY3DRSP3qjjvxzp69+PHKFXybf4vT4EY4Vg/17MIDZLpRw6Q5Bq+uCtvPsdQYiRWorvopx21ABftUDlv369+GJfH6raKkL42X+p5j2zBhSsqLnJymcCTPknHz7i3d2qqEaALw5JqVtsOC+9trLx/b+qqie/TRHfzIGUgGaVg1B7mS20CSxj3QcJmckTE6fDHjI6GoAXFildr1b21+HEuLK3T8AfR0UwfYtjLJiY3OzBntpBN1mRPxKmRGkiu70272vNLOh9lcBl4nQQOblYnuxw+KXdTNGN4SSMJfWER+eRY5LTOLDMFVpqMQAwu1oaWXZCZMIpJeYF+xvzT3TqemFQJmHl1bwZJZ6Ux8E3IlO7QpYY8/tR3t+OI1pNZm2KUeFDgO/Q4v+uQIZLsIWnQkb61MGeanxmeY5DJeY6MRtxCk2tSAdYKBbNzsKFf1dmBj7DrO/vUVTD9Vw8jP9GL0XVFEozVEw3yegAkZdpmyYKZwxDITc+agJZMAS2dpxlh/0zjwXWbKJ0/HLDYq5yPntj6F8vqMOYhJR4erfrkiXSlvC2gTsoYDi7RneasfHZ0d6G4LINyuJG8Ca51VokgJQY+WpWlaTWH3hjfcnPtnPXQ+SDoRR2x1GeXUOolmFUGOa4A2yxVsMXkjc3Lm7AdtSa1TM3sIhlyUw8wGWXVilfJGndIeIpJbRZzFpOkg09k88QdJnBg19UwOPtzWTTyghDn2p/peuiDgwHIybcFShcA6UEeHTo1kX8m86FwVPdPqYZ1pD+sER2XaojxBZCYeN/3nDgRRdUfNIVT2WgltIS/8HGvt5GpRIrZsrnJXZHOKJDWUF4tVfW7BKm39Sxcn8dzzL+H65ARyNHgCUkpa7+3uxx17unHP0d3oGDlI+8VxVV7M6izSBAp5gi8/29La2gprqAsVkqI19mWF5LnVkjRHule9Xfjuycu4dOk83vHgXdh39E5U6KvtltqIpb52oYFIL9VySzlVtpR8s9DQ1RdPG0Nh7T1Ow8AOvvkaFTkBg0r5HIUbbmE031ARQ6PBNyzdbC7E575mYafqdD/N2ep0P6GxzaI10os0FDo9rDtMAdFAKg9Bc023qr/az2vqS2eQY1smvJ108TWzp/4KhXA02IO9oT64yxRILX8z0wxb1u7Wzt/8u7BKGSFTcokR2szc/N//wz/h0uVxfOCBPTiwexRzpaABGksry/j2d36IHaM78IF3/zSixUkaGQdibXvx9dlL+NvxUwRfJfzOnhP4uSgdmtoS0VbKao/6m46Wz1nmcxYXl9DZ3oFIIICFxQX6VbvZs8DlplSbPtX1W59NQyBUKKOsr3SNGKC+0+OFrs18Ff+oj4kaSJFY9G+FxgQM9FPoVrtZmRs3+5o/imt5nP3bKVz86hJ2vq0Nt/1iN22l7nVSKWl4xdBVDzoeLT8s1i2Yyy4b3FLi/TKZO3UIiuYthcj5d6uskZyXnC/fnyLT+1YmAr/DhneFZQBW+O4qn8++0nSUlCifRIJo/ercMu1UGHv37Ic/QtkwjH2zvrcoYvnLy6vGELZEwjSEWoJnM2x2vZon66ujm2Brhk7lK3MX6cxnMZXKsCtq+KUdBw2Lz9KBPE1ml0gsoZcOpMUbQp5NCPpaMJ1J4bPjZ3CF7GVHSwd+c8dxPNwxCLccuMCYOuJVRf2sem+OhYoMnDFy+ujvr6dD/5zCZwksqu8JPjNkVJ97jPWdXcG/fOAg7tjRDW3OZN6n5Rjm1frfJtvRqgDJkRJOFaIVyDBZ1TZzYNf4zDSuV9P4QWUNP1ycRAvb/Vv77saHho+a5cGSjezSBJLJOMqVGr+j+SJjdWXmOQ52WKM9VE06YouHNbAipoPAMln6oSIC4SCiLRFUaGC/ObaO2blZvLPDgh2d5MYBylTLCB2h28wT5xPryC1cNZtJte69u7kcTlNTArE0ulU6Kx01rv3TTeY2dUQ7qAlo08UTjJDlq112P7IkEvVwt9n7oUoHLrDnlr4YZielIBilwy5bnAQvNYL6ImU2jXoxy7pkzVSfv3sQIYLeytoUFk6dwbmv5LF82omOux04/vF96NvX0xx9RcWkg5ojpk1saDqBANec+S9Hp6EwMqRf+G6NpQ5lUyRAkQVNG2kqVW3SGEqGpJNkqNUqiRD12kr7UuFYlTU9QlBbyKZoa5bhIjHs23MMJfZNjSA7HPCbKEiMipuuedFCMhMOEpwomqTwPtmqogdVRxCOSDcxCAmHiuqp+pQyFDGSUNpi6ZiSA62UuzLterLAZxJ0hDp70N5OO2xkkm3VskpNPZGUaN8ORHpgUy6CEsm1PE/2X1NrtFGFspYqN1/59HIaG3U7DnvKKC3P07bU0dvqQEVHzlN+QkECUMpileTD6SdpITFwGAlj37CPGtpkTc5eREt7qJA8ayM2TcuaYvYioA5Ljyn3S2tJ/OPXv40vf+0b5myZh9/xEA4PdaDTZ4WVz9hg+2ZWCFzo5I+M9GDHcG9TbwQu5VsF2ChPilLVN6bNeK8mS/jaj06hRPvy/ve8HYNDO5EnifiDP/8CvvfYU/itj70Px48cxnqShDhE5t+IX2uYRJDNkOZrlXpqBY3ly+aQEUvXPn6z2Ws3F4VHFFZSQzVP9PqPfY1CoUvM8qcG77US9LYKBdgknLA+fnbKK9hXs8xMzyK+voHBYANRoiRsHYBxq0LjUp1+nj/qyPceNpssaA4yXyogQGUNikFp72YlqajfDDNSeX3nT42icCjfoPniy1eu4Tvf/RHysTm89c33YXT/CXzr29/F+XMX6aA7sbK6jl19UfzcA7sRJvOwtO81UyNKDNMSr0gjD7pHk+SkMPwtl14qOYnGpkYhz6aySGWLRJZlrK7MGce4m6BDW6qapCYydTPHp30Btoy0HKEYPx2dEV4Kn9lzX46UinIj8cREBbYVGXUJuZC/MSS8X8q8eV0xVcaZLy7g0iNJAwCO/3wH/O28XtMM6l9e1iDLNzv9Uch1mmCNQKJOA6AtRmusSzpDkEZjb2PbtSLD7/fA7eZ7heazCRoV/nQQ4XpobPgMA2LYF/MzszgzNo0Wouqjt98Jr1/G0lTrFoUjz77W3v+p5DLSBL/PTs8gvrGGh3btQpBK+4XZq/jy4hSUNmuzW/Awx+pf770HHXTkl2kE52g0VyotGCZbfLC1eWypUTU5RIEngp4M3zGTWeH41rBIo3V2YxEjvg480L0THZ5XzoH//79sNV6drjpxzDRWMvgaayVDqk8lF8o4Jjg2DmVzaZWyGE5NErDO53B8pAvvGqBxUmjazMm+XO8S9XODBj9PhrlG5lOg0d8T6kWPErBuUa6Mj+Op86eo0u2479BtZHwRTHL8dJT1IB15Hw1tyRbGysyESfoMt7WjklqCg0beF22HvWMEOmFxfWkRFRrmlr5BOF02jCfKeGbDgi5bDHf7k3BRJhcLBSwV4lh2OqA9E45HRzBcL9MxkIWF+8zyOovsGdtTSlOf2DQnx0VZ29QEsvw+OOngzXkSmTVUqEfZfIHsisyMzq6h5YA6Spk6YSWZ0cZOzYQ+OiSFaP1dqJLFlrX2niCxTNnIw8c/+eAubXAIkux6PyJeJ3JpP059YQ7XvjqOvR/ag6Of2Ad3tHkiZ4L3Z8lyl+gcHXzuvq5hBJXQKuatvQgEChRSVy6EAJrapCkM9kFtbca0zUYHrPl/LbHV8jLhd4XntUd8Mlvh8NMBU0Y3Yut0UiH0DA3TlhRRWx1HdvY6X5Myy6kbfI7monO5ChY2cvARKO8aHUKopZ0MnWBLy+A0zSYdF1DRckHJmeTRkA/WVWBXtkh9JFsj+RPEoYzqYBuBERExW24NDV6raQqzu52ijpI/2SE64npijnbPYqYnCmuzyJBta9KhSpnUmRE+jwOXczYsV5040e3HcNjHV6uOlHGBHzpZC4EIfzP/biZbb/pMyrIBGwIedv5NCbKKEigCQTtpoqtaGaGoh+ojcEm9/+M//xw+//ffxEff8xB+5YMPobUlyCayfXLuAtZacaRilgw2ow6zC4t44ulnza6Abe46xi6fR6ZYxfG734q7jh9mVVbw9AtnUXG14L63/hS6In7kVufw+3/2WXzpWz/C8ePHzIF2RY6h16kjfVdPN0zG6baldbcs7PDa3EusVAW2frJ/GfdbFnaIQomKAChCoMMK/tnGi0ZRCXpKGFG91CGv+QwKT4HCLWbh0VwhO/wWZW5uCTUOUn/UCZvmU7SESyDjFqU297xRDlv/nex0DtgrCtsnp6p73cof4L9NYT3MygOKiDnwYqvI+bN+Com7FSnYup6FStdIziGbzeH7L103UxRvffMDZCSL+MY3v4MD7XW89223w9N/mwn/vdwHdlydP4+/vPokpok//9We+/D2vr38nu/YKgJhGgMlJZoxuKmtQpHZDawuzODq9AqyhQp29XdgpL+TSi1kLAbAvpQTENuXIAsc0OGaNsgZqG9kROQwpMQCYEr2EnMX+1dRc6Ukm9foR4XWM50o4fznpzH+KEHZWzpx6KO9iHbz+Y0SDSeBV4msis+w0fo4aNydfISFY6vT3cxWt6zfTHYZP14ne08mqThO4gbWicbCSXTvpiLZyAztuTRc8VWMeNpx4ugD6O0fQhMo6aOiPiWL4HPnCBqu02HP8qfC6HdT7g4Q4X968jz+7NmnqLgO9O0awe09w/jZ4SM4SCMeo1HQ+Q8RKrtHrEhGy5Rmf7/WnL8y4fW+789fwVdmLhjH/5v7HqDzPMBnbI3zP6foyVvv1v16P1+u8TFjpPHTGPEnld8s3xPoU0a21gyLpRNwmRCxxl4hVDEmRXBuPLfZpptLiY/9xnqzZe9ub8C1dfmNYjXt3dBSLP7npAHVxiMhypN3q0NM4UVifXoP5becTrK6lAU60onkOr5TXMM3V+mk+Oe3jB4yyxuPcAwSK4tILk4j0EJ2XUvAVl6Hp+8OFIpkq6lZ+NwEgeF+LLFpz8/Oo4MO8E6CTaub8NkVRJxOvlZKIEQnVM+uw0a9dlp9yC9dRyqxQZVmP1HWa3TKGhsHgXMg1Eaz1GIOHaoJILEv7ewvu5ge+7ZGkFTWdCENvssAB1aaQFX4tx4bp4OIwNqyw6wxVzErKASaFOnk9aW1OSRjyyg6AiapMxgIoZIu49RfnMXV76Wx9+EQjryPMudvoMIxvJRKYyaVRK/XhbjbiVB0CHcF6VAULQn0Up/KSPHvSs4L09kZfdUUhjLe6cwKDQ+ytD9VOrFajc6ffSI9c1E2fFQ+r4ugQREDfdQesucyn5lcmSc7Jbnhe0oWAnWrG9GgD34Ln1MmCCHQSJF4rM1cNUw8tON2tLdRP80ySDo45UdQdywEDMp211jECbxWCRQ1WbiD/dxGR2wTeKK9MqorWdbUBkGqVihYIsoNo43SnDflRqubtJx5fSPN9hTgsJAwCdiw3m0ERIEw73XYUWcbtPJCG4adjNWxSHBzyEPYZSkgno5huRhHR9sIev0DtEMCCfQd2rxJ+V4EwMo9MSBY/lNjJ0KoeihnamuqlOOq6Y0qgaHypey0m0trMfzen38eZy+N4Xd+9cN4+1vvJ5igL+E7Gul507+W8BBB5wbq8Vmz9FMbiz136hL+x2e/hamVON751ntw17G9NNF1tHX04Pjtd2AlkcXv/cEfI7exhN/55Edx5MhR5OAi8/8c/uHLX8d73/1OvPc970ZLWxtBYorOP7PYMEcsKjsyvJkZf8vCXo9NU3AnYVEmKD9sXfNPtyrKsNQyAyUyaP78FUr+BoqciLaaVH0EAEyo6laF12nDFYXffXJyMh63LrlsBitjZ+D3+dGx6yjr9OpKSZgqE89woKpwjNxnDP4r+4S/a5tOGUTTB9uKCZWxyOHeKKy3AScUCrPBzzbLKOFQxqiKoiTspOsTMzh96gwGB3pxJJAwp3hZdz3IZxIB3ihaVjaFz44/jb+Ym8PR1l78x4MPmp3ZmiyR78yTRQg9ampCjHp7EUpVNqiyhjeXSFYqVCSBETruyckpjF26iL7WAA7uHeWr+W6hdAm4isJp+ghoyZu/Sgw2vxBa1+9CxyZhiv2tPwkc8N2FZBVn/mYMl76yiNF3duP4L/fBE6Jj53vsupaOtWFlvzloHJRAqF33qEDpfBaPLlzF/5m6jPNkGjUBFDkNRSGUJDDH/k6mYRvqxqG9e/HJnXfinQNHCCYaOBdfwMn1eUylYiixH3TIzXsGjuLa2iQ+fe4xzNNB7evqx562fjqWPuwikKgTREjPlbijpLCm1Lyq0bcsNzt/ibX6QdMEX5s7j2/PXsQxjtsHho+i3x+mc1G/6nOrItnmxyAo9r0YuhJ9lMegByvJTH2kCmofBBoGI2OSOY2fwLgcu4nY8CJ9eHFz5p5GVL/TiWnfAalG8yAXFf3ks8TIxM40lnIcigDo3wSS35sr4eJKDg8N+nCgk+8RyOAzdEgXtG+EltXxGXqXklAVEhVYVA1eLqonZVX1lIMR0OT9pVLJLOFV8UTDOJ1aRI6G9q72YQz4o5hIreD5S88Ca2kccVkw2tOGejeZEA2111qmz/Xg1EYVTy9WsduZw/09bvhDYYqw5LiOusmX4KvUd2obDW2DzqKurHY6c82xV+tO5OmA7JYKgq1d0H4M9ZWrqCrBqn0vSpQRzQGXKT/BSBARn4OmQ23hmCiJS9MbGguBxVwcxRjbQ4bnJImy8aNDYqwE+BYtY3T7kap5aWvn4HSx75Svkozj1KfHcfVbMex7ZwuOfqSTqq1nslPoxBq0sUX2l3QYG3OwEMRoIyJN0Ou8kFgsieTGBlpDPkQ7u9leypFkRvpvGLLmr6VrBCGSL/aBYdz6t0C/xsbYS34v+0GHZMLbApYKpQdboc2Liiltb5tHjkCjnMsg0t2Pttag2agnm4ojzXYoetCg03R3jSLUNQS3wBlBVKWQxdTGFElQAi7WwUXm3Uvn69Y0nfrS+ADWgWPUINuvk/mnNrS3fpGua4AOVElyvI6XFLJJLJ17FrmVGXQPjCDa2s7+5XNIhBrs73QmZ7L8NWPoD/hwoeLBAp3/gIOgo5FAmxwwnbiddrS6kcPSeh5+nRkSbUWwrRtRN4FggaxefSQALd3QuyUPmnoQe6fjVxRoNVPF8jptOcG3u56Dp57EN773BD7z9Wfxjocewq99/GPo72LdFQHhPcp/qq+OkweR6LTvYs9rPAp45uw1/Pc/+RzCfh/+y3/4Dew/fjviqTzOnjpNeY0RoAGf/fK3kKvZ8Dv/+pdxeLiVVdnAH3z2K/jByUv497/5CfzMA8dg0RS5p0XZ/qmGmS/XDlQCACYb/jUKZaWxOobG+nWzl7ClfUdTOF6rSMA0nySB1Ly0OuYNFS2sYYN5vzU+j3guZXa8igSiWCFCz1D4eonOfRygFNGjJTGDEJneEhEkxRfdZPVZDpw2KgrzO+3oRyzL3/1GOLXe0hNqhVU7oW0W6dBGIY3r2TUkyIYduSS6B3diqHM336M26goV1uuWzp//1hpc1cBEBPjvrSLjrGiBwjfmb3yGKRQYrc8ke2/uibD1DhUyims/5OPKsO1+6039TGXNLpjtWefIULxE1/0UfCHlZmG/a18DhZVfNW3C77QntwySpideFcGh5tBwmKiLjwiRRu+lM6dpPDbMqXHKZtd+QWKPZlzFDLdAlH4ag8rfFQWgU9bWxfoYw7JVPzk4Exq20ghmcfazV3H5q8vY+c5hAoBBeFutZmMfUmpeq1bxJ517hR74hUwCn7rwPB67NkamoBexHsusqx7do3nbVtoqJ7oJ8P7F6DH84s4T6PGRAdG4LOfT+BaZ9tXkGuXHjy6yjlE6wD1k9wGBL4Xy2M+SvkIhjxdfOm1YkE501D7y/7zCurF/kvk8nlijQacxsFbn8Xcz7Es6gE+OHsa7afycCv/LgYqVC+CpHYrK3AwAjLNkX6ofFXGhg9Re3yYUuhWNuTH+zSJHq02O5NSV0JunLLnI0LRK4zodqIf6uCPYi1yZ+kXG72P/pijDizSsETrrbjrtDeW3OMkW7R7E2H/a575VJ+IZeZQg0LnQUZw8dR5fffEq7jh6CD97137iiq36SNZfWa+t0gQdKrp26//bi77RR7aA1xKU5LIpXLhwAbFkAvv37oGX4/Lj2cv4ytIVnOXfHLksfo7O/l0dwyYpNBDtQt7mxWIiieW5JdjyOezePYyudi/9cBqJRIlPb5j8Da/ORqeTLuXjJtHL7XFTRPlu/m7qQR3T+Q06w0In+RGWmCQ8c2YFL2soF6Vjp1kqmF6ZM04u4CPb7eolsPAjE1tDiqKgJYZKlrXaaiYXRAl6ruQ0vI0CXDvuR5mGXH3qppOxNrJ0mk5zUNa1r1zH/neEcOzDXXB30lmYrmmCLCMzAkyac3YGoIOqtJe7QtCaYmjIMdGJmi28db1012xcRbtEndX2svqDOV1U0SsNm6JBula7VEqHlQ9gcjSkvxx/OnCjn5p2FSvXv7XpjgCPzYM6259fuY5CYpk9Rb2iowz7HfB6XGxf1UQ2agRZYYJqB0FOw81rNK0c7EGNbFryYWfHWhRWJ1g3jF+AVfJPr13hWC8v0VbRPnSG7bCyL6yUkUa5igSBx3rJhnAwhM4ePlNbG0tctXcHQUu+VKMMZViPIqIc+yv1EJbqXpwIVtBpYXvtPtQdTSrlsLlNXkN6fcnYpWA4AjdlRbZTiZIW7e6n/ldfKY/DnNjIfuG7KhsLSKwumuV1nlAE7f3DHIYWpPI1fPO7j+Ozf/sFlJOruPv4Idx24j70DI/Qn40jtryEsQSBw8oK7r/vXrzt4Ydx6vQp/Pff/UMEAwH8p9/5NziwbyesqWV2C22HvwPjkxP4vf/9pwReKfzOb/86jtx+pwFhv/+pP8NXvvooPvzut+HB+0+wnhbhPTn/BPuYtRYDFaLTrkNGsbcU8+bCa6kM9YXz5npr7yEK1Waixq2KjPhmWOiNRwDoFMgqanT+bhoqhcY1322PDlBhbgYQfKDmVIREFcrfnCIQezHCQ7Soc6BlAHUOtJapXH/pKayux7HjtvvQ2Sk2rmJBsV7CAlF5NV+Gf3kGfjLeMB1IM3Fqs0jZ1idZRSqAduC6UfhvMfwG+1BnZL/CePN+5TDIiEQGmkpkCgetQOWTMzega3ufU3gmn6Eg00iM3NN0DNtLmW2mY0pbfHic9ZmjYX5Txwj2m2VSfK7Z1IjPNZsa3TSWZu9uXmNyE25yMtL61au0DVQ6rdrgM8QmVldWCfJrCDTyKCxfIgO2EjGTqaof1NdmGV0FNasH8UwFhUwcUWcDfpcVORoW7ernDbTRPlE5xDRkLSkbOsmslKvh3FczuPDVDfQcsOO2X+hGy74w4nzuQq6MBTrLyfQqTl+5hucmZ7EsGq7QXTvlTlvnqn+1BIeAz8063Te4D/9m3324t2PQzFm+XPgPPtMckiKZlEEMaVpJkZqX+0hAR0sIW1pb4dUmSq8oVjrRAmK8X6cNOonsWyknAT5LMMWwYYXPVScaylS1gUfjZPlLlzGXuoShYAs+tuMOvKlrJ7w3wLAqqY8s7vayVfnX0sXXL1o6m6XMafcxOfa6IlPlDGwy9MrpkBEXcxNQ01wmx8gi4yX9N4BCct+slw4uKfM6OXWn7rupqIbPJiy4lrHg7kgDewKvXWflrKzSwSYIiIvS20oV/QSa3WRmxtxSJqqFDC5dncbjL13F0hrHi4bfY60h5PfgyOEDuP3oATr+EKYI/CYXY2Yjl46BLsTJlvx0SN1uJ87NXcRfnnkS4/E0jpCZPhCJ4GA0CD/1T87H5fE2d3gk6K9QD6rudrbRZkL90u+ukd2ItHXBWsoTD8+SOS+CdyISbqV/pfOV3IiVUva1BW9mYwmJuTF4eg/CRdBRjhFgOdn3Pofp5mKFPIuyYdG40w7VaI+CVGu3L4oqHdn69EU4ug+itYc6S3ssZxmfzuPUX17EzMkc9v9sH47+CzJh7RgpuyFZE2hVVMfkWfGnwseKuBK8VumMq27t30HbWUqRkW+wG+m8CAZyBER5Oi1vJUs2WuYQCOA04GDdTOIk5docssX/tPRQW+I21+jbze6Z2ZVp2Ph3sWGrCIRsO+WnudkMyaTsgqJTAiTBDtqxErKrC8ilN6h2Tvg4doQAbCP7QvP0JiOe70uvEUzQodOpmo2oBFJuLrQdmp5QMtvaeo6YfRi9h+4iHqHs6j7KVFWrPUpZOMJ0/Kq3ppEpv+agGz1DOkBCsJXfcjJlxVLZihP+CmWH30v02R8N9q2mxhQRzRRy1Pk0OZU2SGuY0/m8gS4C4jZje3TQUS3HcZNda7D/6BctPu0pwr5gXwkQGOCiyBv7XrY9QxBy8foCTl2knMdSlBFex2s99SJ6e/qw//b70KF8gHzMnFL74qUJBAJ+PHTPcXS10v5pqkGRGYKi9UweP3r6JHnbKt56zwn0dbWRV+Tx/MmT+OHTL/LvJGMkXU6OU61W2nT+KgrhJOgwNJcilv4qQ7StSNjXxpsosn0nG7TlzG5V2GDtYazOVojJGLxbDOjrFQmzwIkE3WzSc1Pd9E8twxEq1HaQr/d8Ma3Vy8aYFYMjhhF5iPCbx6FuFRrC9esGdFjadsAS1jO3Cl92S+bPAX5N589SoFIoHKTlgZpLVVE149oKmb+0EEgYtrRVWJ/ZF/i4FCwDdxim94pS5vMoJ/NEt//9wo/xTHwO/+Hg/fjg4GFzBGZda5CFhIkIzZwTf9dct4NK2ZDzp4BZWm/l/FkH9TWNqJlu0dz+Vn9W6NTHnsHFa9cxj04iz73YMdJLZM52k1XWqcgrs9dx8qUXES/acNfenRjtimCBj1pMpBGqp9EbIV8q13B9ahXjMbIxvw0rRO2LcysoP1XAwPlBHO8bRe/7W/FE+Dq+F5+Ep6MVox1duK9tGPfYa9CqhXR00MzFyiHlxAwWxlCkA44MH8XuQDtCLm31uq0/qZAgSjabcyiMquzuV/R3swjozMwuGGUfGOgzhtNsrapoCI1JpubEWcpjzVom7vAYxd4T6ibIoS6IFZF1VfndJAHGN2Yv4jINZVvkIN7RvRP3hBoGjGyvl+RQvatcgTUadL2/nQZcyUhr1DONpbbbvkbwqGVKeyJDWKaBjRMQdZOJBtnmJGXLTiMWoJGqkpHaaMjtZhqHbebfTcaxIi3aZ11TUmJ2pgqvoyevKLpY197ieumeWA+Nbol9/OhMiqpexMMDATI89ofepfsN2KODoTGqsh9nsmyr04cWgqsCbUOAdieocVHSE3Xrez/4ER79zg9wz90n8I63v8Vs31xnn6ysrmFufgldnTru++aoFsVgcRnTUzNoa2tBS0cbnpq6isfmrmDWmkdP0IdDkQ4UCYQW8hnE8nna7AJZXZoylEHO5UCM7DNOILmTTutftI3g/lAvfDT0FTLxbMONAJlki6PKZuRhD4QQcttIkKmrtB8WLb0lwKrQ+JokVYJrbcPs4PcuyqyNTs8ArmIJlYbTbOrisFbgIqip8tlLY2dhczrQc/Qt7Koapr99CS/82QU+24fbPz6M4buDNJ9UetkqJQzK/lJm8gTl2o/ATTC1TBYpA98d7UO+ZsFGcpEg04bWaCfyii41bPBpA69cCuVKCQHlyfDv2VqBQJbMm3/P1XLwu6PwGUJCB15Imb3+60llwZexQX0uWNxoaeuEr7WP2IMypSlGbXkrOVOOkYCRxl7ETPZbeVYCCCop2hdFHQS86ZhrxbRZBWECCpSxakrLzGvsX96jaAL9i1RGuwvKHlotFSSzJUzPxc15Lv39Pegb6DcRyTrlUEvZKvYggU6VulCCq5qCTbtIsk3GF8mmacdOEQHJJR/+gpx/0YIT4Qa63HyZEoZlB9muBmVhiTJ9nUC6MzqCJAFcNjaBY7zPXyWYEyGkLGsPftlbc7gQ262E5YaWezoCuDQ2iemxy9g72IHhzjAm55dxbXEdnWE3Dgy2UT60ra8bLhflhKAuma3i6moBYa8De4a70AgSxEjGBJY5dmwo20NdUVRabaA9aCZMkojls+wr+QfWjYDD4uc4kgRaNC0uckybwrZvc/4aJCpl3deKDI1XgqhE69tDNHBhGjZCOFXUAAD/9ElEQVS7UeJmqRPhNNh4a3TU7EJlvNAtixUZdli5FEeAhqFmD6DAjveQZXjIENfy2mWrSmMXRknok4PhVbiIz0uzITrrPygWIsYsh6UQZ1QO6+b3cbCU0arMSnW+wuuvadjYDoGcRhkZaxjnL14jkgrgENnEy4UiSONdn33OPM82oFDJ5jvV0VvOX6GkG4WSm6fDNc6fAEVo70Zh/TQHr4QUbSKz5fz1DB3eIPQZ0vzcTQBk9RLHJA1Lx34KLJWJpcL+KpK1OCpJlDlGqzUHHludxUuxBeyPtODtvQewK9SHYlJhv2ViuU6kPAHE6EjCZHVRotH1xasU7jKx1CjHmgyITDxI4bvRZwqvKftWiFLzaFvf06Fg+qTZ3tcydILokaj17Dlcv0JGO7pDZoLInsaoUEUoHMHhbjvOTT2P71UtGGebVwgonHzWR0dvwweGb0eaDvXx2XNYYPs76LCV2NOScGLjiwtY+uEyht7aA+fdVLBeH/bt2w9rUTKagyPSiSXeI8zUTWEuTL5gDvHwjd5uDki5Ep+Hn2xkX2QAa1TgUmIe2tKj5m9BmgrjJZpXgp0iQhH2q4vKoGTLS5evwklDuH+0Fw6xFzErhe/4DrOz5WbUKUEHVmTbZZC0lCnE5zmkUBxnncP96evP4UsTpzBEXXr3wHHYfKMY8HpuuclPloBK+2b45UWLcdSLzQx0Hbpj5N2EYdlQgWcptwyWiqIWvEbh2hqfoS1pq7y+TLlz0im4TF01blufN1JUO34U4hXArxaaho2Gz0RrZGy2s34ZIK0CUUje7cNyIoe/++q3sUwj+rEP/AyODLXzadvfrefLjmzZkteu16f+5C9w5ux5/Nvf/CSZ/iF+s1k33lNjmy9fuYqLly7Refmwo6cDfVEHfK6Gmb4w+7vrUsprPkUnv54kueQ4U89fHJvDo5MzeN5dxrSrijzZkmGp2grcHFn8ctF+J3d39OOXdp/AA229CKpP2BdlZxDZah2l5DpZcAZFAgGPo472DtoKylOFANPeIABj/5WzGeSdUXNEc40Oz+Ow0TcONOf2NU3oayc495CtLZnjhHVGfGbdjvEf2DH9eAY9+6u4/UNBtO4n824fIQOnAVfbDMPOss5B6IhuRT7N4UyG/UvQeJEO4VGmpZysiWBxvNTlms+XTTV7QbCIWBjmzT/K6cnhUfYtUjA6U+MsKE8N2QO+r0DGXcqmSE8IXCizNjpuOXuLjh6nvbAILGua0yRW0xbKvsnpiv2KAAqEmiV5ZPns03g8TaBCFh0KI5kvYW4lhkg0gpHhQaTiCZTpmzz1DJKJLKwEJF7aOfumk6zlcnDSd4QiEeJGPzlsCqlsHrFMmZjBjTayZ63+cBJ8mVNjtfpIYE3HqAussy90PsWptAPLBStup5/s9PA7OlWL9nEg4NDujJKr2Sz9IwG1poHrrig6WzpZD15HndS5FEmCFu3UGmjrwdT0DMYunkN/Vwv27hiEjhQwh63RwZvzFqhPmooxiX7s34X5WVy+eAlhjxX7Dh5AumxHcm0JPf46bamIisaNuqaEUA5Lg/1nofxoa3gtgawTvGpFnvTVTvJuFSkP8lq9p5g1eRF6RrFUNtn+7oCy/becP1lriQ9Z5ZCKuegAjQoHrYcGLGJYZ/MyU8Selq+wEfy+ay9fsKXMzVKuV8zRu3LelCiUaLTc6XWzY2OZgqgEFzEaGV89180K1igY7EKyIhvrQaWkgit7WsyoTrfiy63SfPM9Joytnthe+G8Zx3U6ZRnNVmV/vlZRD1BplLUp9ExhXlxYYIeU0NPbA7cy3VX43sbiWT6X6KnnKJ+71QdUHLNunG3zKQqxBURoQJJLTYVU4iRBTp3KpPCihKKQWESQAuBvHSAKjVA3N9tg1glTWdSXEopt/dzQ8+Kz5rQvM12gnqCg5TlO9loCHiL1hoOCwb60GHBWZ+vkHDbrqS1IFWLSXPaN71kU/qXQ1NmmukthKSs/ZAkbG5iYnEYymTanSsm4m+0oafDF4ro72tHp0taTROYtw7AqIkKmkJy/gnwuTaO2C1bK0YXLl2mkemm0D+MU2cKzqzMIOl3YGWrFTrK7Vva5M7MKi9ptTkAUsHm53dViFeOPTOPkn5wlKyzi7n93DAffPkg0vIIqjVvUbNlLiKjsax3DnFqAte+4WULVfA77Ymu1g34qn0KGiMa8ybMtBJoVI1vawdJCWc9og5flGQR8TvjbOa5iKRqTm0XtpiJ7uUJ9+MH8NSQJCt7cu9ssS2sQQAX4yRfyeHyjgrA2+QlS+XWDYJJ5LsdGYVFlHcnJSsZMaHUrkvZyn/z/XvhCTe8pGkDQaKYmBPLky/UaGX3lEwg0SG/1U+FYhZRvAP+fXB9FLL69bEGqasc7uixo0TKN7fdtyf32IiejPlHyoupFGZ+fo5N+5Hu4cH0OXd2tGGlzoSvkxK6hQSysZvHlH59BC/X1wL49rJ4LPred8hvH4soqhkdGcc9996KltQVXr41jdXUde/bsRIfWg28Wga4nl67jM8//EM+MXUFOu7oF6QzWCDBTrEc7x0E7+7HuYRr4nx7cg4/vvhvH6CQdOk1UU4zKp6EcVosFFNcXqf5zKBIMRaN+MnQr7aedjoJ2sJFHKV/F8grBgs2Fnr5e+PUuOVW2NZUrIp3RNsRk1WfSuP5PaXKxCo59uAOj7+yizJMH8x2OSsoceezoIRCm3jREHAgoLDoERuMooK4xJnBtuCN8F52XDL+mCKgHDk03isQQ8Ft0KqpxQrpe9pB6IhDkof3TbpoqAg42yqRywSQb5jAbyo5+l44pMmD0isCAQL4emzGbHZmENeqcxVYza+HrnlYy4Dbaf03z8V0CkpqnFkgTk5VT8zSPri5RX3RSnk58tfP1DQvpAuvltJIYOq1UFzpe9rnmuRXt0GoKq6KYJkKgt5Gwk3xof4SAvQKvle8QmJWMibjJ+Wt5o2y0ZFHOnaDg1NIGVnLs82gdHR62X2adIEH9bFUknNfK4SrRtcE+W4/FMTUzj1C0DYOUw6XZGczOLqCrvxf9A71we0iYdVaBdFpLw5X3JVKqaSLpIu2a8aPVEquURoU+0uELwqHpOH5n7IHGQ3tF6N8ECmappvpL/atVInL21BszrSFZDPWSBPB9su8mEkCfKH8okMPnp2OrWF1Po1ixKsKwzfkr+5usqhKi4XP6TQivws7SXCZl76ZCNkSUapasEMkp3MHaNv/0moUNkTFWcuEtDP7rF96r3bO0xGJzzeOrC0drZZwdw2s7dOzuqyr9clE4ZuM6m2GFpXUHEnR2MxzISDiIwcGtUCLvlwPU2n05QLPVMOsroU3NNesQ0rUcJFPUvhU6+VVcmI7hK995DM+98KLJKPV6vQQyFtrXnFkK0z/Qjw9/6P1421vfbLaybOikLQqXpY1obXu9CQzqC2fRoMGx9RKAbC8miTCFKvvjO3Sufzv+HI4Q9Pzy7jvRZXIw+JzkAruFgiMnrazUrf4We1QkRX2leX8iX5VHvv2oSSjJZYu447ZjaFH4i8ak7g1hfWMd1yemCOLLePvhLnzo/Q9j+J53wabwXkVC3ECCgOgPzz+Gz59+HB8ZPY7fvOun0ald8rYXKWGS/boFksQoNBfJfysxyRwrWiuYsNX6hRW89OlJLF2uYe9HDuLQh4fg89H4iJUQMesUNaMYeqYAqpRZLFXjpu/1fCUgNV+8+VOF1xEsVpKreOnFF0wI8bY7biNLUPRFjnf7tbcq6pcGFgnOPnPtGfzdxAW46lZ8tKsfHx3Yhf4WIm9Nb7F/U7YAHs97EXLayfwpb0ZP9PlJ73itwnfrXjpZ87mhd/xeBkNGRT9l6OTcaWDMyWk0Aib8bxw5x30rsuDgx3gO1edW9dL7Nt95yzpvfadrWPIpnJqYxQyd6NFgHv1e1lFypvfSiVr5Me+hwVY2s6ZXTJJZnf1FYNdQvWj0dGKllfWt0ajH6RyVrW6n8/JTlx778eMoECS8593vQktLi8lHOXPmPBaWVnDhwiXoeOFf+NiHCUizOHfhAm6/43bs3b2bep6kka2Q5AfMAVjKV8nTMTyxPIk/vfw0Xlqfo62zwc2x8/AZNvava3UVjqVV2uwI3G3t6Ko0cCcB/IEDt2G4d4hAVlM/zT6qk0AkZyexvkowSrDbHqJMkgRkyE5dvCbgdcNG4qBxMASALL9Me6jTMvMJB8Yeq+Hqowm07vWbxNf2/a1w0OnJadY4RgIxkts2t5I4y7BqmkQJfZqPVyQos0AeEUe+VGHb86hYPEZPxIiDwaCZOjEkQc5bzkGMXftfSA7ExuXkjZ3YHG9FFBRN1ZSw0TE/MgSDmq7xcaxmV6+ZZL9B1iFnt6JIfQzq1D7q78r0aTiSK+gcOIolgu4KbWYfwckqwe8aHVGvrx1V2t8q690VaINDqywKJGS1IvskByWtFQslM0tbJ0v3eQM0wztYf8qJwvEKrauOAjCyA4rUSc41FoowbEUt9ZG929Bphry+dYRyR5a8dNHsvWChv7O2DODFnAczlLHb3Rn0e2pm99XpuTVEKV8jo4NYjWUxtbBOINqB4b5Wki/aZvoCRVuslJkGAVi6WMb0zCzSaxsY7g4Q5HVTtsX0+RHQl83W5nCymcaHNUHd+toqkmUrWropTyGOkdqiNiiyJt007aO95L/r9CGllYsklGlknd2I9u1GVOtlKyKQvFfTZgIAApZaHqnpGE3L+NnftNEVbanNvrbZ/COW86tXGnIWLXROVrJrM+dm5tW3lPo1ChWjOvUcf5ZhH76bLyZC+Un3qAg9Cb0o3GFQ0Bu4RyhT2ecSRq0/lqC/qqhzteSPgu2lAG4Zo1sW8r+ENuShEkU0jUBVImIfp3Nz0hnvHN0M59NBCtGaTFGz5zvrquoqhKXHC8Rse8/c1BT+4s/+Eo/+8Ancdffd+PmP/iwOHtgHfyDIvl0mckwhY6EjTZdMnkFHB9GwhECCqcFtpfPX3PFWoQDUZl9kH9MADOhERQr0ZqkSyRdWp2gsvfg6HeXv0enuoSD/l8NvwSGClWw2TTu8Dr+lAH+U/bFV/61ClmpCh0KFcrgscv6/+z8/heHhUfzn3/lt7O2lQaCwIUgnynplCWR+9NiT+JM/+zSfm8N//He/hRNvfjvWyXjGp8bx7eIq/pGsaLhkwydCA+ihLEVaO7Bz724SiM2xlowJ6VP5GxTy6thjHLIKrO2j5rhRCxmLvfsQ5bxEkso2Xj+HK9+O4dITbQj1OHH7L/Wjey+VZuMKlXaYsncP9YMKIjagPAeiaItPUz9kQ8YobxX+rvdq7p7jkMrx2QRigdZuuH00xtvD2a8qlD85WjKfHJnNyZVZJOh8DnT24jrr+RIVqssbxm1tg9hNg9xcHdIsr7+3/62KnLM+7CuxFOqKjJXZk9ssO+UT5ExNe/idWPr2dioKp/ebiAJ1YutaM/Zb469/6x3b7tPflCxFmajr/PNKERYxBxpZRUtsNR1ywn4nUNQ6alP4Xm3YoiVzdYGMStWsNf7Gi9exERjEe9/50zjU/Xo6rvfrI9Dx/72cv3AFzz77HJaXlnHt+gTuvut23HXXXfj6Nx9BX28v3v/ed+OrX/sWJicnEfB7MD12DW+58wh+5p1vQSBEw0gDnGJfr3OsZifmcPHUS1hfXDNLO3fsGMaxO+7A4K6DWCKg/Pr1s/gewd44gfeQvwXvdvbgYKADQ6NDFLmgiSR562UUlq8jFk/wuQ6arYzZcKWjqw25dIwqlTa7jgoQ6Dz65atFvPT3JcTmrTjwgR7seDOdZWUDRTJPTc1pYxwrAXZNzpoOU0l4NTpkmyCB0ROOVXQY1s5dSCc2TGJduWFDpqQd6EpoCTnQot32BKzoTU30SYm3AltmeTLtoACYHI7Cw8qPUUTAJJJRfrZWgfFdSdq+WiGLMO29duCs83s7yaK1zPGnjbYI0MnxKDxNfasvnuGzCKT6tDcMbQ11SCFyJRVW2ec6HlrHiN+QRLYvl8mb5LZMNkc7UEZHaxSRUAv/RJmVI9NpdpJvyZWxY3Jycvz8+9ZqAwEJ7RJrogq0Y74oZTuJ2vJlfken3b4bVpEkLSenXf3+TBovzMTwpn07cPueHcb2VJPLcFuqBISsnfRPBIOO1Rw8JAAlsMH+sXjaOSINJDeWKTdz7HNNAXURZPL5uk7iT7/VIKCtk/g0Mvywr82GQdTfsqsDNRInnVbpiLQaMGeiIyokM43kLPssj+zaEjKrs8gigJS9g8PjQKevjq7h3bArh0E+UuTaRPQ4dg4/h5S/sy3aJ0C+Wjsm1qSrHveIZSE11Wh1heGyceC1Ta6Wnel8/J9UxAiVFa5EJGWF/8Sd+DaLOjE+yYFi46Ij/OKNKD4FkAbWgAYdY6nBfFVhvbMLBHlEi75eyoEEir3OcZOZe2Xhl2KfEnyxQ4V3WTY2YmZL4NbWFngUtp9+3txsHbqzKVim8KcQHJGfQZUGKbN/yyV89m+/iP/z55/FO376Ifyb3/oknXvTqZoiQ66pBoEkhek2yyJZxXcf/Ra++73vYj2RoxNyUDbrZDQR/PRDP4V33r0XHW46KnsL/vQL38U3v/197N+jfeStmJudMhn3b//wu9F3aAjf+NLX8dyjT6KnvQM9Pd1kR2UsLsxj/75d+PjHfxl79yp7f6uwHdrfQQKsTYnIeL/7g+/jd//XpzDQO4D/9Dv/Fnt3cHxKFCiFC11UfvanmNP/+v0/wuc+/Vf41Y/8DD7+a/8ajzx+Cp/+67/B7Q/fj7d88GEMUxAzk4v4vT/4I+wZ6sd/+o1fJunjWMiBas9vGRIxbAKe8pUfoLp0obkPNhmBvecobDvvN3+vzbyIGhG6rf8Osp5OvPDHZxG/uoZ9D6Sw5+48/IcegG3ojqaCaUmpIhjaolSCv70IQZskI44b66alXxeuXKUvdeDA/n2GKb6yUD5kAJWjIbBKIxun4ft+fBF/tziBaTK1e7p24OG+PTgc7USrO4BSrQEnZSSgvjLa3iwvO39L0/lL/uVUt5iKnLUUtNxcjqrTIi1SfO3CJuOrsJ+Mphy6ZHAzStMsmyZTjGbrp1jOjd/5TOWgaGpJ4XSOnSIi5tzzep4qTJMlo8BSoUNfYz1qrjZk2X9KDhtuHUJbgMxIDuBGmzbfeaNs/75hNqw6S8Z0IePAkYF23NUp/eA1qo8uNZdv/qJ5V80pl1jHrQiO2ifQYsLXMpysn1RPa/AFfvQa1dncw841UQv+ZDvLdDyJRIL+zUWWlkYincCBfcOYW1rDp7/wVTreAg5SFw4cOoQH3vQmtOjoVgOcGpiZm8fffv7vkU6m8Z6feQd27hpFpVrF+PgkJidmsIv/PnHHMSMrhnebfqubDYuKrMc/TJ3Bn734faxMzGJXuA2fePBdeEcbbRVlqOhuZfOKqJKVp3JVc/iNEr1sdM7XfpDF2S/NIdBSxu0fDqDrcJSOqZ+svo3ONI3S+pSZ23WJPYosaaqS78wXa8hVtR8G5a6wjCrZsCIQvu5dZhOzcj6NZRr7ef59neAjnlrF7nALbmvth1N7YchBCwyQPBg5lONQxpyW8Jnh4d+1LFlnECg3gXUx4yPba+wevzfTR/wbwanZytZk7fMjfcuvGlBitkMk4K+b8+X5fDokw96rWRIX3qPf7QFYFbKmrCmXRhEarYrIZtLwuN3o6+uj/aAeUBZSG5NYXr2sk1UwT50p8fF39B1Ej05A1DSyfIRkSaDY1IfOmoBdEVTJmg6LE4hdXVvH2evLNMc+HNk/jLGqD/OpEg7ZY+j2WnkriZmiCuoLRUm08sDIHmVSNp/gw+SWkEUXFTFn29zajZM6qlUcNoIrbSpkZV/k12ewMXsRNSUKN9xwtvXBGQwjlUghSL8bZdMk4rbwQHPnw2qar6UdMOcBVIy+ZtcXsUG2H6/54Ap3oq8jBL/LbjZIsgqMm6hCDQ2OvaZAtPmPzk0QwdLUk5Jadbol/4hSsc5hrI5YMvm1hubWbUIMcohiTErKeCNOmYYKq9dZa3a01vy/yjDcokiAtpbKmYQ59e5PKrxWwilnbQ5v2MaObxQrUkR6q/PnTVhl1RuAk4juYHQQnpudgYoMobLUpQBmm95me3NkhNeuTcDTyGCHcxVWfzcdzN1sGjvOFLZRwpAmy9Q8k5IqWMo06H/16b/Fpz/zN/gXP/9B/PonP2HY/Y0iBVN4XIhVG9awxOJx/MEf/gl+/MMf4lc+9E687wM/h3D3sDkN8Lvf/xE+89d/h/0DHfh377sT4Y5+/OHXnseXv/YIfuWXP4Zf+sVfIPvO0v4RGFBJLy7N428+83ksX5nCb/LdDz30FvqUBv7xy1/Gl/7hH/Dwww+zXh+Gx0tl3yoyrEqUlOj5O3Dh0iX8z9/7I2i/+v/4H34Le2nwzBJF9Z/ZRUvZ1uv4H7/7h/geAcu/fe/d+Ngv/TK+d23DtPvEW+9mvT5GNBrB1SvNZ+3cuQv/8d//JpVXTmB7IT6OXUf12mOwBvrJ4E8QbJ2kkUjBtutBs0a5tnAK1u4jsPUe4eU0eKtpXPj8NVz6+zFEo+s49it70PuWY7DWKBuUCYumYbTiY6vICElutHTIGUDW6sci6+/3BwiOFB3aXnifAJocPu9R1n2FRvtytYxvLI/RsVvQ6yWzo3Lf1jaAwUArpVLwkq6Af5NY6xnm9Qq7K9egTAdUruGJuBVhOqcHAmRoWjstJmUy7zedulF9FT1kSx/0oM1/G/ROBkCWoyiAlghZatQFGp4GnYpZoy3noPl5iTHHVczK7BpnQpL8nkZemycpMdAwI8n9puPbKlk+r0bGqANYNJfo5/0v96bqqM9WHbfsA383gIYGVyyM9XwxVsMsxV3JUwM21k9OnjJktsjVUc1KvpJOa05ZgFCOSGBQkS3DeOTQt/rkjRbT8Oavm0Vh/7/+my/ghVNncWDPHnO0ald3J97/vnejv3/7Lpwg+P4evveDx/H2hx7C237qTZvfvlyWlpZMLkw3QXVYjO6momWVMbZ/OpPEYmIBo+y/rqIF56fX8Gw5hYu+Itw0OTvqdoxyrFrm3Yh9p4b0RA79D0Wx5wO9CIUrNEkrZnMcS6MIbyCE6PBhJKpOLF8fg99aRk9Xc2fBEm2IVSsFlEhl99OgZ5FZGIODTsBHlm9tHaFdCGFRq4Uos3WOq86071XkJqu14ZRPRQGUIOhvMwfDNJcgb9q5EsfMbM6lOX72rYt+QZnikm3ZDAFLOsFkrohUoQ6fP4hw0E0KxvtY/+Y9lG+BOIEKjavRCQFPsl69l/KlTaVU6jrFM7VEHF8msBIMJrnkM2zUM2/fPgIaJb1ZkKe8jKfmycbtCEhmcnF0y5bTQfI2WAmOFOFokNE3FGXgf9ozoGjRccRFTK8lUfV24uCuAVQTK+Y7T3sfTpcDGJueQ3D2PHZEbBjREezUFS/JoStEUMI2VZNz7CILMVgnLaEd2WIV2VQGs2OXyC3m0N9Kh++k7NpsxjHXCuz7SpVAIAoP7bezrYc4h4RQURN2T5IgJx9bgy0XQzAURkvIy3qTkAkQS5TZNSJEVjWsdRD1QDddTwzWRoXqrpUZsj3UGY2JP4pkxWXIq0UnINIvp1m/IsG8fIov2kHAGMfE9XPYWIsh1BYZsf2P//af/5uZs1LYWQBAS4E0J3GTIr26cEBZ6Zoy/2nEtDvVGyp6l1CjdgCUMMgQGSP0kwoHWI0UMt0W/n65NDgwXmTF/CmcnR4/2jlw2o//lk+XrdByCDVTTHTTmGkZmdthgyM1RfvogKPnAL90v7KK6nAhXll8bexBVKiwsZeGbXpqFj9+4hk+1oLhIQIPAgCT3KfH8x7NceYrDgqdzqLP4UlemyuU8K63vwW7eon6ea3TFzbnwb906gyFrIHbD/YhFPXj5NVFrG4k8I53vA2HDu6jUJRhp7E9SyDyu+eexCNPPIn2ihX333UCI8PDrF4Nl69dxZlz5zEw2I/Dhw++0gmLScpBajqFznUtnsGzz71g2nXixHG0trVQ9zdo01OY30jhBz96Ap/6o/+Dq+MT+OVf+Aje9+ZDJmw6m6zjh88+g0dj4/CR7R1rH8DYlXH8+PGn0dvXa5ZrvXIppQp7SGtuFQ7TNpZrV1DnNbaeI0S/7FMieEu4D7bOfUaZdL29wnHtmEP3Litiq2Gc+UoWa6fm4O9phW90mGB/02FITgRkdeCFHI4OfGKf5gplYk672dRDrL/JLin3WgKo5EolgioUyPdOkvn87rXn8d/OP0ajXsC9naN4R+9+nGgfRlTyrsxdTSGkl81BJZqnsyi6oKkUOTvpB41bkQBxxhomToxgsI06Yo6D5TvkhOWMZQXozLXNq05Rq69OoLEybpbSCiTX4+RumndVf+idvM9CQ2iJkCW07DBZvdaOvTT2/D06ZJiNtYU/dXxrmGyKOmD2kzc5EnyvDLIBw6yf3i1DQyMlY+mkPrhzKbjyZJqUCTFOzflq3XQuvojlxcu4NncKK4lpeHmfS20WIBfjEhMmaEgUCHaurRNIOHFwpN9kWlsCHbAoQU5Z6LIvNtVBgERAxGeMoXH+JsKwpWhSzH/O59VFyVNy8trAR8fSutz898AARkdGzPx3s/B9DStaoy1YX1vDE9THtfUY77UbGbGRZSvcPE7n+4PHfkwQsIrHqWdf+eo3ESSIjBAIxFdIBNIbiJLN9hL97fH60RHtg69vF4Z27ca+kVH0hijnNMYTzy9g7m9oN5+0Yda7gWf3X8DUgThi3QHMs188HcPo692FUDBKs+OheMZQkVwQlFrIdxV5i8eSsGVX4LMS/KkfizlYCVwduifaCwdlQDk0ttgkouUEIgSz0dwifPOnkZ6+gkKpZnaeK5QaBA15Yt055GZOobpKmaMtsZQ59pRxc/qeyJYiDnLm2ktA4XSOYY3AWKcnKjSfj69RTBaoSzmTvK2jY+lxmrImWy1waiIHfAYBg0Xr4g3Y0Bp6AhAx8nrDABbbwHE4e/bC1b0b7o5dHAflRF1FY+ESf86yTTNoT6+jPbWKIHXcT9mz0hmXve3IqD5xyl6CH0cL8s5WZMp2I5NFPl99297XD08lDh3vq814PB0DxMUki5kCCXcCx0YH0bePZENH/gYpt/WKOUypWuZ7OKYCSVW7FyVFRui/nBtX0d0Wxq773oXormNo3XEUnbuOIzxwgHamDZGuQYT33Qdf/y5ip1aKutdEj1wuJ3wkYvlyg7riQNDrgs9lIfunrga7CGIIyLyKAu0G2nbTBhOY0w7rpL4666JlgZmK2ySr57VCztfRxFu0715bxewiGO0bhYN9eHZqGn9y7Sn83tIZvJBNYoGq//1M4k+2rfMnwtNBEy4aCDOXzSe9bqHScNAaSxebA9p1kF/dWglvWYT4lZCmOUkl1L0GANDyPy2F0mYw1uwqnYgXdtXvNd/F5xB5m3kgPVeI8ValWkU9s0ZIYUXJHkSZA1mlca3yex2vmZq+ionZOQQG9mDXjlEzYBosj9dDIMuBz2oTHdbdT7a5tQyQ7567ehFfJ9v++mPPI1UsEwD0o6urHQ46sOTGOlbX4nT+oAN/K37hX3wIY2Pj+Mu/+hzG6VBHuiPo7xtArNDAtbExcwjDxz/+i7h7Vy+sG9fxp196BN8+NYPf+I1/hYff+bamzSOKv5RZwF+OX8P3vvQohtYb+O1f/VdkLw9SGGr45rcewRf/7gt48L778LFf/AUEwkTv24ueYc4kqOPqcg5//H8+gyefepqCGzKH5VRpbArZDEFMAIMju3Dnncfw1rc8gIHuLtRmCBSowJcaLfh/Pvfn+P63f4hdoQ4cGt3JcbIYQ/mOt78N/5JA4dWhdVY9kzUAyE+m4vM1p15M+rxCa6LQclL6PbVIP002qnHfdBB13rf24jjOfH4a82eL6L29E4d/cQ86d9pgK9IpKzyquTMaH80FT1yfIOvrwujoaBN40klrHbxFDNzXZvb5XsolzdxvN51UgP9epMHKkM31ENxF5NB1MiPlVobRLKnSlrWGRRNgmCKeIdGmzJI5lfJZxFJJvLCUhIeM57BXLJiyQnClnchstjo8BJu+YIjsopW4NtQMnfKZZvtbw3+aeqFu0e/62qwflrGUMVX2viJwytZWuFMhcDE4gRtt7ysGJ13bfE6joXB/lbiD7ZbzNcyL8qypL42R5lX1b3O9bAAdBNtzMT7Jb5p79FutDRxpHYZdf1bFdAvHq1au4tkXz+G7J0/jNsrsO4/u4CP5LHWK/qd+UoRC4F/P1tiqSJ+UGGUexPcqWmH+IAitqEqzHopGaN65IXCncVC0YesZtyoC53qQplbkhBRx0HfUS5NpTu03u0dKtqw0qmznGpn3FerklZlV5Ep13HVkF+44MGz2tvjU575G4FPA7pEhAxS8bis6OzuxZ+8B3Hb8CJ58/rQ5l2PP7h0GdOzlT8370qRj5fQGzn72ElZPr2DwuAeHP9gFy2gASwQ95wj+LsSWsD43jx11L3722P0Ei148e+ZpxGnLhnfsw57hg2inI8rPXUViYxVlkqBMgW1nc1rayU6pnyU65lohgQDxvZWkYG11w2TI99KulKt2FOjgnD4PAi2tcPs4/gJcyjinzOvwnnhOm8DYEXJbyAdSZmjdYtKUSSuduYW6bSJVtJWlxKLZOrZCgfD4tV8Bx4m22R2I0jQTUBpQyHFTPpGmCTS0GluRDa0+EOiWDinSrGcKIGTiTZAg/QrSbt+I8DYjbM3fNmXE/FtycVNRpRNkzwSsJqLri2JheQ0vnHwBPe0hnNjfx0bxncpr02M2y8l0HUtrCzjhq6K7ndfI9kg31if4V76nbccrrm8WfpFeQ335IvvNBmvX/ibI3ayruV/tEWgybWJ9TGTr5aLoRiKZMhFnNx23QKlLR1hT0S2K+CVmUEyt48rcOjKZJPoHRwjytKQ0gGAlRrBVh6NzB4mTE9OZGE5ev4qTF87hTGoGAy0h/PzAMRzfcQSlAAECdbuTxMPJn8VqY1u2vzpV2fhSrKCMrBmt1y/aNWzlGurJGbKPPURGmvfffNxPLOwYMYsiDbE2FhIb2lZ0vO08HXiCQqT51HGyqgGiwHspiHZdL8P+Wu9SJqiYnFCxEOhNRUtFcvEVpGPr5lAMGSWbnWxfBoKdrl0A7Vq2wjo22kdNQkqZTrBSrnBg3AiHyOS0bl8CHuptOoCtumiNbHyKnUt2ijDW19eMg5OxcuZjiLZ2UI4OGce6lWSmvcuV4LIyN2OQa7C1E+09fYjQARumTiWqTz9rBr/UeYwOPLo5pcAx0hQE31knGi9w6MQMtCxPiYsqZaLEQopMppQigG+jcBJ136w0isCIfVMJS7Ygq/pKg+oo6Kxtu2GRTeerwmesjpnNT75VLmI8sYQTHJudoR60tQ6wz5TZLmf1Ko0xJZVO4dz5SxR4GsJD+5rtpOKa5Usy7JpmoAxUJ5/l1VXYR5RUyn6W8SBLznN85/jsKTgxcWYN2X9YQOhiBUMnunDkE0fRcYzo2dF8txyxgJCzmodVa58dVEST6+Eyo3YxuYwvTLyEb89eM8zl3x94AO+NdGFjY4x2yYMOsupFMowVGuleAoUoFS9dyVKJbAQJQcySgdQzK+ikA17Y2EA+XwRNq3E4Rfb32XoEPo7HHVEn3F6fiT5IBivVGnIFsjcCgghlqurUjpTa1CeCWTK7dDmJATpFD+UuQZZtp26GOUZnM+tsmwdHKJtxOoSNYpZ1CsHN74oEKgGyaZfmPF9V1B/Sa40/P3KECv8KgCtCYnpDH16j409L1E/NdbKe2lPC4ATeo7lVna9uksSsTjpjOuEGn2P14GQ+jOWqFydabGbu1Dh2yYwMmUl+4vgJ2Ok9W2LIf5YaVTqvLFwcexeffTa9YMK4R8N9BP8l1NhuD22E9gWZTJIEEHgNU/eSCiOzL0Mck+ZGVo3NJcabRdEt6Zl5p9qun1tlq70/uSiXYZ1jq1UCG2vr+OrXvoFQtAXvf+/PIBwO4h++/BVzeujPvu89WFhcwiOPfhvRYATeJJ3y83V0VNoxcl8HDv/8CNoOKBLjw9ziCp588hlMjF9HOBLBHSfuwKFDe40DWM6m8Py10zTmFzFGUBcjMdlV8uCnOndiZKADsfg4/WcaXeFRkDDCUc8QB9GB6shZssp8YgPFdJxyx75p70BQbJq20OkP0q9xTBSt0TSNmLzm5uWcLHY0BCDZjyJB2uVSS6AV0vc6Cchyq/w7bRn72hqgfmkJHH83MiKboZU22XWSlxzilMeUpYJachbDziBaO/fAHHd7o785FtQ7kwAsG7019WrAGW2akvWqRRR4zwJ90RxtlPbQ8PP3fRx3LafdvveMKWxTQ3lrmrrS6qxN+yoHK+eq0wh9Fsq16mze9/LYn+QrlzI5nGjMoYvttYSU9yaDyn6SL7DRlmlllOT55sLn1zemmhvfaRda5cBt95+yWfEFE0FDlCDKJFi/LIeaYkzR/mdTG6jlEsin03DJH1HWy1blDjTgJogOdO+k6fLBTv1gzTC3chUL0+PIJizwh6KY9JXxTGIaEdq3+/v343Z/FKGNa3DQP9h7jpi6mbFSqVq2O38WzXcKAIgtCwDc0M7XK1Y01ifRWJ2ApW0Ulo43Oo/PIkaibWg1SGF19vb7tBbbQvYVM+vaM2TjYbK0XTSQlFrAo/ptH3x1pv7Gj7Z/JRs2X/l7aLSaz93qbp3nnZq7RmNDRts5QuYVJFGyG0eZ05atNFS+2HXoXOV5axsuXrqK3t4eDA8PIJvLGucaEE5Ik5GyTgVXFAUacSE3s9usHJjd13RgW0VCrVwHIdO2EbaZLIrt1/u0c5m2kXXRWby8BFHLJ18ujfVpKtYa+5j3mimWzbHhc3Mb0zhHJD7j8OFwSw/2aQnQ9iJAp6WSFjcaXrIAIv0a2+ggWrwR/lbUR/0UUBRm876tQkMgQCPU2jzQSaWBjamL+MzYs/ir9AZaKJAf79+B94zcjo0VnQ5WJSPaZfp1e5EiLtI4av9zJSV6tAuc+QPfrQiEnESoDw0a9drci9C6VVv/sSYLoAE0GzRRAcsEGdfpyG3sK0c2gWxsGe54O6a+Esf8s8vovr0D4Qd9WLPHTPTlYC8NlkLc2guALEmkWEXO4rvzl/H9pWvYH4ziQU8QvXymh+CgSj0QExKrUXvlZDSPiNg8tPlHMw9EsuU2rChHIJAsk9GTeQfpJLRnRJp9+yP2h5eO7y2dZEZi5TK2mnKi8c1WqkiSiTr4zpDfzWa6WE8Cg3zGrHdukDX5ol006DKcqrTe93KRWOkjO5iV4eb77FQrzXdrG14dV2pVcqFAtu6VziliZZK7+GH/GhYsw20yvPkOdY4iEMrYNnsObAoEx84YMhNt4Lv0PEU/CB60IViWIOu7S2WKSR0Pd1sJpG4WJD1fgIFAj7+X+Twdk6w9P/wc3xzlUntO+Jxk4fxPeqsqCkSae81ns/2SWV2lOskG8bpyne/mNcq4N2vETOeYq7cVfbHVj3q4+oHXGpD68sU59uUG+61IpzZNu6i/3E7j2WLGgeXG8+tYW17AxfPn0N4aQTjoxd9/4SvITdWxI3sQ8+fi6LyzA2/+d/di4A7pVvMdAqT/98tfxbNkpB94/7uxc8eoIQA9nQSXsnGSM45NleOfKtERF/MmVOwlK5yhTfz009/GI48/hQrHt/XgKA50DsJLtLRCB7POsU/niiYJOcSh/tkDd+KjR99M1hdAkURDe0+4KIdagmxO6kssw6KpJUVKxdLVWhECAWW1k9/VaD+0gVfV1ULRICkh+K2vjLHvGrD1HoZFssJ+lQzOr02QHCWQYX21KdE+OiPNazejAIrENvvAjIOy7TWWxt+8stQpU7mNeYwvXIarpRcVX5DjUsQhOnZF5raKklZrKTLw+CKKtLvrVQexaw6d3d1obW+lva/iyaee4xDb8Kbb9sKq/U9UF82/G1nYdP5lC05U5tBdJ0BooT/StIWKZJ5gvCGg5O+COUBocxxfLiSKlBOdfCtQbBu47eX7TWEb9V6N62ZEYuvdN4rW7mt5nqcFVRLcLEVztZRFks/toCx2EKA9yTH4zEtP4MzsFGxs2/HR3fhISycejHTCJ9+ghMEb8q3CemUSzYRHggBr36EmiYsv3uT8ZVx16Is61jiumxv4GoWX1VaumW1jbR276aAGt73aQgSvylhoW6Rg2wtbpyxF7dwmwOEio3/VO7ffI0GdM2G/AgdhrpjAQjFJ21VGrytIJtAFr0la4TPiBCSaI9WKAoW3bnquVirIKVrb95iQjZywOedYoX064frsKXOdbeAYajQQJSqSkvp0fKuHbNCnLFi2t8Y2lImC5bvk/O00ntoBsVyzErV28r48kZqNTJ8Kow2DFAIiam34WzejCTRYdKpivpq3M2xLIVh3iLalYRiiEnasVP6aBtDl30yAa7ZH4bDTBAZ/+NJ3Mbaxgk/svgfvHTmKgD9gnlmi8apTId1U1jKVbCFXMwyhM9wOi8tOH9Bgez2IrS0hTcFqa++BPxhCQsk+LAJcZTI/yxoVUMauY59htEv5NP7yhe/hb649h43NKMOA34n/euTtOFgIU+HKOHhwn5mz217iiQSWl1cRJdPp6toEKVJ+AUiyUB0YVVfiz8YkrNFejs8utpXPkLPUHLvkRBvw8BZFaCSvdY5zIzIEG5WtTkVfPr+GU391HnPPLGLwRBeO/VwHOo/1wNrajfliGo/OX8I3py+gg4Dr1/bcjTvEBHSwlcLgmuMUQ9kudmQM9VXWL7lC1E7lopHUfJwJYW9zGsYX8H8WzZfT2KkPFvINPBerosdrx/28VSfamUiRxpj9ri2KU2nKMOUqJBAqAMhnCIhKPpQr4ZYRpQxU6aSLpYqRUy311JSBX2vHNSUh581PjexHkTIl7rkCfjjcyjmhrJoEK+kBxV76yD631ItmOs30r8KcEuIa/11iewtpjnsZxbo23aJMsw+kG/6WdhMla1QbqGjcyOTLdDYJGtuXzl3FNx5/EXfdfhj/8l1vgetVUz18r7pLxpTtk+N8ddEz9SfqQqPEf9FGGFvGftN0gDZtEfigYzQhVrbVLPEksDOOTMU8lu1Re4UeXlH4cPYxlYPX8UJF5TRlon9rbASU+fUi++AUnUkH5SGorG32065gK22+VmWw7toKV5FF7Qqo+9ikWqmB6ZMreP4zVxC/koN/H+87Dhz+qf04fHQ/x6EpVAL72h0zXyjihz98DE8/8zweuO0g3nbXXqyubeDCFGXH5sLefbsxSlAggC6ZUO6BZCyfSSE5dR4X1hfxpVIGP0ouGeaINToWTXG0R+HIVOFJZFBtIYBoCWFfSwc+MnwYb+/ahVYCGNkqPbeeXKBPSJHAtKJER6/NujRFqQQ0gQ2ncq0sdrNnQJo6n/x/mfsL+Liva20YfWZGI81oQMxggVlmip3YiQOOw9CkkKRp2pQxbXOg7Xvud897v562pz1lboppmkLaMJMTU2InZrZlWcwwGh4Nfc+zR2PLsp32nPf+7u+udiJZ84cNC5619tprjxzDhC2Bdo7JCAHwUnroc0obkdO4huxDPUE+VYGeVIjAQfLsquC7qNeVT0bDliAQiNnd5OMoWSAB24SK8STgKKJRFeDMTJ6JYPoDAaN3nRxcVyqAtIAXwUQudbxFulJLd9EQdUqAAJpAmTrTShCpfKl4NILqmkqUVVSQL2gAOXDhcJDXU8eHe+nYUQbLqFuMD501/sDqZBeqLZQBFZMztmSSOO6IkFfMGQqcbzlYUwBIhji/qs1Cj1yOtKWqhYZWicW6efKH7J0AD417ykv7QJkbCfiM/Sn3FFAm43jo1Wfw+7ffgL/CBVdFCWbHHLjMWYUr58xEoSeBEY5hDh2kEuopgSDD9ap9oG3ZpiS79NfkO7NEmVNtHi2vGB0WCU4z/hI0KUEpE4PQ2MkppAuNMeJP1awO0ZjZie7zbS4cGiMTde8lynMgWd2CcU6Ck0bNactHF4VTXkituwxDVCrK8FRZVT8NjI1zXSSvUwpIk3F6/fx8xPZoexoVXIQGoC82RkCRAxffqQNWvFKokkKRpEQhICk0JXxJKE4Tn0NwoMzTZEEjAvSwtN7vdruNUJhx8HdT4R/mJNfBQgPU1t6G/QcPY0YdvcgF86mY6bUMtBsmc5fXw1vozQgmlUlwgACK5Cyto/6h+FDRiYld+W6ORwohGpGgdK7DazKH5f0q9B8MBWAdaaXH6ECisNGcr52kgvLSGDtoaIKKVgx1wdMwH/kVMyhAEQSDARym1/sM0XEiGMS1HPuZdY1I5VlR4ipgt3PoXQWQq5MRowQT+V4KNZVoPJnJdNXhRYWFvI5KNKzMYApWfoGp0ihSVq2ywK3+Xrg5V+mCWrRGg/j+gc3407E3EVKSHJlR46sRvqFmPj5QNheLK+pQS88+S8odOHRInoIFLfPnGKNmSJ6+OfmRv1OZJ3t1YFQ0sy9YTCoDIf7QmqCWWLQ+KFKUSjkjSkYyFbgyf9YkHDlyFO0nTqCIrDy6KYbuAzS+qytReVc9HrEfx4sDx3AF5+wDlY0mOcuuRDQhZvLraeK4p8eHkNKaHxW/zkEQGDGGI0tGINh+Cp2JCEiRqB3kx1hOEYL06IMc/7fjLpSYIj9aSDpDMgABGs44laDb6aANsSAwPkac00e+TqCwpMzszlDuQECKkDynXQeUMN5tQcTMlRfeYsmqleAtjJgBsHYUFLiN0guHInT6x+FQuVkreY/v0hbQXI6rp7jUHD6iLVU2KlOPzn/P9yBMTzMUUQVEC/UfFSDfqUiR25UPr7xFvj9AQPB6V9SUFF2eH6KT4zJJUHuHYsgjL60qlwdPaEzQYVFNdW3VkiGWiy5BEWm5gfx1XtJAyVjq0uz1+qPx0vXvqSM5lbLXvgPpEukF/WL0QvZZk38z/7Wc1nWZv/BStddQ9i8ZSsSS6N8ziN0PHELf20NouKwGSz40H+WLSjIGP9t+k++RQNeJo6YGwcDIOOqKndh7+DgaWlagtrYWjz7+NEpKik19gYGBfly6bi1WrFxOnj4BK3VoaVEh3JFelLmo9xqXmsI6Owbb8fOjW/FyTyvClGvpVGeU8+cbJY+w3QrbByeQz/mcO3sm3r9sHa6pmQt70I/gIPUc9aaDoE5LY4P9/RgeGqNOKEJ1uQ7BSRJMsu30Zr1uzvHYMQyGyYuuZuoyoDTSAXucHrqnyThJcjqkU8LKpB/ppYNLj5SypkhfcKiTOGsCVo/qm1gRImBUxNRKm2Al6FRiqpftcLkcxhhqnOXAJOl8RPhvR2wcBXbKgPJIBNTlBLDtiv6MDA9hkO0upsxUVpZwyDmDHPupy4579x4ir4ewdDbbpNCtEg8nbdxp449BVCeoOLSsbBLBpxOf5x+hbqDu0ba68+WrcfyTfQcRH2lHonQOxuBBa18PPIX5mFFUjqNHj+EPO17BaxMDiHKMcwIRtLiLcfdFl+OqmcsQojwe6ziMcjpocxoWIJgMcyTiKMr1Uj8MYWy4nbJajsLSevQoost5rXWXo2/4FMe9C7XUZSnqzhTbp5ojim6eQwr7p+KjvDXbeAqC1iXkZUmpskFTSUdRhqnEJX/yOkwvSafv5ztSbdtMWNNqCv9oHfFskqeqOzQ5Kukrk2FTtEFUQi992jieQ/5JD1D7YF3lfJo8Y4nq9Bv5b+UUqGSocgQU3swSm6CDe6TQ/I4K0xavR6H/M4o9FQ1g4sRmKjQHJqqXse8TVH5us3Yk79Vut8FJD8SLMHFSNZKuMlPGV8WCqD7hsMQRyy0EZY4oNmbC+vn5Tt7v5xAPUUA88NITzeFztJ4YJqpUkpxlpIPt4vtp0LTmmcs22TjgMT5X4S1X4ISpUx3yNhtjoEQ5p5Ponp5YYISeaTiTM+AsqaHdTPG+jAcZo3eZHO2Fs6AYuSW1VPARI+xeeod5efQONV6aBxnb4qZzGVqokkzYTW/2qwffwO9O7CXapMTIU+TYZSknlMS8nij+9dLrcdv115m/aXzHaYAk6IWFBQbsmPlRsQl/H5IUZHlD1sHjCNOYRctmw+XwIJ+eXEoZ+5wwG42vIjTKs7AI5er+SeHPkk4d7O3qMpnQ1SUUFM7Jm74xbN9yENanAig7RqPY4MGsjUWYvdoFbwO9DZOEI6U+yZexTDgz7esxoUxrxZwMUjbfTxLHQNnxyrewCPgogUg5K/KeOW4RAkItD2nukpzn1/3WySI/fD7nREe9RkI+Duk47Ikg3NqlwOeM03OM0NPO1xHD9LxyCSJC4bDJj9DyieZKdcRD5LOQbxhWehkelaNWFblojHZlAh7ygxIoEwTT/nDcgHSVdaVPRh1hMREGsy6eS2+SfKaDbeyImWzjON/t9/kIBOi1Osl3FPFwgv1JqLwzlb/DjhzKjMrGRgm2XxuksYiksa48FzUeygnH/5SP8kCFPbOcwJNtNrsZFFHUyxRl0JZXrTUTDJsXSJkoEiAQJYAnAyuQoO80ngo/a+xNkiBJ3rx4k7Jg9JUh/lvgIof36tlaqtDOhmwkgAY3s8bNZwmsKmJkQAd/yktSIinHOjPHU+b5NE2+TwI5ScrTCA3G0L65H0cebcXYsQE0LM/Dkvc3oXRpFZvAd2s5RR+T68Cb1AfxCb3OBOdlcHgUQ0MjKCD4Lq8ox6bXNpvqhY31daiqrCQPeFBdWYGXnn8Zrfu2Y3WLTvSrRElNA8JJG9q6aFypU5YsXYKm2c3Y0XscD+7dgjeHuuGzJ5AgcHNxnopSdMI4xBaOc5C85uc4L7Lm470NC3HV/OWoLK82SwS+cR/84346H06UEFBOjHQjHCRwLKuj4Soy21zDoz0Ixeg9ulV0RweIDSPee8iUCc8j8FdHFWa3UDZcKT6rsAIhq5cyQUeD+sOV8CNsc6PTN2G2XnrocBUVeuBOjhkdmSLAT4jH+AzpJeUvyDFKcBxzyYNOhyKzBNccU+V46FwOndyasSuaKc7VO9Dg0DBSox0oLysmmNdSc4aHTht/jxXVcdkYeviK7mmJdbouFIlXdWAReTrmLMYY+UkJwrmUoUjXIHZSP74e7sR+H4E8AVl5VS2uWbQS75u5CjV0NnrDPkTGB1BMQOMprEMe2xJXJI7yomUrFUISwFBuj5ZBzXJclvSdnGACWIsiFDpzg6TjuzX+NuqIwGif2fVWQDtp0c4KOVvke1OimLrc4sxvtsRiw2TjJFoDw1S2eZhBtDDSf4QGx4qi8rlmkBWuz5MgTg7whYnXdO6iUqdXNmMZG+WZ/Ps7EQdWGafKEJXAKkT5TiTPQfvz5f1o7eR8E5MlI3wUeCohk/yXJRm+8DB8hLThdB6cZDA7GU1edkohKzLeBI1xsmsvx7UAnjkXkxHtJuym4hD7DxyGzndfuGAe8uIKTUXMGk0sRmVLBWhTJisBio0Dr79rWSLPnBlgQZQG0BYeRA6VbdhdhpOjRMhU8I35pSii9+cy1Z8sCHpovMmY+doqyDtlOHOo+HIjg4iTeScIWuwlZBjqmEdO7sFbA+3YUDkLlxcXwktFmHZVEFgQWFEwdG+MxiGPDJQTHUPSloccMoTQtwCAQE9erhPWIA2atv2pop9RhlOI4EOHEykc+eeBbnxz/ys40U+PXUqV3rOZR1KTtwifmbUad85aCbfDgV2796K/bwCLly+Bs9RrRK2A/Rjpb0MOmbDQVYie/uMmO7mm6SIa7EKMEywV8Ep3sIfGJwZbSROFvgCnaJRTbENd+RyMqg80HGUyvASAQv8nDx/AeOdJ1M2eiwN5Nvzg6Ha8PdyDpQRnn2pejVUhJ3q39OHo8yMY7wqhemU55t3ejJrVVZxnAo3BQ0iPdtHLnwNrWWNGYLI8L0Qm0CnjpfwDGX0BD2NgzsiFvHQdyJGikcm305MnQNs6rj3WOVjFpiaoOFXiNr+w2Cg7uzxjCm1IiL6/Fw56Nt4iD+XaRmPK6SBPTXDuyBTEKBR2CrrKIMe0FEMDL49bilI8pnO+BQQnqGiD4yMUq3EChAjybQmzfTXKtigpNJe8rCOZFXlXwquzwEteyEGUfzDnyJN/tD4qW5eggklSJhSNsmo8OM12GuYkDXqPL4i3BhOotMWwwhNFW78Prx1sQ1WxF1evaqFnUgZJc2qsG2nylTkLggYkFR7lj8xShko7a6ukCaES4JkTNI2HnVFkBhgIYMrR4JwbUGB4LcNvZ2hyDqQAtftB0cvsJeZR/Ic+ZolD/dC/+Xe+WwBU86raCOIjGRLb1HwFjoFyP1RQJeZPontHH4482Y3e/SGCyRLMvW2m8fa9NS6CQbVd9062579B2m0wSoPYcewAwjSo9SX52HNiEAf7Yrj86o1oaFK0bwKPPfEctmzdjrnzZlHG7fCNDGP9kjm4bPVyOlBViIhH6EioMl3IH6CIJlBIQOkmbwQCozjSfhA7j52A01WCtfMWY3QigP3jPQZs1joLUE6eKiAozSfAcJXUmUNz5EGHA0E+b5iaN03H22t2PykjfejgFoLUCOKUy1TKYv5ekJcwxj+VW0AnqMhELfJkaWgMkwSPEXqxVuojJVBHyV92AjE3wUEP5SdMl6qGujNlJVgh/3ry8ikneegLjcFFPT2jsBLdoWGjG+o9ZYhzrpULUGAnqKKB01HwHs5VgjprcHDQLJvp0CX14eCBg+g/9CYWLlyEipY1HHXyF+mM8QeqxbTKy1HOg5K65QhTP0+Qd3TmjGY4NZHEPjpTf2nfiS2738ZEzxDKZlTi/ZffiPfQwOexv7QylHfK38AJ5NEmWqsXmEiBVYA3S1quE/9RFkzeQ3bZWkS5jg2eRDAcgJ36yE3daqocinQJDblxUqSHtI4/xXk1xLnJLAdkchXkhGmpxCRE2s/K9s+QfGitJ1poCCao2ELOUioPO1xTw50XJCnQo0iNtJm1dO05NkL7jsSBkEcgT0rbfd4pi98Qr1fihZInFJYxmZPT36FkQXZc2akxPwJktFyiuHw+fzTqJzKKo5DKuYselB9kdCpzreQFkhlGK3UXYDg6BHvHLtQW1CBCIKPko3xlRGv8wiEcPdZKpZtEU7mH3pcNDpXQpfCospKMRGqMCNnqQpreqQ7jkPJUGHGcXn5/x2EEiBJLa+dTAFUuMg6vXQliZKuBYya6kCqfDTeNqtVmRcDvNyF6bQHR8aK27jeotPmu6tXYx8n/9pGt6An68NnmVbi6vBGu+Cic7EOc4ChAgZVXrR0LCjMnKFxK/spzFxHYVvGZiiyInUnaOhUhc8jw6+jhqfNApahDhqQ0J4g2Hybg+NbuZ9FG9KqS0FYq7HlFhbghrw7LUiVooWIyVQYjMeNlKkKh4h1pjn8uGZJ+KJJaswtSKKpayCtEsPLA5Z0JhIiR3RQGKl0pdIN05WmrkqTWzMUHhtKmqlt36wGkLCHUNC9EMZH0KI3NsfFBFNLzmcP+WUMjJgymfbTi0/5jgzjxdBvan+nBRIBKZOEE5lxXg8qrViPpzePTU3CyT3GVuqWx0ql9Fu2UUKLOadnlL/II2S5zCiI9cR0X60ceJtI6F90OFWF9O2xBKT3BSwtT0GmMOfE4h5FCTgVteJeeWYIeYTBJz0phUGvaeF9aY1dSprx1FT9Rwk4sOEqj7jPKRZEoG0Gl1g11tOmEwvnkF1VFy+H8xuk15HAu82gMBP70bBl+AUqFYQMBP9+d5L/5Lt6jE8HCfp1UN0CPKmEiTqFgGJHwBJUzryOgymV7wnyPlgYEBPcGPWxDAZaUq8hWAK90hFBaUoRbZliRa/JXnLCZLGMOla+bdt0BGxV2WpnZNOryIFXSWclUqcFjUHlhDgCVk2SN8y6eNJno9OnoAeo7nSqp2v/yvnWAkpVATDUMVG8kAyoUsqdSP58akRdOZZjWsagEXqrrbtEBLLwnc0NWl2QnOY2JUBxDB0Zw/Kl2tL3cRcOXg9k3NGHWjQ0onlnAPunaSaWs+/VuRTsUIWIfzfZOPkf759OKoEkJ6/nKH6BzkiY/ZKIR5AsaT4udKJHK3qqoFHlXfVF0UEt8cjD27D2EnTt28I0p1FcUY9W8JrQsX428Ui2zZYyZSCBG8+4PBhGPhDkf4wShBHc06EpakzcdZzt3HtiLV3e/hTFvLnzlDoRGBtAYsGAjAXx1XTU6afBzCQhnlVWiICUnhPrMW6GpMGH04b2v0bGgwW25hMYxk8/gJFB1xYYpqiVIeGvp+dPbJMhwxkaRoCPmt2rnRsrwnhwjAd3giLzZCeRo6y3lSpE89UJLTy5nvtGh5y/DnZ0rUWbSBeLGx0bNVuo8vkPVTRVJ4ADC17obKXrXhbNXGFkTnW38zzxvKBrAttadeGHHZrzR3wNfkRtrCxtwvbcZs2fOhKOsyJwDUUm74aAN6w+PIVpQjWoCK3NsPG1bPmXGPj6MbQe3IekqwrqFlyBi03JKEt4cD3VFHGOj7XCHx1GgNXvOu3UynyDFORqlQzPW14XiuiaU1GrHwZT+ipdUX0QJvcpDUM7S9DC/omxaphDA0NKpAEYiKuPv45XTLtZgyhsXIpE3/ncN8hQi86b66EER7UupW0r4sr97L9+nLR8SGHqsGY/rHUgdlvcvBUpG4Y2Zv58mKq04DSgNP/EfL+OM2j0Z+TbEX1QnWx6HkoZMVubZbTTLEt27KI9k2hrVpaYhnjKoff0DNMoBVBbkwmuht0wPX4Ze2bR+esbxsX42rQaeyhnIOSvfgMRJnlBuBcGLlYpTSxeZI2F5nSrqUUmYPIVzEkoyZArAEElaCLDGqOz2jXUiRgZaQq+pwlnCie5EmGBg3FJgIhoFBfx5ekz5Dq2VK2wlL+ussea4DLZm3q+KjWct2/A+jbkQMedojIL7m7dewU8ObkIPjViDKw9frp+F9zSsQ9hRTI9/twEVa9asojfK55DRzeFRQrpE0snRo+apNjO2mbCVWaZRQo2WaXQ0s8Zbnp8QuMLHKh5yFggluh7rwx+3P4ffdB5Hm8eOi2ua8L8WXYklxTVUYl3oH2yjl10FL8FFV2TUCGKdu9x4DSm+K4dAbLA1iRM73ejY3E/n0oKSq0ox94pCNNfYMcLXpShUxeSzSCJkVLxbHqiMlAy+/qLqZ1oikzZUZEDKXhERjpUODdrUF0Ehgd36Wq2pTy5BZQHXaWMjEoPyGTIEyo5W6JGUIH+GIvTmwzTIBB/aYiZwIO88w7d6hlqmD2VBiF/jzD6qGmBK3i352IT7FDKkgrUQ0Ot41LTKCBtDyecQuJplDC8NspQIwUucz49SkareRpztSkTULy0XueCkh/jUoBXBeAo3VaThoaf22ogNMcrl+lKCJ6vaxT5p7iXbUtyG3yYFUXwm4KRkxLwpYfqzSM+YMkZ6lvonfsiSwpkTfgIIP+WV8s7/paTU1afpRFChObDwfeYkOnPgC+/Xu9lG0zLepuqYoz0WnHzTitbXdUb/GOoXxTD7CnqRLR4CADKGxl/3mfFje+id2jS3CtuSF6yKhBJ8ptVvlX4ln09ttiowWsRLkn3xtfjHULbdk/+WI2PAH8dKSj4WNkmYvmRm904RPXMl551N7In6r2VcP3lJY0hDbHJbBKDYEOUhKalOBZDyCc49HuoJJdJJTieT6w4T3P95zzY8u/119MfH0LKgBR9duhHXNSyEU3PJxyZPbGMTI7DNWgvraZ3BL6TLNEY0lqYPOg1Ryy3mZFaO2SQp+c/nC8I6MYLCgnzkemtooxMY1xIUx7eAToWcl79HilRN8LUaNa26xGMTplpqDp0PJdNm1v8tOH7wADpPtWHOgoWoa8yc7fJWwIrDBDJ5yV70jLTD0udHSy4Ne00hDtPR1PbdJdWNmOdMo5Rg2l54xggHCBAGxwbh4ftLbHGk8giICQBUsE0ALLsUkWI/0737TaTJUrUQ1rImY5N0UquAEN0LJIIjdDYGkUvwoOJYxmCLBBBlj1WxVH+XLjT8Il7hQ2TgA5w3RcncNeQ32rypIIDvUNVUs2yqaGkiROMfHVaMa/KKqaQHUmFIGUshaCvHGev5zpRmp/29mTP/FcrQqX9TG3I+EtgIsHFmixEbP1XgzyG2Qx0Ro6oUsbyE85GQo7YuSrCmb11UCNAkD5IpzzGCIn3Pe7XHs7CGIGb6VkQODwf86IF9fMcA5rQsRYyG10+vLIdGzJsOmoQ/U5hmel8Ec7VlTYrXnIlwRhCMkAdp7NQnc8DS9HFgu2h0kr17kKQRjZTPp2JOwkWj5qBC1wwl6L35BzuQpBH1ltefm3WtpRCBD3rs2lZyVr8U5lISifbUm6TPKZQkP9B4wKZs9TyM0Pv/+ZFtOOIuwD2NS3AxvYL9+1sR9tSjpWUOvX23SWQzhkzZvmRorTunB46YUJWlYm5mbsiYIFgyeQXa86tlBCkuramJ/+gpGlRrepehRMiHo7u34EjfAI4UF2LMRc+6ejYuLSc6lkFRSV/ybLpAfCsBzBKfS/CV7DtMIfNPRh0UarYiNhpC72uHcfhv7eg5GIO3xoN5t89E41V1cFe5YNV5DopWaMsgjaOpVEbDkfH8x/h3zp1HhpM8bAyzlQraik0+CwrJXlrz15q94TlFuySo5n72W38XIpeSJIA2oUZ+VEPe5x83nrrG00MvJkdr1QJh8iTVTwJZmmaOKQ2bLccMXdpKw0IeslIRGS9avCaQpbC32mZkOTvvk6Mjy2TaJQCToMfoQ//ogNleFrMTUNOLLEk54Lbb4ckjr1EhPTsQR785vteBSncedg6GsfvUAJZWurF8ZiXbqv7yPQSpRl5FfJ55jwKoWhqkV2jqCkz1aEQyrMbAqL8cW/1bQHrS0GYiAlkDyY9kWv82nrj+wOu1rVBKUv3VdwYQqD36t67TR88gX9KgBnrHcYre/ZG/nYS/J2S2jM5/92zUrKpCnod90OXT9MAZ4t//np47a6zVL403f2rrJMGLARLKiVH/BHzJG3qioiNGNwosqL3mPed5l+4RqDL5ThwzZdorWmUckMz1cmyC4TAN4ziHxkIgV2DOMrEKzAokKpoq43+arGzaGF569Tn8bdt2lJRU4cplK5GuKcGEZQKz/N1oLK2Bq2k1h1j943s0ztoerP4ql0u7hxQ5VIhajs0kKUSv6KQiph5rkLrKgmDCg1AozKnPMTzvdE1Zsr0ADXMIf9FpwcHxHDTzFRcVJXB1qWo+TF5AkhbQ2QEBjk9/20HExsZR37wEcWcufvjKE3iEIKemqQEXz2nBFdUzsbxiBkpoRM8ye5ov2RTNnYywjCyfm9QSM/nLpvwSk8DM+S2uy/DoNJLMJnUUOWXRqm2ScghOzyVfRn2Z5pha5NhqCXaqDVCiqoohSS/KaS2kjVBeQPZ+gQDVSNCuAj1Xuw2mOkwCgwKQuUU0/v170mZb35RBOkNsiJC2QvJiUEUALmRop5Mmv/WNzP0zV5/dgPMSGyCjI0NojM7UET8PickVopYiU9juQqQ1DykXtf0shibJCCriIM9DEYeziO+nMKT69nOCi2kkzl/BUCfdBQZOwpVfAEdpPbudoBefhFVVprSMYQofTSMxxshJYwgtEoypfdV4DVNopOi0b/M0U2SJ11IZJk69iROBYXzDH8aekW78K73d9zSthF2JIQonyrtXCNSc0zDtGVLGOpZYeRxnHUtMkhFSiEjeiBJNpgITKRWNlxg6pxCdRzbhFTK6bcYyXFlcgSqi1mde2YGYuxrXX30ZnNquJWaTwLtL6WW1QsdAm4JQZTT8kioacQOyJETKnFW/Ffo3SwzkCS0HGJ6b7AMB3VDfCfSO9iKffasuq6OCkIDx2slcCzOf8nLOArWaz3GkBo4iFaHSU1nc7Nyw3Rne4zO0lZBCExyMoHNLL478tQ3Dx0dRzKbNuLgEdVfNR8nsYnoWfJeMPnlCe/EtWoIyhkjt1HzyI88/FMAmGkRznn8Jsb34VgaebZzguJwkoOoh8LWlrSind9jAcXIJlEng2R8dBhMfHzQhU20jNV6ElkRkxHm/zhu3SLlr3My7s3OtNqg9fI6MrhLh9F7TRv2Zv8cJHijXZgnCgAJeKy9axpOgQRGYcRlePsfO5+s0Py2dqWKdog4RduX5gYQJ8V5TQW+bfTt48Bj++MJW1Dc24P3XXkaQwGcpGqL2CfQItGjeOachNiVAACTPRx6el4Az35bJgTB8Z9o62d7T/cr+W3yZ7S8/GleT40PlJ7k2EQJ9aAA1Bnq/rlEbpItM7oCGOI7hds7B2wF0bRtH9/FxaFPHsptr4bm4DLHSXJS4XQQ8uegYHUUuZWcGPe04u5Dm76rPoJE2JMOnpRwpaMmRDK7+pqWhCPstw6GrTc6BbuB1ihTIudKcyuCf5qEzpOGI0Ngo/0qkWgjyuk0xIwEejamUvYC7wANBYJqGw1SinPYskYy/Di3Sc5W/YRUfa0eNljWNI8TnTiW9wxTPSSApr51zv7/1GH72+nN4pfOISQqsLCnB+y67BncuuxzVrkI2iTI2dILTTANEWTN5GHLYZBwVejY5ZBkya9GcT4ucsTT5TMnOmjsO0j/i8Ys6OeU/p0rLJy8X5sQRTvpwQ3kKVXQ+3LZc7O06iT/v3IzX6XSNenLgGY+hviuM25vm4sZLV2OHxYNeawGuqStDFcWBDTbPPT9xPGRTpOMF3rXeLrCeRQnsTjowAl/3cYQJarw1M+EqKiPQyvIuiXpMy1yp4RN0PnQi47zTPGmeLydLzo/0sBxvMydT55LPotNpnDhFAcz+/infy8Zoax91ngEA1FHBQMCAKivHNDWRpPHveTNtGq4HnIdRTpO8N621CxWa/ZjvcK0hK1I9e0w4zla9NKNM3vEediZKBhYjmtOkphnq6SSGlAHTM2XAJsf9bNIgUiCUHyBP1uQHTCEpiqAiAzIW5/HQ6bek1YeYD5aaZbCct01ppMY6sHXLdgxNOLF23VpU6LSwEAdejG6eO71x7CuNv0muK1UdgqmAiv1RjW21pULn+5+P+Xl/xy4cHTyObwXDOEIP9ostl+OWGUuMgTD3yJjJm5AxO2c7FdujEsjyOE2VrqlKgs8W08mQCtlO/U7tlUdBZeWLWfDzHS/gx2zH+5Zdin+ddylcQp38PseSNIcDZeuCp/1Eul17kMhzI1w5l+PopBJNwubvRx6vMwDFhJ/ZdoX4tW1O79aSTHboaJRCI+148sBm/Gj7dvRSAX7s6pvx8cWXo1jIV0hYvKNoifG8J9tMJZz2DSDZe4i/x2Gtnp+pTCYjIIWnfgo86l1Tk21EBDspoujgYAJ9R9Po2HQKvTv6+Oc0AUAh6q9oQv26ahTNLOCQ0BOW8Cs8J29cHhSVsC9H5/m7UZhrw/qibAAwTVWXwmDYh3HO3fhwL0a7j6GJHsjMslrYqLRTVJZSivL4zLkZ2nEgRSBjpo9R/BwvLV9JbsRrfKbCjMbztag95Ksc9klzIQOjezSHUraSx1wnUhzHMY7b2EQIvZTvgdA4mj1lmFdQAaeepTEVgJMx09MTvF8RBt4fjKWxdcgKVzqCdQX8u/rPeXp5xIk+ixcbShOolPEXCJNREp873XwUDe74AHqCgzRiLvjD2nGQxIKiUlMTIxMKl7HmWCp6p7kiWNFxwjoPvjPItnLccl0OLCtrQLWiV9IHImOA2V/zT/KygI0MKv+tsYmH4xS9cRzlXHZt7kW0LcLn5NKzr8CMy6rgWuQmC7lQ4HBjQmvifLf2vSu5NMpxVzBfVSCHNSbsU4EiYPTYtWxXIgXMcT8NsLIkllJ7ND6mXfrPFD4zZL4gnf135RW1+foQ4BxLE6j+RjGV90waVTdBlZwN6UuTt2ASpjP3XZh4gRw5gWRFqyR/ympXKFgGefr94hUZEd2jKKb4iW3MbK8bxdDxNzg+YQTLm/n6KtQRdO84sBe/2v4cTlr9qKltwDxHCVYQVCytb0SlLYIg+TTgLM/0lGOi8fWwcy7yhFL//JT9iICS3s1xz+V8eimbAoUnQ8M4TsM6ODpGYE2AQblbUD4PJyZm4rGeNkQC2zES6kY8GEB+/xDuaVmLT11xs9kCOxIOmIJuRS46ajSmwmlKwN6zew/e7CGAqa/B+gobqkspb0b3/L3B5PdaXjPhdMq7jLRszKTTMTYyRts7iqLcJEEt/6Bnanlw6mOpY5Lde+mQcH5rl8IqTz+ru/RDW5o1/sbLz45/lvgg6UrxoubQ6L3Jr7JExyJFkBKIJTEctVGsCHw8BQhH/M2W1MjhtC8yirE8LyK8sys4jCK+aHFJIxxSFlNJa75C8WZdXuGndyI1bIwAYB8bVghrjTzn6S2bRhJyrRMJ5Wid6BxjPI3ksemEKSVi6XOOQJH0CB1LK3nMU0RhyjViLp88TLbLvG/6/Vakh48SxfXCUtqSWYM5X5vM9rwY4pw46X5tgXHER+jN8R9awpAyIkmZG5RL5GxVPwWmihuNQjxD5BJ57WIqofBpRXJOExnCVAMsqGLbBBKmtp3P0HZNMpQZFxOamkZa85cXL0Wr9fXT93MsdF61QJOVRlVee/Y7E/anUNrcOOEbxM92Po3Xxrtwz+INWOLLQygYxMpVy1FaTEbkc0wSl9a46MnHKuai1ZpGJObH8LCM7gRWN65ESVElh5/t1RYsJa7Iy/eyzZNjZl7NOU4RFLw9MIxHR2jIC124oX4RVtFFcwr5ig8ENHTfpOCZ0+4GTyA91mqEwlq5KFOFTF6SELN+KqFqusDofRIohc6Uc6E5V4jPhNlcSNGjCgzG0b97EB00Hj07+6loYsRwbtSvdKFmiQvFCxuQW5kpLuIjS2/qC8BLoHpZ7iBs8rhowFJU4Dptz0/jFrfkIemtgIPtL1G/OUbGo1BjZNTkscoTkHzIiKsIEecvLcOodfvJ0KM5JEV9MDyanU/RZAez3rEiAQrt85OgPHcThLSzzykaLh+VYR3btdKUR+Ucaq1akTgTbtZz9NHzqcD5qOf7dbqaBddU8tnmuzSOjiiakcLcEjdqyEIZyt57hoZpyKLsk4MG2k4Z9BBUyKs9m7L9sCJGGRukrsq1upAvwJcOwSOQoG0L6pvkWMZQAEf9TFmMZz9GY9+9exSdb0cw0hbnEFpRvdSLGas9qJrvhLuc71WoXXkCAjlSsJI/jZMAv/ouoGUMEt/D8TGgItMsEu+Td6/3K9v/nD5cgKQLxIda8pDikNIXz2W9PAEZ9iFKANBP+bCzLRbqChvHqeJ0tJPXnR6jC5D6IV3AueVL+A4+X1sODVhQW89/v8F7NGzaUmp0kbZTniY+h95vun0HJsg3+wNuHD52DC3z52LJwgX8LoC+vpNopRweHRxFz8E2rJq5AIvnVuC5k2/iyWOt8OsZlcWozvdgTTQHS20ujFcW4GnK+67WE7BNxOEoL8DaWQuwPrcGjvEJdBE8nEIY8dEAiuIW1DbUYym998K8MvSxPXZLFFV5DnioR7Tm/o+Qdsu83OlHb8KGhbYA3EMnUFXgQGEFPWYlpOpoX/OodxhnfSWdqyimdFhhDVLiE5I5EluyqsiG5ltjyXnUTprRWBhDnJu+ngOw9J/AnOqFqJx5Ec3rFKdLfKIcI82hlgJk6Ke2xTixBHNaNqIdN8ukZ0VLKQsEVmnOY1pLoZx3WzRAzz/QnR4fOopeClZMhoq8UObwUGjFXJr9KURFFB3tQld4EBElmtCTK6BH7b7gQNP7793NRo3S41rGDmtt451IDMUOaC+iGNNEGN6JeL3Wx9VOsz5+njaoC2On2BROQJGSO6SkssTBUYhbgl2oEPe5QpumF5zu48TQCChJ4/SATiXlKujP3mqcaG3HwSOHMbPchQUzdKIZGYjed5JejJYItN9VR8q6VUVKa2wyWiZkM4USUgYUVBuVOgX9vEQvJNK+G91UCuHK2ahxFaNE67tZ1Cgj7WO76EVGxQzst8OWCx8ZQFX/Cu0e5IX66X31m8I9NfQuRyk8E/yumN5MzoSfKDwHNrZP+2gNJTk3UgQ2zg0VbLJ7P4IqY1zZYuo+aDuPycalV2/OfBjtgLVspklsURJUe18rAj6+L98F1exuKqiEWmYiDbpPHu6UUKU/OIbXTmzD7rEBlFsq0ZzyYN7MZtRVcMyU3EJBsugehfhNSI1gTUasX+v5Y7AWN5hyyBYJobxlgpEoP238XbX689mmOoKjSo5/roxsgAImr10KX3tjZQCUZCMAZKITGa/HkDyh8UEkAz7Oax76jsXRuXXQgIGYfwJl84sxY7kTnsYIDnsdKKmvx7qmarZF8ylgI8bkM6Rho5xrhW3ZHyWHWeh1pmmAAjQ2IX5ivEbHi5bRa3DLMGnrDpWqQKRyAcbHfZI0FBao7jefbdbHOR4yJMZ7pvAbr459NOCTv0u2TCVDjpm6QxnQVzqa1sa/KcyfaSN/yuBJscjASqkIGArssh+Pd8aRsrtwa62VYxhELBTCo89uxqa9J3Drhktw7bqlvIdtkiGbriP0Yp0xLuOdHdcsKYGNY6EKbjKsFo0ZedtkzquPZi6sHAK2R/ucDVjMoW9iweiJMXRt60HH690YOkyw4KZnv1KefQ0ql5XDXZVPdpwq62qX3q9P9neNFfsvj86ALvKQIhdmDPl3AUJFQQTSzC0ab7WDY65//8Oki6d+RNm2/KOk+zRfk/eIp+RY6Ax9Hf1MJ86ST36WwTevmPps/UFjkUaCwEnyb2VftL30+KmDdACTmNe8GDHyrb7Xzi/dMRgaQrr3EMo4HyNFDUjll6OMTl6UYLKnpw/Hd70NlzWO5WsuRWEVjd1k347s24PWY0cxb/FSzJwzl3/JtoU/KdPiOCWsZezJ+cYg85xzvhPzKkolUj//m5TN9l+SE0F8oMdsb/dyKieoewpdDrgLaLu0vKZlDPHyedtG0p9Vi0bRODoXUdrHcCJCkB9GmLJcQr4p4dzk8O9B2qwjHEcHZVpSOMbf51B/FfEaa91yWKkfMzI4ScqLk5EXGJUjMz1SqV+N40KdJTmlXp+gjtOuAx3mY6GOmRg+RRnxkf/Lle0/TneMnhOVvUn+Uma8oemds1IRTaCVN0fGeuClIop7ClGeV4CqsxIWplEsRGW834QJLfS+zurM+UhCpNr4mkzlImSN2XmJAh/jYEiJ5gmsTBXoLNF7GWmjAMfpIdMImWjGlGf6J42/1qEucH+qd5/ZomarXsLJn+qliyRoBCBpToQETG0hqeJUZLgTJaWVyC2qgT8wBh3wo73dXq+XLScD6T4pWXPflHGR4Tfb3ahwzLLB+cbAgpMn9+Cru1/AG6kY/mXpRrx/1mrkmvGyYJgoMRXsRamzwmx1TCNKoEZkbYyJDojJh93XQb3rp5GciVzO45iQIYW5iIzjGzpiyrd6S+diZILGhc+t5N/jNDxP9J7Cm50ncFnahkhHEPmVTdh41fpM4RhfN8froBFAa80SGjIKogDDSCf7yvkqIciSARMCVrhMffMqwiGjONlPAos3Th7Afx3ajlc72zHXVoD7L7kG189dAKcp5coxNuh5UpnpNhriRNdu/pqCrX4ZrGaHCslsHeQ96QnEiZp7icDT5DE5V1qjLre5kRchD3F+LaobIaHScoiiLwQiiYIKDMSDGI8FMRQOmGNu59PTLdZ56uKZKSg8HfIj2XcMoY4+9HUWomO/Fd0EAz5/HGVzitC8vAxls9woqgrBXWZFXkEB2ZFjIiOtcdJ8i9/I+91UHmOcw8JkGuFAP9z00mupeCxawpGc0jOI0mP0hWNIcS4LikrhIm9lSLykgZmqKGk0xefyihVFkHxpiUglSwUUjZfJcZXS0DyJBzVPAg3GG2YbDbCjIZQnpOt4y6FwDrb4LGjxpLGuSO+zoXs8gq39CdQUOrGOw5nxyilbWRBpSNeqXZmxEykhSzqmOzxCD38MwxxzD73NpdQDpdpRMUU+tX01Ph5CoK0Powe7MXxoGP2H/BjuTMHu9dCzLyL4sqFmgZ2YUrUR2F6BHbXbrCeTDDjiTzVBfaaiNIyhfp41fqIzvyc4TrpFAEneW5zjqmUBO8FYUACOD5VDpNMQY4psEJjkTfbdLOUYw5bt//lo6rt1DRupyIIiD4rYaD74HL1nlI7SKMFzjDzbFowSMxVjVVUdirzUydlQ/ulOnktxfuWPy2O2wkN+D0bHaV8IasdGkHI64K2aAa+rgG3WE1R5hHOg93XuMfKRSyMVYt/0dJ1NMkw5yklZ4B4fxrBvDDlFtRxOHY+cYw4qSxDsbT76Jt4cbUMpAfWswkrMKKtGGR1DV5w6VvrTRDWy/f9HiKaTPBM/tgkWyrd97vqM92to6liK1NJzx+Kcff4kLQmcPHkKAdVhqa6ExzoBG9+TpyVKJdpJ9rNRmulEvRMea0M3HaycgmY6fNTxlgR1qzMDrBWtpFyntQxAx1LgW8Cb7has2i4/eIxO0zxYtPRrwEaWOP4COXLsdDS2SejLQYAyrUU/N5/fp6RkgoRa9jtMuxshH+ST13No+0YIPIIxP4FNQbMlPjGaps9G5UmDq0HSaUbvYHB1vK7Z+xwaoddVSqxQZhjnwkTjO5TZv2uSvLQGfb7BmkpRIicpeAeZwDDvO5CSe0Ratz8vsU8Kl2h/u1kXkfGWMIj0HZGSanXLA9fWnHOIEzVwNFPOsYKTYdDYFJIgBvmdsordAhAZ4+/3h9Bx4C3kU6cUNcxFhApHJ4K5PR6T3KRjWZMDx41MJ0qakLAkKTy8mAa3i96x3deFanq10cIaqu20KWE8QeQ9yolzUxEX5xXhSNsBfO2tp9Gak8S/rrgON9Rn1/xFHOMIPeo0+0RUzrdk/jyVTBa+LxNKEqKdOi6q9qdwkqr9yQiQgtEAHjm6Dd8/uhO1iRT+pXYels1eDXtROXLDfUgOnaBn6zZnUOvM+SS9RR/7keIQFtBY5wgAUhlaFFLXu5XBr7C6eJvNNYfl8DsLEW2AgPJkNIyRoVE00XNvyLfQVlGxapnD5DHoBqojFZDpP0kjSkGomsM5KOLf2Vd58VoP51ilPaUZEMJ7BHxSMnZjXaY+eC5Bgs66N969vDwZfZEiQQQk8jk7hlupDLtA8SHPV6GqrIHOZ0aZywPUFholMyoBzFo2C1YlLkopUKC17vfK3h7ET4XQ7LNipC2C0dYxsl2ULEuF2FSA0pYilM7yoKQ6DW8ZUTpdjjhBmJ/PS9DbtBFwOmm4XOqjkZ2U2R6lqokyJgX0SpwSQYKsFPuUoEHQeQ7a62/T0kYoQGxPhU6+sykKoqS9PBcdWQdtHvlW8m/mXhMxSeJrgTaNpf5sPHDytpVjzrk3Cwz8/0Q8jReHVSjKiqvLlfyWRn8ogTcGk6i0xrCmkuMgo6tohF4hHhfIUFKcPHijOvggKu0UFdhQaIwKcxSFBDdWevc5NAqVtnL4eyIYaY9hpDWGoaPjGGulsvf56PQnUTy3FKXL6lC6oAolc8rMmv3Znr1IBl8N0Phl+8l/Z/spkCiQkt1NYJZZ2E5j9dIYD4f4I4mCfDd85KMUDX1RjgtjNHajybCJuhVxrgYjlCeCsXLy9Tj5SZ50IWXCR4A5Hh6is6SDtehZpwkIVTVP86Eoggy7aQ9/mLGSvPLd4iPtjhA4URe0a8IsDeSyJ1Z0UH6PSreSN3WWRJ2rCItK69nmSYDzjsTnay4UgaRB0fY/fyRBAGNBfmEJPAXFJgdDRl/Fn0xG+2g3rGOtsJXMQLp0DmITUTOaKhIlXlSIOydEGZZepnGPE2gfP3ESR44cQ2NjAxYvmoc+OgffPbAZvztwAmF/gACiDMXFJajl2DfmF6CpshFLS2uxiv2ozPeenq3TRB2SGm4nnh83yXJmWYoDp/LkkkPxtiKOmmqtpyf7DhnnxVpK2SRYMcs2hg/O0PmM/1TSQUytra3o7OpG04x6zKwqhFXr8eIZHXWs9fyzjHSGknQYktKB1O9WjofdmSmYlKU4xz5Cfk/mFiDFdpv6HTTgJoLZtZfNTLDNdKKmL2tLfuThK2pKGxyjTkzxuXm0l5mlM75DydTaVSbdp50HJjo6+e4E5PlPFvnR+m+SDKj1fLO+93dIRlPhR+OFyLM8/dhzSWHg9p2ZjjSsIuNO8fLOR/JOdGRujpL01GlJxAVIa/40SsZjowBekIjCzICdVbqWP3WvQq4aIBN+n/4uqrNAH1Idu2HxVMOqyoVnXcNnai1HfzNLB5NGgfclwn4MdRzGweMd8FQ1Y+nihQYBq9jK2LgP412HTXjJVT0HDjdRNL+LBMPmkBRTEEPM5CwwR2oWeskck8ZLE6yT0Pq7DyE22Mpnz0aAhlRZraWmquLkbGhLisKS2uZ4TtKfiIwrYKQIigE/U/qldWcpIM6tUTykZCKEU2M9OBEkkBqPw3HyOBocSdTXco68JRmjr/fTsMc5L1qSGKQijFAxxBJhzCCwaWLbciUo2eQhKsewbwA7Tu3BbzsPI0qjf33RTFQGrKik5zi32sVxEbCiQVXURVNHhZMtJqWwv62yJTN3aq9Z+yJvypgrl2Hqsok8Pp2aRV5PU1hM2Uvxgrxc8YDyIJS1b5ab+HcKrgQsLQCqa1UkhENr0S6QsQ4DgE1IneDCquUF3aeh11YaAQ8qY5/di03JYhTS0K4nvlLztVafHPebCMFoZwLDHaBBG8HocR/Cw1Ea/1yyKUHBPIKClmKUzC5iV+gx2CIEQCFEJ+Lw+8b5e4TGyEYD4qIHakcgMoFwyoqUIghUwjpV0EOwqRoBPgKFzLb7NCIEBg67HVUuB8LkUZV2LXXlI0r5UFa5kq+cBJtxeShUyMZTUURQkRaBSCp57RhJ08vd4rOjPZii159CYzHHnNcebu/GY9sPo7GyBLdesiBT5+E0aYBEZiQyv5Jkq+KhOJ2hEEaOj2Lo0CiGD4+Z9foJfwzOUqfZZVHCMSlrKUHJLHozpQQHKoyj8Lt0l3SbQJkeHecDY+R9viKt0xcpBya3RF6b4TteQz5SER4BRFX3M/3Szfpdy0/6aO7Vf301+XXGOeIvRlwmfxdgkKwJQAo4TCezVMFxIPBKW+y8y0JdzPvMs7IPnkpT/63vL0yqCGpez//pmWbpzzxW7WJHNT5aThWo0BeSE0Vw9A61i3ybpJwHyCcqTa0IkhwVfa/iYn6/DxO+QaSG2slDKRQ0L4a9pBL+gN8UETpN5B83dJJgGDYaRIvZXn02dXd1Yte2V3EkPIwX3Ra8IQM6xrYNyQnhvBSTzzhOjlw77p65DP+8+HIDaCYH2/Qhcfx1I/u25nWwyTMW8Bju4t/p+bMvOXPo+WuJORlB/PCLSNHLts9aT+NL/axQ+WkH6Qz9PeM/lXTokM4PGR4YxLyZjagqJI9ofJ3Ug4o4TNlWeZqkS7SkKF3mLTM6RVGiDoLylMZ4vJ8jF8ei+qUoM6cNZuZQ/UwpH4C6zFq7mMCGPEmdqa2Aml+Li86oIpty4qRTzwEJ7KsAgvSeli3kDGjOzzL+ushUASJDKJx52kBegNQ2rXVPBBGlx5ukApL3QTE5D/FZsRCSp97kxDpha7iIAqUBugBli1nYORMKXb0TmcQ2KlqT2CYDpmCYPBMrvWpl6NIDojDnDR1D62gr4mULMLOkAQGFcimoCifm+3rR4+9BTvks1JBhhdZV6tegKAkoFXyqY4cZNKvaPp2Uo6B2iEldpbw3c1SvDmPRWmle3A+71qXpDUQpXDpTQNXbbKEhBAkCEvll8BYVU8dkTg/Mk4Ki1xsbH0Ye0beLnrWZDn6yKV0a6TCtxku7n8Pf/CNYt+RK3N24DA4TshRxfBVWV3hJ8ymPeCpTGKICiLDdZslCDDdFKFSQQ8aQAhPn+G0f6kCffwgrqeDy4zmw0diVldGACmVKqch7MFEUkva/07iG+b5RGtUoxzfkH0VxYTXqKrX+T+aTAtLfCSZ+2deGnx3chyqfBZ9afQ2uX7oQToXipXSV4SpDLuK4pgaOmzV9GW5r9UKY7UwaewmWrhcIFBDQ7+qvAJ8EU6BA3VfUQEZMSl0enxL55P0IZJ423rqeAqNrzPZWGlMaBuURpHr30uOImq05QvKZqAhv0hq8EglNJIXv1338zkcjuYkiVpiKYn0evxNgoHI2GdYCGna2Pzul9D4TY6MI9AWMZ6tQ9lBrHGPdBH2+KL3ZJPLKvbAV53O6HATzBewuPXivFYncBIcphaIStseeMCewWXPSKPJSHcc4D/QCCrwuKlU3+T4BD419qTMfCfYtRTBut9pNtCHOscjWS9cuAFF+jhOjsSD/bjcniZmIENs6EE1hy1guytI+rEWr8VbIEDjeOYg/HRlEY1013t1UzssJhNNeTKAY0VAe2SRJdkkgRKATGgyTBSPmZzwYQW5OEIU1FpQtrkT5gjIU1js4nGnYc2TANTl6BXmOfJjSjgr+alWOhjLeKf8GgJk5yQ5qlvTvrGxMVf6ZZ2bQAH+XUZQXLt43iIQeMcGhOcGPANqcZ0+lbbHxnS6+S3yme0zbsp8zlKYjZVFFSmN09H61Y3rbsvdkvzv3Oebfeo/yI8S3yrswbUzQBrCdViebR37VDh/pcoF9jYMiLQIzChFLjsTThjQG1JW8NhwJG12lY5kL6GS4CBqTY700ByfpjASQ78iF3VuKcF4hJtgfs2xJ8KiCZjq/Qlgj6htCHj1xl5cecUElkjRy0lVybqSRRUZ3JWm8B9sQiqfxeNCP7+x4Hsf76cEq9V7Xqe1KLPS4Ucf3fG7BOtwzaxU8JpLGLtOJVHjfymt05Lq8bWvlAqRG+5AcPAJbUSX5IkzgUQV741oDtFNDbUgLrHPubI2r6SwsOGcK/jvGX6Qoh8qmp+lQBEKKuCVRRmxnNzusJNvSMbJxU+ZRfZP8a4cR7YQS705qeTdNb5/zlQj1oorX2wgi0tShqg4Y5ryoWJHOcHAXqJok51JMT32jY3rT1LmWumWwam61e0m8JtAlu3Wa+Dt1tEoB690WbSVOhacYf3OBFBgvkEIyqC0zaRcmNkLepTx1XS8lObWzZ5EFqa5dZm3GnNg2PWNxKknxKx4uJGUG8B1IiluZkBJOY8ASZttSmB5MIQdEd2tfsoOef1JnUJfOzoQ++WoxpcJlaSp6JUFYPZXIcaiwygS/SRnvOp4is/JZuX0HoGQ2a+1yPjCrRCZJCNtPY6m2FNTz/jR8vswav/Z1OxJBDo0TRzqp0IdHsGTJItTV1iI0Pgr/yKAxYPkFheZEwdzcXJMU6PONIIcG2CEGL5lhSlvmERGfCRlZiDlG8dudz+C77Xuxbv5K/NuSq9BkkJ/mjT03iJBcrWRIPeec8ea/dfCRrrVrOWTye/VHB+qQwX00cL9p24mfHt6KOgKlW+yVWEHlO7epDkXFfJcS6cQ7xpgpSpAZ8Qw6zRhDi1C42mWUstXkPxxofxtRKq7y/BnIz/OgsIggLBqCQ8ys9VmF0mTYRQQKaZ2h33/cGGhLTUtGoer5mntFEmT0swZf75f3pRoPKi6i9WItL4g/BTp0j8CK9lirXca460/dZstdLEFFIwSv9XiOQS7H0BsdMMVGcqrnkE/4rOxSlzx8gSxFyyQDWlbKThGVtW+kD5s474X0wNfXESwpOiUFrPFRdItAQ5XepMRNSFc8rH8b4dXHyq/SSFBBD3cOYOBYL8J9w4iNBOkp2yh69N59VkyME6AGE4j76b35qJR4p6PIyY8D+QQIrnI3bB5ye2EOHQ8Pm2AxIFX8pmOEzyW+Ww9hO+VV68AjHQmqAiWqXqe5aQ3noSeYxAwrQYetCJFwPiJjCWKxCPr6o2zLBAo4hHZ3DnLdBLaWGKLWKPKK84wn76K29JQ7UTajHFXN1QbI2HMnYFX+kQyw3FnDm5wfeUxZ3uc8m+2AMmwirbMTZKsMsz5SjFYqfW0NS3OeUlKYtFBpeeb8t3bjGE7X8odqrSuqY5Y/1GeBAP2qe/T+SX5SOwxN1Yn8TkZfukoRBJ0nkHnyJPE+8wj+R/OrULjGU/2QIZAxF89qPCVzMuwCVtrhIx7Ro/SdXq9/m4isrufvMpCmzf84KTF03979CPiDWCQdVFeLOMdJy0fBUXqgnNs8AiqHZQJJ8umEpwb5heXwEEDqBFFdpwRUOS5F7kIMcJ5iAR+8fF6MelfH1+Y7tBvBil46PG4amWZPFYHjKIchgZK8EgwOnjTbFivK58BH8PKbw5vx4J430CcD6mBHuymz3ZzDxlpYGmuworIGX158JTZWzYWV/JrseNsU6DJLa0neQ560lsxCms5iirrDVjoTyeGTRqfm1C4xQD0tg6xkwvEB2p6V/EiHTw7KJP13jX+WBAL6evtwvPUUqqqqMLupnjph2OQGKSJo5Hnauwx4064AfWF2dCkyNsk3BBPxkW6M9HYipqVY6rlUPA7ifbhTSuKkTTF8R/6x8j4XHUNFWbJLa1oK0HOli8wJtdNIgFE8lpM71fiLeJOYU2vYyqJVqNUg4r9D8tKNklVjOXpnCcAUIuMkFf4nA9saFf6fFN7pJIMiECLEahLxpo/eVKJwCCzIixVYOC2k00hejFC72pcjQziFyFRplfmUnJXqjOfpz+D7x7qRGqFBLKojs6na3zTSoGo/JhVpJLfInMZmM8DFZhL/nJwIT2WjCasNDw9zhHSSoBvudMjU7LeYOgsZEqJWff/00HHeZ4ezZhHlfRrgEFEg9+5/FS/RaJXPXIYNVbNQbZYujNbIoEzVONCamAzkOfPCuZW3bvICBMakqUi6bExJlza02QvwdPdB9PZ147KSeqybtfB0SPDMvPAG3SPwGCHT0+s0ys0YZT7XKDfKH43+ppO78YvWXdgX9mFOzI13l8zFDQvnosbNZwmUKadCSVkiJbGY7XqdZs1Lywoqk5oJY7FfAhVGcbP9IilhGXYtZSijXXtu5Z3p5Urik6HWVlUt8SjRRgrV/F38Y8GmnYfw1W//FNt3vG0eJx1tso5pMNTnktJizJ41E9dt3ICNlyxHHS2bCcMJqJjMW5LkR+1TNIhGy0dvdFOE4MaaxvrcMVgUFs4aNS1jSMCNEuffNIbyCmTABCR1nS5Vxi7BgD8YxgTnxEHFG9UaLMdYZUvlhQWCVMAEjYpUqSJfLu+bGBhApLMPkb4RdtGP4EiaXp5OlMtnb9l3gQ3jSUwn8ZrmVrKvRp2PLGgN0vthO1oq6P1XOo1Bd5Y4kEuA8fLwKELWCG6b60W5K8eEh3/2h8fwXz99CMMjBITmCZMfgurCQg9qqiuxaME83HrVOlyyvMWcKW8qAIovsqBS46bfT/9bpDZeqJ1TKXuPBpXX06NPUwmnAwP07qmQ+SeLQvLGm9b481rqKIvyHKRYFWalk2E1hYjozHB8TKEu6RTKnX5aBFJk0A3f6HV6Z5bMHyY/f4/UH7XzPCTAoY+Iust8zOUElKY6I+8zr+B/FHlQPhJBzY63duFr3/4R1aAfX/nE+7B66VwTaQwFaFDIY7bCCkS0C0jHRJOvJthn8ZWSK+25OeaskQkCPbXKS/uQIviO0aDGcjxIsf86ylfnSuhQuDN9nGynSFsatTtLW1PpkGSS3Ag+qO96IuPoGmzDkZ42HB8cQ3vQh1PDA/CN+bFh1Wp8af3NWKJcBj1P+QmSc4Ins95vdB7nwoA/yhj1h6mOR97W0lxahpgOmypyWsy159L/1PhPJQGBo0eP48SJk3SO6jG7gnwru6AIoSJSCpGcJo6PHDOzI4s6TSH7SUdXlWPHetqpBnphcxUi11sBb14O5ZqyKnngXGWikAfpYBFouIoznr8Ox5NjIlAgp0LAIqv/ppOO9D3b+IvYKCkurcUoi9+st5zn5ulk9qazM1pXkVd2ATL7/iMhs36R8UbPR+xkmF6dGFnJaqdDVRcgkzVOltQgn2O4J8mgIl6nfANz3VTBYv/6T/BP/Fk5a1KxTCX+OzxMQ3SI7dHato6unE4U+PF+2pZx+NJUDkRzhVReESq9MJnalWtDfkWzCc299fZehIl0VyxfDFeM/ZScKBfhtMCIOAb9BzhJRGmVC/nP8xh/Cr1JCqEnoKSQs/tEMl4uhU1ejNkKeR5SvQF5O6bkZqbfWo/s8fcjOd6FGiLLHG8tDh09Yta6VNtbR8SatsqQaUuR1r3lxeicbRN25bya5QeOp1hH4WAaxN7xIB7ZexDHguO4ac1luKy6Gk6BDylPrUWZ5+qe9GR4/wgsSlSpnGeWHpRpa6eA+6hck64KFFKQZQDD9LryqMidNOKDBCAp8mA5wYL2sOsgnLzICJ0pCqKXQEEo23heVO6qK6CkGJN4WIbXtmzHf3zt29i6bTuuXrsMn/7YhzBr0TIaS6CjoxuPP/E0nnn2eRqvUVy7YT2+9C9fxLIV9CKy/TQFiggktGtAEQWOgY9Du6lrCIXhQayvKswk7gisqA3mJhLHThExBKm4BLpVr0Cg4rThSJtlJAHKfGe+AZK+vnYkRrtQkGtBrhSyKqiZx5EHOCYmtFdYCSsBkPldRklyZJ6ZfXf2I9Lf+J3xUMlzAnKc17RqO8hjTefyVs6vplXgnN891xtFfywP19Z5UJmffQ7Q3tWNB57dhoijBB+7/VrMrS0jTo3gFw88iG997ycG3H7wrvfgA/y4CIAj0QTe3r0Xv3voj9i5c5cJM3/uk/fivk/dC7ebbVeTZeB4n0mwlF7gx6KJUX+Vi6GoktqXYj+U2yHjKDAo4KDvJdPmGeoP2y/QJXA6PTR7mrLjNJX4PPVdUSU9y+gl+mEyRnIu9JPjJW/TLAPxGRpuiyIIvFyDl+b7DPY7Hynao3byAh2yJHgxvQlmfd/ME9ustqt/ZlJ4K3WbybkxDhhvVJsERhU+jkTx0BOv4IE/P4tbbrkJ933iXo69B75QiAbYYnRVnGMrPnNwvHRo1NTEtNOk/BjKsiItGkOLZCcLfN+J1GlFR6WLvDLiZkAM9fcP4OVXXoVviA7G2rWYs3AFpzMXQY7jiH8MI+xHmMC3hu+bUVtDPMZn/AMkmKIMeFOR0vzkuJqlnElZMbog86wzxt9C46/xtJjl3wTnWYdlaSR0WJzqZ9lpfEdpuFVWvcTkWFmpgyaQw+nQ9uFx8ph27Ix092Og4xSaq9yorGsmvyliOI3X9E9V0JWMeaZFzwUOFL1UMrucQ+PksAH+XqT6aBsIcKzafk79nx7tNM6ipbgWlrIW6iHqE1Mun3yuqOjp5eBJOr/xF/EF8obkXanBJgHhQhw7SULJqpbHAYCLSva8xClQKHrgMJ9bDUvFPP7tDBOcRVp3FSqSkArBXOg6kTxyfV+iffzTOnma2DBdJ8VWogz2qQzE71TASEKthEezh3gq8XsirWTPLs5ucaZi4fRJnByz2FgvFb4dKacO2yA6piJ2JkLIV2KSJkFeJ8dSJ9HJuy9KDsHlpGIum81HaPCyxPb9HeOvFhw5cQD/te8lHOcjPr/wKtxUv5DGgG0xF1DZBHsQIWOFHKVU1AEi7DFUkGFnk5lcAkISSEVNvHVUAjb00Wt/suMgfnP8LdjTcXyE17UknKhoaEZDM4GRAIU8U2XMa8uX1rfkqU9HtTQeibEebGrdiQcP7UZZWQPuXnUt5hdVwU5jbOqIyzPX2nhWAZPZU8Nt5kTEOL8LlzZQtxUij8p8rPcQhTAHRdXzEeS1EkTtec8heEgFiH4pdDpHIkIvWtsyneTdCbWBvJtHgxuWGuD8emJhWLVeKmOo9X8hZo6XwtmvPv8UvvaDB7F973HcdtN1+Lev/BPmthDoqTSurx9dHSfxjV/8EQ/+7QW0tMzCv335n3DDddeRdwiUdRiKwLKApVHg7A+VgG98EJuGlZFfictrXGw5/0eQaeWcWMTjAj/sR8pZgqQ8NBoUs7xEJWUSChXO5rN0iFRgjOAHEco6vTTOi7u8nsrerdw7Kmqb2eOvvBGjs8/hTxKVlQxnkp6ftiWq3zpzX0ermoxzGU0pRC2TCIRoHiUnJolO8pJDpcZn8KOIyKujNhziUF5ZmkbLNLy/Y9iCXXzFRSUpLKdCjU1M4Be/+h2+9e0fUvfG8PnPfAyf+fRH4XJTeRp2TeO5F14x4GvX7n14/53vwr996X7MqBcoJpk+6aP/ZPqmErA6/U1GSrsvMrkA2QvZJ/Gq6RdBDMdQh6ck+Z2iKDaOQ04iTL7hPQINuk4qTvMm46BnCcxybJLxJOJwIE1dlEP+MvNjeJZ0VrtEmbZpjpOT71VZV9XAOK8xPQ+ZtipyRspED893n/6md2gMdLyz1bTrQu84ePAIvvGt7yESjhC0fh4rVy41JX59Pp8pcqPoo96rpUdzVK+eI2eIY5Sm46NlDYsYjXKWWUITOM309Z2Jz5GukJ7R2Mo5VE4TSXkGL7z0Mp558ik0VxagqqYem3YcRtPMJnz0Ix9AHQ19lnQOgTmhj/fOnKmtyZSBC/Q3Go+ha7gLSYKURCKAIPtRWzQDFQTVdvEy9ZyZ32wxM/LJm+M29MasWJQ3Dk9iFPl5cuDc8PFZbhpXt+qgUMZs1HUllPMIx0WRi3zyg3IZ9LvUrhaSByizpk4AQXfvSD9y+bvDN4RULIKyWYtgU/Rykk8yxBvN1j/aRulT2YnT/WI7aXuMMZdjRZ2lXQ3QDrqENCFJ23Wz4J7gXZEqw8t0+Kx0xMyyB0GaqQKZfe+Fjb+IL1djFAWQgtaLz2qwSJ3W3zKFQQJjA7Sf4/AWVbKDHgxovZf/q3AUYDgmJUYbl+tBnN5/nF5jbu0Stlla43xNmHy/BFgAhBN9QVLdaSFxVSWbvh5/mvh3VfNTFnvhDCq4aVEHeTrKoJQhoyE8u01sC5VDqnMnf6Ug16/i4yaF/zTp+b1mYsKOIsSoLHWgjjmGUs/VOiYZELmZcfTR+Hd19aLQEkBdFT09teksQMLf38H4J6iAe2g49p06ht/s3oFjlgncv3oD7mxYAqdBiJn2R8c6sXfwGMYIRuw01qPhAOYV1WBhMVGmlMx4p5mbbZEk/tp+AFv6OxCh8rusqhGfa7kUc+1FdPADKHbn0uuUMuRYKNnJhOanzxu/o0FTSdzRgA8P9p/EQ8f2o8FSgI9cdBUuq6yAS0svMpIK10npUrjMth1fF+1LjvH0TblfeXJmKYU8IFCm0LoJnfE1+reAqQRXYTyF+NRn8QCNtIlGKFEwG7WS9yPjLIVqPBUKiviE/VdeQmrwMGVmAluOjuJrP/0ztr6xAzdftxH//Ol7MZuoXZGRwZgdT296Aw8+9CcMDI7gA+9/Hz55962g05vpR2EN9h5rw5NPP4Px0WFcd/FilBUW4MltB/HCG/ugI3nXrliIdZesQqKMno/Ti1WVHgx2deKpF17F9u070NefOeo435GHhnI3brhqLa66egOKiwpptKyI0PtO0wtQtGPHjrfx+ONPY//Bwxj3+2lgLHDnuzBjRh3uuH49rrtsBVk8o6BVwnVsZBDbtmzH0y9vw/7DbQhxvpU0VVhSgoULF+DStWtw8ZqVqKkRcLeg7eQp/O7Bh7F52xuYO2cmZjU3oau7F4eOHDfAtaigAHOWrUDFykuwbn4NLqvl3BivhRPEOe0bGcPL3QFUOa24qsaJGA3NLx76G77104cJBOL41PtvwifuuonG30kFnaBxOo5f/ekZPL99nymP/U+f+CDec+OVyLVTzsRz8hwpgxEaqt0nevDoc6+ZKIGOMpbhLywuwvJlS3HL9Vdh2aL5cLjZHvZbRZAOHDiCvz32FLZt3c62++jNpUyOyYKWebj+mquw/rK1/Ld4Rcylj46TTeDIkRN4+pnn8Pprm9HRTh6lMdfZ8FVlBbj8Yr7rhusxe+YMNi1KtZCHYCyJfezHi5vfxpt7DmBwYIjfJcnKNFizZuLi1Stw6ZplmD97FnI5VxNsxwsvvoKHHv6rOfp6yWICd4KxvXv3m7HOtdtMftAN11+L1atWoKCQckO+VS7RzrfexmOPP4Xdu/ciyPl3OJ1ontVEz3k1Nqy/FI0N2rKdGbcUx+2vvPbHD/weV1+6Ep/5yHsJRgncyf8RPisaDMBut9MvKaD9sMNCY60zHyTj5pRHybryb8Tnf5f0Tv5QFFiJuPGQqWRpDsGSrmebVF/j6JFj+MPDj3DeD8JhowddWoaSqhk40XqKvNaAD9/7fjSoD+ehjvYOHDp8BGXlFVi4gHNNeTHvFJg2S2YphGkv0nS0ctjuJHWzzkHIkVG8AF047C+QQBuk3ChFOwRkTG4R+VHjYiJ80rcXJoGqAfJCx/EjKOcwzpg910QABdgypIRYAsV4HDmBEQRpG5PUd958L3rZnxDnop52Iyc4iOHoOHLoDJfRSe2nw6oE3bJIENGuXcZh8s5YSfxegPRwK3VkH6ylMzl3HHdFeKXzzGFDlNNE7J2Mv4gTaY4JZEdVqc4YPNtkWCNpDuIYohdHXwCVVOYKg8TGuuDg4OSygaPxAJ9gQXGeByF6OgpZaa9ykChn4tSb8BLFRGoWEqyn+CytQ0rwssTfqUTg68woa3MM5PmayjbJ+EvhK3Q9rZStgj3GG6AStMhYqPKSvD2dH3AW8ZoJPkMRj1wK2XnWyNOjXUgPnaSBmmEqxxkGOE1shxLQlMwhA2OSOCZp9CS9ziDvoxdzuogSn0em6G49hlTEh9qZc2Ez61HZd8r4HzSIGxULzjH+Ij8BS+/wKYx1HUaMgjWjeQUap7ebXmls5CRiZIh4QbWpT+6iAVEobBf788jR7Xi56wT6KDDK9lU3bmiYiy/OvgTJNo4F+7hi+RIDYi5EKSrktqE+PN22F76RXjRNOImyqzF7/jyUV5TAHvYjV+vwLo5rFtVSkRovn+OpgjxWnfCnJCY1neOhdVjDDxIugQUhdc2xQusct8xhFgIDvIZtN+v5+k4AQQU4qPjNnCpMqZ0LZrmHjM8/qZCUqg8me/dCiYO26kWmdsDUsL9Ci3nyimlULeRnLXnIaNXX1eLmGzfi1ivXYOHcmciv4DMNELLg+eeexVe/9i0cPd5hdkJoDbtx9hyE6XG0Hz5M9N+FD955C9713ruwqWMcP3/gN9j19GMmweqWy2hMLl+OKirBE0MTePiF7Xht25tYc9Fy/PM/3UdPbYWpkbCHXvH3fvJLPEvAUOj14NJ1F2HlsiXmWFflBHT39GPxwnm45uorka+QeiiCh//0V/z4Zw+YPcozm5pw6aVr0Exjrm2n3d092Lp1B/buO4DmpgZ87t734Ob1K3Cqqw9f/9kf8fhzmwg+CrB+/TpcR0DUMKPWrGn+4Y9/xRtvvoVUURk+cd9n8eV7341ipwaXw0t9sf/wSfzsry+huXEGPvW+G4yBNmH/b//A5LyoIJSSDTXHmvJYTOfep2nAF+OO996Oqzdcgfr6GuM1Z+ngoWP4wQ9+giefehYzaBjuet/t2HDlpdTFFmx6jcDsD3/BqVMn8b5bNuCzH3wvmuqr0dbRiZ8++Dhae3247vKLsHi2QG8Cz760Bb9/9CVEJ9K4/xN34jMfeBd1IpUkecofTeAPf3kMP/75b9Db3Ucw0YKrNlyOuvqMMRJI0574K6+4DMsIONTuPXsP4Ec//gWeee4FjlcxLrn4IrTMm43CQq85QU/RDAE8ZYi/95arCRzfhZqyQvzhsWfx7Z//Ed39PixumY/33LAeq+Y3IMB5e+q1HXj8ha28J4wP3LwB991zK4qKC/Ag2/293z5CADeBG668GDdtuIQqLgfHO4fgCwZx5drluOxiOiiSE/7/0NGj+M8f/QpjwST+9YufwdqLV5h+ZEhzRt2icZbrOjkfmZkU6V9ZOvNXQ+b5BNxKpIwS1Gs7G3nULI0on2Vyx8vU2zRWu3a9jW9/90cEfkX44kduRyXB1IOPbcKxkx0E1e/F8qWLKXOZtpgoyxQemEop6qs+gqTDB/aiyJHEgnlz4SiVgyV5nNruM6RlAG2xG6LDM0DH1mnLQzPbeSiah74Jyz+45s+2SVdK12tXkBI15cx4qL/PcQqnkoV+SxjbNm8xsnjx2kvQTCCo2ggBOgdRGnmPIpdacqWRd9KhsNJJMPPBVyrPRHpRTo9yxNJyYDmeWkpP+nthoXOp8uH+kQ4C/jwU0LmOUx8mOCeKQtuUT8RnW7RsZnX9A8bfKFa+UGhHpVQvMKgZ4jUK78iLVqKeJv68xE70HmEn2eCq+Zn91ud9Lt9vThTk4BrwcT6ExXfKo1doRABBBmGSZBz76YkLHfXQ6Ns59cvJGF4lJqri0lnGm6QmmHoAZOCiyS1pU4neofZcqh2Zswo00dlnsB1m6YAMoXESYMmS6tYrvKtti2Y7IgVmkuRRRNoPG2XmbGiZ/OskmbUg9V1CNOV5p8mKJA3lroNbsZ/or2XuKiwtqTUHj5wm5UNon6/xpjPRjr+278c39r2KY2PDZAzOlYTYhHkzOuC2phbcP5eMybbm0muRoj4vsW3BgXY88NLj+Nm+t1BJFP6h9TfihtoFKKFCtmi9Sn1XIiaNeIJDBAJE60g3Bjp2IkWgUtl0EWwEh9phkQ4NIC80jnEq5xRBQgHnSEyf4N8s4300yGyHKlrJC1GbFQEQ4JKBN8l9HFsT9eCcCKEr8U4he4ExRQEEOGj0U0PH+QwnbJXkPWX1i/i81zZtwn98/TvY+uYuk49x803XTHrC/JreU7C/Bzt37cOmtw7B5w/i2o2X477PfhzL6LHZ+K7nnn4CX/3JwzhEz/Tmm27AFz//adTWlWNzzzDBbS7W15fD6vCYrOpf/+IX+MaPH8R4OI5LVszDxSsXUdg5z5Nrfh1dnXj5ldfQ092PD7/nGnzhY3fRe7bgOz9/CH949DksW7oEX/qnz+Gy9WvJptn55mCdliMrDX8Qv/7t7/Gd7/+MBiSED9x5Gz79oTtQR2WbWRfXdUkapxAeefZ1fO+Xf4aXgOJ/ffl+1NbW4xvf/B6eePIZXHftVfjKl+7H4sUEoZO0bcs2jtW3sWnrLlzzift5z+ew4jSettCYx/F4u8/I3q3VNuTQWP7id4/gW9/7OT3XIDauXYINlyyAQ+urnORY2oEBX4xjvxtvvL0fxcXF+NAH7sA9738fqqur0Dc4hB/88Of41W8f4ndeXHn5ZZg1S4ozo2wTiST27NlLELAVboKer3zpiyY6o7C4wtoyIjohTiBufDyATa9vw49/8gAOHTqM+z71EXzh858y+QUJytGDf3gY//m9XyCesOIzH78XH7njeuoMDpYMm4ZYa9xS/gqDUwG/ue8Yvv6dn+JVvnv9utX45y98GhevWWUApOZBNykC8PrmbfjGd36It/fsw0c/8kF8+pMfxosvvYRvf+fHbKcFX/6Xz+P9d7+X9kOCAnSRBxSq//1Dj+BGev9f/tIXMH/eHGzl2P/nf30fb+zYbcDS7bfdjCs4Ho0N9aaPU0nG9oknn8Uvfvk7AsWL8fGPfpBAkfpvGskojlN3KWQ9Fg0gQkM0g3qskR+r9K8iZzHKmUC0WQ7hTdSvKkcdo0OXtDhgJe9a2ecczonWxi9EWtLoJrjc9vLz2Lt7F9oG/fAFCFquuBQtdBg0Tj7fKCrKyuApKDTAc+XypWYOzxDHXvJNp2JCCYd5dG743I7OTvpJdjQ1NiD3nGx3reMn0UEDauM1xXQUreRLD9u/I5D+nyf88RlJOlnjdKZiyEWOt9xEdlTlUeH/81EiMI7EWB/GwhOw0ssvr9R27uy1/Gl2BHTzd/KPKTimvkhg+Z0iELI1yjdQTpxYTEtVBAzaiWPO66cN0NxHQmGEggGarBxMUH/kcmKKC/MpAxPNtn//v77077z1wiQDp60lyq5UgpeSSS7QIdM4GRiFX0z2v67NCOd0UnVAk5UtD89sb7qAgVHIwpQkpRHR75PvTpJdffybORiBQnlipMvUTnZ7SpEz+c4gB8THNhc6VDkpB162rUZZ7cr4VghE61dTSY9WjoGy1fVRsoR5n4XPiiPM7tnjQd4exCk+O8jBLaAn74/rgJIJ5FnsiLHvHcERRIjEnfSwAzRMCQkDPyoDquzbTN3qDBUWlsBBlunpakfM6iSznwEvBolrXGT4L7CcIaX33InD+ObhHRjPs2JZaQ0KTRKQiPcLdOi9OqvBoGlg+0gnnu89gYASqITcRZMhPSuFw9Y+gMZ4LubNaJ5WoCVDMfb96IkDOLZ/N/Jp1JcsvxTvXrcRH155NVYXlCM/SHSpdSkypp/jHaZCyM3Jp3PejvDJzcijIU0IPJUT8NCQWwMjSCh6w/mwFTdmtrhwnBRB8g+ewujoAKxFteh3ODHCufZORGExSz0xWJQoaJalyBtKVtMxmzqxUN6IMvoV/ufcqyiQtgkpPGurXw5r+axMpr7GSNUAh9vQfrINW3buR2dPH9asWIqPfPBuXL52FRbWFmBhUzWWr1mLDTfdSlznwG4q8L17D8KVCmJ5cynyiypwcjSGLQQOiqDcfcOluHblTCqmXLQ7q8lKVKQeByyRAAb3v4rnn38ObxzpRSjPDU/jAlRX1SOXTUkS0EyM9sDBn4tbFtFLX4vVl1yMpgXLcORkDx59/Dl00Nu5fP0luOmma6nI2Ucl+yk/hojfhD1NFGQIkZEevLJpC15/cw+WLVmED3/wTiwkUDH1BZTHo9oTlMPcokp4S0vR2nbK9KmhoQ4VFeV46+09OHb8BGbTO5HhMKdVarxo0Hs727Fl6xs41dmDOiraS1pqUJfDOdfOn6gPOWxHEeVsaCKH85+PSocFu/fux/Y3OQf83y033YQPffRTWHbJBixcvg5LVqzC2rUXYQ290uGRMWx7421TEKaeQGXhjBLy2g489uRzOHy8nUahBM0Ey26nE0nKpT6KPlUWFWH1ojm4dPlcrJxVhYp8C6zUQ8HRfmzavB3f/eEv8aOf/BxbN29CR9sJtJ06hUAwjNVLFmANwV4u+WucHvfjT72Elzdtxbx5zbjtthvRsnRya7J0lkCmxk9ROuk38tbBI8fx0itbiAfSuPOOd+H6a9fD4aC8KqlU4JfG1BIPUR/E6fF1YPf+oyjx5GJRUyn6u7uwfec+I6Nrl87C4iYaAelPAevxURMt2HvwKObMbsa6tToxtNpEINZfeinq62pw6PBh/OnPj+Khh/9s5iOVSBnAmp+f0QEDg8MmSjM63I8733Ut5jTSM+Y1fCGFXcaEv3Ps0tSje/pPYHi0F3n04n1jvaiifBVp+6IMkWRSZx1r946iaw4vfNQzhzjfYzK6HOeD413Ipcy66ficPg9kOtF7tfB5BckhLJw9A1fe9C7cctutHLd3o4C6T1EqLUUsJp/GqYv27zuE/r4+guhqyq7V6Dt7IgSLjJ/0PJ1CG/lYCYKKJKnugA4YSyQJZzgfmbopuVTjGd1now7MnEnjNE6Salroq252M0BVWEtVqyJX/yhpBAOJCA5FRhDgGHWGwzjSvQ8VtDteNs+c5XGesbDKE8/3YHxsBH2tR0zfPEXkrSzJ0TVLo/xdp9dq+VdOj/osx1LzITCqJHY5OmbnkMdscZQHFw36EDi1n/ioFxO0K06CkeLiQuRrKZB9duQ6fkDj/2Uafw2M1h2Sk4kLVrNPvi/sM3/Lzy3AOBFxODTKgXRhlIOqE7lUPMfshZdHxftk4MweYBo8i7wyeTEX8v414hZOkLbp0bCdlYwwldQ0IU5ljMtAKWSvtpJn+yhU/VQyuWyvhcgr35qL0mKF5sTcHDsazgqnF162o4zMaqrf6RnKgpVgag1qOsnIpjmYfG/UQoSUjLFvCc6BBX4KSGSwDVZ6UW5PjamCNkFDRPaBUwlnbIedk17Md3npbdrYP4EOOTeJ6KgZJ5vCzLxOikLVs4KqBRAeM/vBEwQnJWVUsFlwoH3gaquWCtTuc4hjnQgiONhKpB7DrNqZWEhjl0cB03xYCdos6qfm4PTJVMBuCvbm/lMIxcjxU4x/HuducWkVPrbmStyw+CIUkGFOE6dGlQk3tx7Gv7z8KL699SUkXW4soYGaUVSOYj47T0s0ynant6D906Agqqa5Q6Cxdw9y/YNwVS+BrXYBlVMh3CkqZxmtVAI5nLccGmsJgUMfGTAaszwCsILKZpOQVMj+FhPwWQn9lBdgkSIWgBPq1b5ZGk1TkVAHCWmpgN5WcuAIUj27KRQe2BpWwlKiiBQFi/yt8wAMWBC4KmlC+0gQW7a/RQXdhZaZdbhsQS1KVXVMx2wqOkVBHh4dxVYq2V279pp14TWXXY61G2+Co6CYxvMkNm95w6zBXnrVBixdvxFRGoj2OMc2GcWM0YOmMIeKSY3nN+PosRMY6e1GfmUNLr36Krz30hasaanDinXrsfrqG3DRukuwmIapbgYNndtDvWnBCRqsozQ2I4MDKLTGMNOb5rM5vlpDLGlEwlEEfzqPBtcFe3El/JE4jhw9hlYCG60Zz2tZCLdXADPDDCmO/an2U/jxz36Dvz32NCpKvLhxHcGI14Zt9CyPtXZg1owKrF4wA0V2gi56gBZzeMsgNm/biVNdgyhbfQ0u2ngjZpbJMNAoCjS7iuGi17b5aDt2HmnHjJJCtLW2Y/sbb3FaOG6rV+Ki1atgz6cykkdHZRcnP5zq7DVe+fHjJ1FWXo71G65Cy4o1cBRXY3AsiENHjpltgxdfsgYf+tAHsPGaDbh47Rpcsm4NLr70Eqy85BK0LF+F8qYW5BRW4kjnIL7x/V/hm/TMq+ld/d//+hl87M6bUVddhcNHTxFI9eGii5ZjzcpFBPYELdQz3Z39OHD8FHp6Bzi2CTSV2DnWEVhllJUoSd5Mi8+pkC30tO0E3W0nT+LNnbswQUPa2NBMY9WYKT4kfqSxDKXtePbVnXj4kWfgG/fjCvLHZVdfh1M9/fTgd1Fv5uDSKzdg8UVrqQs5P/RaA+EYthEs7aUBnFNTgnXzKlCaE0J8pB2etB+rFjTgrluvwbuvW089bMUrm9/AU8++YAz5/MYyo1t3EuhsfWMnVixbhssv1xIJJ5362arlT4F07XbhfGqLYn1xDZormlBX1oA51fNQKF1KkKNiNDHKvz8UNEmMii7ImDpsDn7osNCQ1ruL0EC5L6VRUona08pGkUuznZaypsRYvlcJaJaCWiTJszpbQM/KsdNw0yDGY1GT76Aon8L4y5cuxtJlixHlu195+jH86uc/x9v7T6Bh7mIUVc9AlLpe2wVNyXS1iXqirKwcHo8bI8PD2L//EMIcR0W0VKJYy3gmAZPXmv/xp+h/avx1d550P22Pg+NS7vaikjqmtLSZDg8fRuc2zf5PwIYEHUJtUElQ9+v9Ol7XW1qBKvLiIMH0ieOtcFCn5put1JMPlw0VCBCIlE5U5r+iO5PfpSVvys8IcC4VsdYSpOwL3xeIpRDoPYmc8W5ihWLYXDr4bbLPKcsPLL7gQNpHVFpAL0jr+AEydDENrIuDH+HE0WclYs1lg/kCPyeFSjOcX4YEJ0vbGpTVGuY9dnYkHI+ae8rYNofWF8T4Zh1blDXsmTUl8xufleraaZSxtXYl/5CZiHNInqtK6LJTp9dt9Wf+T1sxzNYXKnFrPEwj0kglnUG9WtvRASEKack4KwzjsbthVfaqvH8ZD4WxTrdokuLjSE/EEU0piSdq1iOFODlnSKv4DZGrOSRoMmtVpJr92i5jV5lkGVSF2U9765yUCN85WUlPBTMypTGjpmCGN9pngFOrP9cw6KxZTWR+tmvshFxBoGiWIOvks6YS/0bPPtH1JlJ5ZZgoXWj20ifJBF6PF558epraMql2mK1+HHv24RetO/C1vZswSISsY4cbPAXYWD8fzT4LZuYWYvXy5RSWSWCk8GZohDLbje1HjuKx3h44m2bglvkrsITeeD6VQVpGn+20aNnFJOXxHs3t8EmzBcWSVwALDbLFnL7HtgjFKiLBuTMIVmhVkyoGF5JVI7UtzzyLf6dxV4EZo6S0/JMvIMNryPRKFNRzLOILCYp5dwzpkV6k+o/x+lLyFr3d7FwJiCiEyXabpSS9g2MvHniN3mF2zb+msgTztWar44nZBDUpEAjhRGsbPdJe2Pk8eSuf/+zH0UhvSpnmzz3xGL769W+hfzSK//WV+3EvPW0fxWYTvVXv6HGsry9FiiAjTCM3PDKMN7bvxKOPPUVvthV2bxFmNTWgubrCgMhgKGzWlkcINt596w24hx6lJx3CsWPH8NOHn8UjT72MSCSK+XNnY/GiFuM1pcijwUgY3gI3brj+Gqy+6CIO0QS2bnoVP/3pA3hj1wFUVlZgUctslBRSDsin/YND2HvkJI3gEFrmzcF9n/0Yrr9uIwFBN77+ze/jGRqTq6++HB/76D0mQa6QAEKe1BtbtuGrX/svvLptN1beq7D/57GxIsujAt/0umIJHCDPPNURQFVNNUZf/Rt+9uOfwxcIY/bsJvJ5Yyb7mqRz6/v7Bw1IGRsbp2dfh0/f+z6898bLUSBepNIbovH/09+ewi9+8yf0DY1h7tw5WLhwvllXj1NGR8fGeD+BRm2l2Sq4cuVKvL5tB/vxPWzlWK8h2NCclZUW47XXt+DxJ5/B8PAYbrx2A2644Wq0LJiHuXPmmmWCx594Bt//0c9MTfqK8lIsXbKQRr2RrJZGIBigl5mDm67bgCsvX0v1lELbqXb89IGH8Me/PkF9mcbiuQ2mBryNPDkeiuHIiXYcPtGKcm8eDfYG3HXX+1Be04SH//YEvv2Dn1PMbPjKv96P99/1nkk1mCbA6sJ/fut7+O2Dfzkd9i8vK8Vvf/cHA0AXLVpAD7kFRYUF2LfvIJ54+nnO5zBuuuk63PGeW4xOefTxp9HdM4Dbbr2R/DzTjLWLxkXzmPsPbNGboB70+ccxEvQT5OShlEYknz/tNKL6nxEO8yFJruWRCySphoRkXYIjOyDHizZCf5OdCYcjGOVzx6NhFHsJ8Kmv+qmr5bCVELj6fON0NiN44eVXsemFpzG/uY56xIud+45j2fIl+OAH7qCBLWa7eA+dlAJ3AXqpp3IJImul1w0PniFFk/bu2UfZApYsW2TyMqbS9IQ/ttrQZM/+h2RBSEB5pMtUOR1JBDBM2zq3ZDZmeyuRp72BkxSLxDDQcQK5qRAqG2ZTx6l92VaI2BIBNYE22VTpralEG5n0D1BHjcBK3emkru1XQT3eVxUdx1DXDkRclSibsZrz51D1wGZLevBIOq1wlrI8z3rZeUgTKUUvI3zBBDxSgpMv45/DST+fd32arKa4jln7L52T2TN6XiITmW1P7LjWdad3XAOjbEytb+s8gMIaE4bvDA4gnExiZILeO/+9rKgBJfmcXbNWTGMioyMjcxajEDXxO79vBP5kPhGxzSRLSOHZKcjW8XYaFnqThc1IFBJokJFzybAKOen0qsw6FCdJOxRM/oHGKGP8U0kbgiknDT+/5xjKQLtzCXxM/YFc9E/k0SbFTcjVGH9l+5uEv/Nv9VNbZURb9z+Pv7S14hg9nesbFmADUbvblU8gwrYI5Jj1foEcG/aMduObB17B9r4OrCirxZ0lpVhNRnQWNJjQkDJnzZYpJfCM92PY348dwXEknSVYWt4ER14hDkZzsbU/gFP0WofoWaaLKlHpdaEmJ4EV+VGsiLehOEQDWVxnyuDG7S4cDaXxTPs4DvVTQPNycFtzKa6r4VwpqVNzK4WhMKp4UZEKSZ1J1lMfaEGVKGgqCPLvGlJl+ys5U9ebinv8G0FZtPsAxofbEaZhH6VCmGB/6t1VqKBnlaMog55J/jDb/HiP9jgrgVX7bPuPHcVzL76O1i4CNWmJSdK2sAKnDYVl1SiuoHdEIz1zZhM9jDLyBtuq6AwBxYGjbXh620H4g1Ea34245KJl8LUfwZaecRQ0tOCiSg+9vjFzWpg9nUBejB4kvYHW4Sh27TuAfXv3YX9rq/GuFpQXYdn82Vhx0UrMp5FU+WdTI4AAVgk8XV3deHvXHpOod/z4cQSpSEsKXPTavFhOQ7V27TpUlhaSPTn/DnpuNi9OtnVh994DvGcfTp5sNfu66+saML9lPua1zMHiBfNRWsL30Pr09PbjKRqT/QcOGXCx9pKLUF9fa3YUKKp38sBuPPXia3j+xDCall+CT1+/Ci1eypGSgwXWOa5G+VvTGKLb+NxwDg4cOI7kgW2I6JCtKZRHIFVSUmDAc2lpCWbNqERTTTmBVwmsbHvGiJAHFCnk3A8MDOPt3Qewi8r86LHjNPqjcPAZMxubsIrjtZKeYn11GXKSYSTDfnT0DOL5bXuxZeceYtQE5jU3Y2nLTPhoxHfs2U/HxYaLFjZh7bI5mEEvTLKSpk4YHujHnsMnsOcIZautGwODowYnVlZVYemKVbjq6o1mSSRLAu7DQyPYd+Ag3n57Fw4fPkzwNmKWZgQqlixZTE92kYlASNfG2bY3d7yFF17fzv4lcP1lK7Fm5VIOiLw3C0FQAM++uAXb39iNRXNn4PoNq1FF49969Ahefu11bNl9DJ39PuM1lxKkzpw5A6tXr6RxXImyyir0c5xefnWz8YIvv3wd8p0Ogi3tQspsV3wnUsg8RADaNTyIE9SHOoQoZk3QwQthTUk9igQclOimwj1aPlBkUvMko6Xl2SnyM5XEu9rip9wL5aqI17S1UG06TXIKlFQ+PoS29i4c6hrD1rd2kW/346YbrseKFUvNrppT7R1omDEDfr9KELtw2+034aJVy41nn1EIIrZNeWsE/UkdcuMfJislcOzUKbQNhzFz9hzMaqzHrrCDxt+Ki8jDVbm8R+OjPhoeZt902ix1bYpynibA1vxQ6Zs6GqoMayKN0v9GOZ0hJZwrY1/RCRcd4xj1r45Tz1ehuLMOmVMzk9i3azf6Txw2Oz+q5kjvsw2nn8l3Sk+qJogiuRprdfU0kauky2RP6QCnVeWPfzOefohOcP8h8pYOPSLPjpyi8R8+SAeag+3JrI2+M/EhGkAl9BVls5zPQ0KAVGzG4ORlPf/zEQeWjJUcPmpqMevUpQuSnmmytmmwCwQ8aFDPIrYtSOWugTLH4FoxRkAQkheosaMHq10HLpOIRy9+8Ki5x6Kqcbp3CiXomft6TyJCb8RVVm/Wz7SH2ghMcBjJ9h30KOmhNVzEO89Mnp6TGB/ABBV8gh6t3Vtg9s2qsEQsOILxYATRVI4xsKrMZrKdiaxVQEhea9JZhJ7uLowT9ZaVV6I43pM5ordyIZKc5AkKW1zXs7nKvs/VsgPb8+aOp/G9Y/tw2FOEzy9ch3vnryECZltDfUjQowjAw76EkUvh9xCB+wgIVNq1XGtEFN79b7yKUGQcC1espJGj9xyLIkHkvjUwhh+9/gJOdLbjxosvx4aFV+Gxfjd+d3TIGJVFNSVYXGLHUGgAh/0T6BtupbffhbubV+ELaxbxfXl4hnD68TYf9vaNYNTGsS+uMML+b3UJ3FdCJjaHQ5GJzbKPhJ7KRKFBtteiEJfqLhgAOTnO+l6GXyE1AQIKpjJgk0OtFMpxJMjw/RSKHBoNuy2NiWgA5RNROCQlMvpmnf+MgAaIlg/17IXDYqMHVW+qZVXzo6QlozQUcRDoVJRAkYuprJIgD+p7yY+WBYw8TD6bgp4iEBkLjuJ110IagEqstGst1Qcb++ehTOeyPTluHdPLx+q5BK/tUQtejleztWlcVWJFPYdAilh7smNmmSYFhzVlaoinQgGzvjkepjza84mBqs254waETrZDvC8jLw9OyW92glkdMWulEta5F5GUFcM0xmMRP6pcBajh/Fv4dx0GFCRozqF3YqWitqcicDkJVC1suN2NsM2NwWgar47m05t14oaaqXJwLo3Q+33yjcOwEXzdfPF8cxLh/3+RJkCaVD/VF42fftdPzq8MkpaXOIYmt0QAx+Ti8KcAluZGxlATmQVA2iGjbWh6Lm8zP6V/ZOhkULSjx5DeoXf+o3SmnQKKApRh1eDn4/JpoHPYVs2bqQNPx0QfYTFjBKaQwIrqLyRoDO38Lo8fK3l+IpEkgI0gHItTXPKRIvC1IYY88nSCv7nzvcghEJ+w5ZO3MnyWl3dm94a2oqo6oNFV7FsedaC+E//5x8f5/ETmWgIE7ac3hp82RRnuArGJcNjwcZ62Ixt9nUaYfxsdHiX/2vG3J57GW2/vxsc+co+J5kgvatfK+Lifepq+Lm1KiS2M4gI6QA7yM2XZ2ABPLaxFWTvHP7A/qv0x3NuOx7fuQtiaj1tWt6C2UGF3zrEMqdbTdS+foV1JFuUQaUxFlKs09Xp6tMfonrSN4+cpy2xXFmiVE2Vunkbaly8PXs9R2F58NOW6BOVtwjcEK8FGbkG5SQg88z3nUEWkTElx3q8aONOBlqK1JoJKnlLivQCM7hegoq5LjZxATkkdjX9shBCPylTr6uZwkynrvOcQXyKFp+0GVCDG4zpf55QFG6VilwFyUGFekLFloPqRGjrMd1dmjvw93/OyZE4y4vceKnGD7qYS26MjbM3xvGrXtAGZSloHl9LW4Bl0NP2dViQDI2SqEKI2pwlJmmIavMxGY5w72kovmWi1fgmbIUYi73LCVAoz1N9OZz0GW1EVvbUiUxY2EvTDP8T3EQy5i4n62XRt39EzPWR8J8cqlEghkFNglgQ0+VpDKprog8eZi1hhEwI6RIJ9l8DoaE0tF3jcXgTHRzBy/G10JymYtbPQUlGHGncRmZEe5nAngok8HIkl8ceTu/BGoAd3zrsIn5y3ju/NZf+iGBwcMoJYXkrjq2GgAtCP/pEhbO47gR7LBC6pnoXl3jKM9vdhz2AIffSk1bfFHguaHDm0xa14ll7rDwc82O2Zj+X0bP6t0YqGaC9+d2wYg44yXNpQhv6JHDzUlzTP/krJED6/gF6myvlqDCcRqxL9TDRGvGOUFQdLClcJnyqEoXnNVsAjW6U63qQAUlDqV2cy9yfZQtvN0mMUgLDP5B9YlPx3miX4iwTI5BukEaABThIp65wHzbGWvOymyBX5XJEFRaSm85u0KfttjIKQ9On0Zv6Mx5A89QZlj15O3Rq8FnWhkEBkvd2HxFgXohYHYnnFSPB7KUpLykLjGkKeLQknBd3qLEAbnYvNFE0B0cU5AZQl/LCFhunhWlBYVgmbq4g8QU+MfKR8CJVWlZE3UQV6LF6Px4iKPxBElB6UlSBLy2PatuglT9ltVgTCEYQmktQN9MCoKIQzC0uobKjcxwP0lNg3J58tXnMQOEqJimdDfGeQvC4w0pZwoSuVjyVFViwuVmJVRh7Mw6bIlQpavbbjAA6PRXHZijlYWZPJ7zAH0Wh+dZ8ZQv5H/CBApQidPuZvlFX9jcA1paUbyoFKtWbORSAjRKnYYn7oKGNVSdQxzRazdZTfyWjrXfq3+Et6x/CW9BL/LoE07/4/IT0g+xD2W4Of/aiPSpxTBEt6Vjwj/tZ1URoglWW1qKIfjZQibmJC43XyEoItU7VPGdwqyawIoImM8XcRx1nZ8zKAqpyon1r2M7qKfVYCnHhDBvbMzoi4yTXSJ6NrrPDQGZE+UWlZ1fDXM10uD9W8zegq8Zaq/unEvzCNV/YgIK2hSx+prK9KAksP+rPfcYwFTrQOr+90qJl0ZA7/np/DTzKEnATlmqA5lrQjlLQgLBlkG7UsoUOGzke9ff146aVXsf/AYSxbuhSrVizGCy++hC2vvIAVy5eivLbZRIVKyspw1x3vxsxmFX97Z3rTl0R3NIXFeXRiDu43fV65Yok5avgfI8495zWtU/oGj9MDD9CeNZnTPs9JLDfE65XTpcjuearY9rGPJw4fISAHZs1syuhEEx3hxIo0wT7aFPGSASSSu8nvRJw/s/VZsiIbp4RAfS9Z08ea12w5OhTS0jms8pp5Q0pes2HMCxGFTkaYXnWaSCqTgDeNJHBjp/hTDTvPlrnTxAGI0cs7uYkMQGFtXp9h+PMS36vQfqALaXn/Hq39Z4VNxO9NTQIKk0d9OHswzyZeO0TPn4g9XUrAYZDXVOL3ERoafS+vdHIbnBk7epKxUzsps0TYNP757gIjQGF6YWkqHkeSk07UpxPfVKQjRkEJD3bBOjEOO41Wwl5ohE/Ky5nvRi5ZPTrYihg9dEd5MxV3Dgb6ujDY24syqw8FWs/0zoTTW2hQr4CEEgXzKag6kCWsAjnBdiI5Is5SvtOSD1vSgbhK1xIMtdMz+Uv3MRwa6sI1zRfj1pmXoHhSKR7Yt5eCPooFi5agsKgEveFuvNK/G8cG+jA3WY31DStRW+nhfKt4UYBjznE13jYniUINfydCvYewNezEH+wtOJz0oio6iHs8PtxQ6iC/0RgrvC7dOuHH822D+Gl3AoP0zD/RXIwPlCZhkedPwy+lZyEK1nn9BqlOBDifBHM0pDoC1YTVtF1PhkG7P8bo6Sv/QrsYqlqoIDOepM7ot4T7CX78vKeKvEBwMWmIlBBjVaidICJFRWPAq9bPsmwkcKWog6/b8JjJYZj0PM4iXpeOUF6039apaAJR/uQ1SoazdL1FDUs+rFuJoN2LnYE4XMFurLTxekWt1JfTz+TL+V086kcEXtDpMkk/WmqSNzcw0INT42H0ERiWlpdgQbkXpfTqEgqd0rMy25nYHlXNS1PQcwnWXFTEcj4DnFsdhqKdCMkcF4LRGIdWHlqeuV419VVhL8m2KklRIEDJRkkCoyjBb65NINNBO5RPr8aFWMpqPD3xaDI0guDAcXonAzgczqVN9WKlNw4bgbWS4IzM81oLDZUlX8mKOqN8GC/2hzBKsHB1eR5K8mi4yIdpAXfxk9xjGUsDBsg0Ang6cIr8YPZ96zteq+2SxuiFOVeqlKjvaRyt4gGBCI5DKjpKkECeFfOpcqJ4QIqQ/KQ8JgEPLQVqp4RhD95nPGMr28wfqu6mRFslzWaMKXmHwMFiQAgHVzcpPJ9LUGQYPAdpfZfVSQTv5ijo/zbxWeYjUsP0g2PDfpolMuONkv+lohXBkY4loFCRqrQAg1kyyDwjRYCqE+FiNLqqheB2u83fApEkEvTac8lnihLJgRFIiPM50mPKEdLygAx3goadIwKHWRJ0IBqmQ0TDqH/Lo48ERk1meX6uogNJ6Hx/HUCmj0oF63k67VW7AyNUeyk6U05HLnmcOtJNvmQ7Y3wvoacBrRORIA1vBC6PjjKXwToPcT4swWGkA53mMJ+u7hE88fJ2eCtn4F13ftDo1Ree+CteefF5LLtoJeqqK9ifXMxfthoFJVUci3Pt20GawRHy63yyXH/gFLZ1vEWAnEJTbgGKyHPF5eUEPwUcLwEvgVwCKvAz6fydTeQBzlVq6Bh1ZFvm4KiS+RyEaf2RAVfSZVzLxOVI58pBmeQfEb/2jw8iQUe1kKBfWwhTzkn9a77nBZIBRRHI/zrV8vR3In5tUUI9ZUGnBJoo/OTzLUlrs2Us6MtwGJkHo528mQNTRAX1TgBAL5WhFbowhvY812r7UYgNs1Bgznuc7CQlKcTtb6g1sDZcnHn/BYkDTYNjPHfVh5ZCmEryEhTFECBRFMNgyPMRnzN0xChvlM0zAqzse52mJ3RqFKQKFCXCHGwqFIWf+b28nniYHk/7XiQpYPnNy43yjEaiRlC8tijs9NASeSWI2twGBU8ohB7wIYcC6yziBNOrikbDxpBrrU51wOM+MoCd3lVJDZ9DRRzwY2x4CM6JMXgLCYqKaul5USnzHRJkDpYRRJX1DHXuI4pO4WEavZ+c2IO1RY24e8YK1LPv2mWQR681YlVSJBU5+5FPhap9+3199GpJlVWVUHGmZ47vxI9e/hsVVhrvX38dbmi6CBUKeYUGOH+lSMuQG6ViMWGu/vbdeJU8++f0AuxNeFHGtt5SOIE7ZhWhmUbKooQf9t0kOkoJc0wfDVTg24Oq/BjG/UUD+EQFDZByOKS0FVHSNjEt70jRCeVSOaQ5Lka5UrUoS1hb9hI9B2ErqIatbokp0mNYK8J3qK4AkbSWZHRef1YQOjq7sWf3Xox2t5LNCDIIItIURK0Tl5dVoLyiEpVF+SixBegtkTcKa/n9+SJg5DdTaIhgSMaNaNwy9TryX7prH4WZvF+/mHNdAF84iq3HT8FBz251Yx2HgXOuMZQM6f9U5ongICbIkwlVTuQrPB4vjWiSwK4LefSQ3OV1plrZSHgCB0ciJsSZ8I+hxJ2HeQU2lBfQmGu7FmXJ4eJ4kZ/jBExx/jtP8y0lHab3xnYpUVFSo98FMMx35N84PcYcgmvb6CkCx2GChXx4ikvpLDsNgA0RbMQS5Cl6cXk0JNrVIyN+vGcUr58cQJDfzfVomxftNQ1HaWkZyji2lSVFKC90cVyTSNE4vkLwNxq3YENTIUqd7yTr/78nRUnaO7rgGx1BdakHM4oJfOixi1dUUMXkwtDwpCnLVu1xFwiVIaKxpLtAVUaQINRliEaZ8m8iKpSptJJuU+Rh8aSDc+QogpU8ak5j01KKseYi3a+PmDojb+ZZU0g2I0rZkpGUd21X3hDbJi8uw1eZ0sJxGqAE9UUyFkae3ULP3s25jFLtBc2Rzva8XOqxtKm+GI9MkH1jpiR2Do1evtnLT6+fc2XnfOc48jgOmXwT1SyQAdf2ymgwzBZaketUJT2+mvLjcHkMyIhoKYTPUGRKbQoTDOh3HdhkdBdBhDkWl3ZE0QHVRVAyoPqksVZCogCGGXe+wxzSQ/lP02G00oEw4Jx6SSc3dne0Y8vmLdhz8DDnMYQi9nUiFjMVMGsry00Vx2NtHXAXFOGee+5CbQ3t1hTaTVMwQLOynOqkxJ7G8z378d0Dm3CouwsYoaITyPYSGWh8+XsO5eOqmtm4r+USLFY9fTNf5yHyiHRCirbEWruMQJj6bvq10nvabixdokjjFGd5ZGgA3V1dKCn0oLZQFT4JNo1Dk7V9fDPnNx3sM2DeosRuk9815R2KMEhvCThM5qFxWqYV+RHP6XjbWABdVB7HqYQHY34ORh6WFc9AhbK2s+/k5JnzgSkc5vQg88KpxAsVpo0TqSr70mR0n2+A2PjgEFK9h7GfSuTpXW0Y6h8wjDpzzkyzPaWhQYfOiMgEJueAit7kHJxBUqoatnnLNhQkRnHputWwV87mX88olyi9nq3b3iDzxrH2knVwh+W5UXjL5rBtuSZkNu4fh983ju1v7MRbO3eaNWO7EiTsDlRWVmLJ4hY0VBTBOdqG/OIyOGeuMLkACrUp1BWjQrZF6TF5SuAsayDzWs1a1YR/BK50DDmeUviT/BuZXmEyLQnk0jNP0DiGKTmJZI7xqhRq9Q0PYqi7A4UllcQx5UhIcZvvHGQ8O+fBQps6gvEj2xC1uPAq2/hA2w7MoJd3ffVs7Ok8gZ39p3B1/QK8Z9YyVKueAO9VKFCh4bd37TZTpBKa2hts97gQsMWhbTsVOXmwmgITvMB4v1JOKcT9wzh1Yj8e7/PhT5ZZOGnxoCnZg3vIz7fNno3qkgo+n5eSGTMhdTKUeMNB5cn7H2kN4Wu7+tFDZfNvK6px31x6zPL8lMuhvdAKT5llp4ziMRT2I9mzG6ngAD07KkwPDW5pIwWQ1yl5z6/oQMjkS/TTuHQSBY/L+yevzKEgzGDbn3niUfzHd3+BvUdOwUWllz0JT9vcVHAmGIygwJOP66/bgI999CNmj/E5CVHqi9lZQIWmohvT+Z39SJ7ayfYGYW28iADDawClQpSbOoZN6HVZoYxEVgY4trEgLPxY8wuR4yqkTrGbTOw8neCotkUS5qxwUyKWcy8F6SSvpkbaMU5l3etqxIlkPrpDMbiiQczOT2NWCeePfVFNePG0DPsE2ywj73F60KOclPC4SYD0+wYwTuBZZImj1OVEN3kqVdSEioIGdI71w0dgWlNQhmJ6iH4qr0SUACFBvkvE4eD4KdHwu9//KV56ebMJK6tkrHhMylzvVWjYzvauWb0CH7n3blPC9fcvbDOZ/5+6fSPKiqSIpFD00bhkP/q3aPKnPG2NvxSvtjUJHEpZCfzLaREfcIyM16+ooJSnwqDy+BUi13W6X/cpBG+MqojPU1SJDoqA7a69u/Ef3/weXnppMz7xsXvx5S99HsXFclxEaku2XWrjP0K6PtsffuSlEyAMdJ7CM4/8GXt2bMW6lS3YuH6tKTCU1tKAwAJ5X7lEZumKbTXHFyufhHKkJaEJtlX1CMKxFDr6RrF5+1tmd8jFa1RVcJYxotLT8urlZDjzHYb/7ATgJiwfDBiHRSF7LfmZJUzqeJ04qp1N+bxWf5dO02FSMsAe8SV/ailIhwQZsJhjM7pK75A+EjC44HeU+QCdmhB1j3SmM5+OCL+XQ6XdE3qvrstlO5xKsk76YR3voW0Y5djRMeA9VgcNflkzjR+NmDp4AZJMP/30M3j1tW248vLLcc3GK0x53Z8/8DvECNCv2bgeI6M+41CtXr0KtVVV2BmynpXtr4JBT3cdwrcOvI69w6royAf7qdfa+zgPlM/GSrM98sbGefjKkiuxkM6I1YSQzkNEazqkbGLwBCL51B0lM8yhShrj08SxM46r8ouUB+CWh39GB3UQlGqprbHEwfkhP0zmO50hjocSAY2RL6GzQABmZIKX8brMOSL8To6WIo+hsXMr/KmS2fhIG7pjPrhLZsHBG7VGo/2b0xGoebLC46pb76CBlxc2neSNaX1VhVhMQtT5yIL4wEn85qc/wbM7juO2u+6COz8Pzz7/Eq688gpcc/UVBpGrhGk1Zbvt2CFTx7hpbgtGR2gAx31m68hzL7yMBlcC7739ZozaSvDWrv3o6uoxdcnnzG7CM8+9aLJHlXFbZPFjzqzZqF+0ht5YZhCFmn1jo/jRj3+Okd52fOreOzBj7iIE41Zs274Tr7z8KtYsX4QNCyoofFF456w2mbRaN88jMrbz/vGu4yiqqDaGrK+v25yFXZGXQvfJE4jnl8BGRSpdVFVdTaYPYbinHUXeXHpqeeikFyUPTZ5TdZnC+laTed7e2WPOg1+5YhlqsiVPiaxT/QdNVTyd7BR3lpnkxiFO8K8PvYYnTu3Hzc0r8akF680eXKMsSUG+s2egD9tGOvDHtj18XxSfXbkRt8xfDu3zV/JhWrsEnKVEkRVminVWdrJ7Hx7pDuPrsYU4wbHV+qUjOI4Z8UFUlZbAKoNIAbfQoJRbIrh9bgWuqi9Ertb0CO4U4fjLcCG+NlyMXhrpf2uw4r5S8o1AgvhClfsMyKD3EhpHerg90xa221rSlNlaqfaJobUeL2Cp5RryVdpBD5uAY/vAUeRReebS43FwLFYpYYg8+ezmPfjqN7+PffsP4q47bseX//WLZnueFM9QTyse/ctf8YvfP4HWjl7ceP01/P4LWLSoxYyXGQC2xyQZat1MeQXTt11SuNNd+5EODMJSt4hzf2apYWyoB5tG0/SiK3FpIRF3VtoI5iyjJxGnAkkUN5mCIzLYwxE/AeSQSU49NpEwe4LnFNTQJiTQP9qNvPAoKgsqEc73Gi9L0RztWBjubcPRIzvQ5qe5yC/HsoIk77PC5i7ESGjMJJyW0XDY7AQl9DCMJ0cAlXYVna49kTmnI8XfMzU/9M8ca64plhWhQ+Dh3+Ic19iECpjYcGD/AXz1e7/CC6+9hTkrV+L+T9yFd1+ygEYilzIZwNtv7cOPfvdXvLhttyl1fPMHPowVG6/DgpI0Frg5jzREGrssb9JlNEo+TmPeTyMy5PfBHxtHeWEpZhFE2s06N6/XspXKeIsfND/Zj0AC22qWhVTVUgZfoXcZXf2dfVRFOhPen7xeQMViDnqxYBf78x/fewAvvvoGPvGBW/Gl++5FaYU8KfKloo1ar5dnb+Z/ciL1nfhXyltARM+2UklJF4qfTRulxLM8kzbbGVWUZ8eOt3DVletw153vRmUF+X8qKDGfbP/4Tr2fzkqaYFFJalpiTE3EcOBwK/7w1Os41tmLd61fglsuX2yMg8CvsultDi+7beMQ0GMnqFDZVy1pWMXLZlmFbTdAO/tuzUX23fqpf/9/i6b2h2PFvqQI7tMaVwGzBJ06RW91xDjlzFpcD4t2dnHeMvSPt0U5ByrMJrCzk07hq888hQVzG82WzT898jROdvdi/twmk1N11aVrEaGT1JuwYrU7jqpc8YSKsqXx8kAb/vPIm9hBMGzaL4MrkElDjOM9xom4+tJ1+JdV12BlZfPkksK57dRW8dHONvQdfhOW5ARKZ69AceNcgmXqsKmkIdeSJe1vpiKs7K6O4g7TztCJIE+VOxRR4p91DLCW2E4Tx1bj5+83J2X6kQ87QZZqHJhqkyq8pjwByYfdc67xN28P0/sXM+dXmJCKvJVsxaYUB8UXC2EgPGayhZ1UXpX0tgqVuaja9WehEZIEUABAf1e44gITmIqE8NADv8IvH34EsxctQn19HdpPdZi9wDffeL1J7tiz95CRpd27d5sQx7Lly6GjcRe1zMPqNUvx+JNPodwaxjoi4D+8tJs6wo1333YzCumRSJH95a+PYnhwELfedB29lVcQoifziY9/1Ox9zlJwfBzf/8GP6XWfwH2f+RgaW1aw7Xb09fbiOz/4CTwOO9YvqsEbb+3H0vW3YEZdNUHKs5g9dy6WLFyIP//xj4hRTq0clxdefBHz5s3H3BmVGB0extqr6O2Ul+LZZ58nk+QgGAii0BLGu2++Fpt2H8feY624TOGpQ8cw2t2G22+/AQfbh/Dmjj24+OKLcDm/U/Uu1YJOj7XTQJ6EpaiRhnEmejkfWwigVHNhEZVoUToPY+MEcsOcm8JCNNHYDQ/147HHn8Rb/R0Yn1vGNs/B3XMuMiWB7VJc40qo5PwoQ1TKQQpm8CQ9zVOw0tve55iLLWM2BCNB2ITKOS4pFcCRwlMJaC3zEIR4SyqwpiiJJehFjhjNbIUpwEG/FVsHVblsEGtdflxU4aKHTCAhL548lg77CGgOURkoWWYurIrucJwMCUCKj3QSl+4RGM3yGpla0SM/lWOK3l6aiN5GpVGgtWHSs8+9BO1Jl/F//53vMca9YUY9n0eQQ4Cx/VAHvvaD35rSsNdes8GUhl1GgKjolqkWKENC4zNhdWB4eAhjBIgqHKLoVG1NDRyxQVh9HZm5KGmkjGQSsFQqNtx/ClsmXHBXNWMxxhDy++Hkfd6cKGi2EVJRHiqTfEsugQsVTsQHe6iHdrAMY3ml9FAGkUMZ8niL4ICP8mZFjqfW1AEXqZRpgMDHR09GZaID3ccRKp6DtqqVmKBMXuQIYR5BgHJTZAjVLilEeWbyPOT9GaWh8w7Y35iyrin7OZhAruZBO3tkxKTwpCkkgNIFuU4ay4MGVD3/4lY0rL0C77rvn3DXuqUE1hyfRBTFNg9+8J2f4Vvf/j4K6EE3vv8L+OC9H8RddVY4rQpRKzNcIEOJY7ZMtIIGrXOIvESDrGpkUUsMJZRjZzrHeI+6Ru2eHplRgpoy15V8Js9Sp75lE9xEAnojnDctd8kzlYEsKS6mQ1HC7mW8U9Wc/49vfBsvvrQFn/z4h/Ev//xZ4wWP0MHQ+rV2KJQUl/D9mevPEAeGYhMJBTDS3wn/yKDZw60DmdxSvFTwFoEcZb+zv8qyV3g9TkWtyEieq5DD7yR/0bMmT2tpRmvU5qx735hxblRHRMlnGa/+zLtNxj69ZvVfoEuetgFUmisRx1Y7Rfy+UYwOdmKCRiyftxdTJzidNsXYOPvaNSCjS52fx+ezDQIW4odEysqPSsVm5p9TRuNB7528q+3PU8fYEP9tpawr10OG3cJ3y1KZI6f5UyF8C0FcWqCJIE55FCanSvqGMmtRRO2ssf3vEh1JjnEXHRgVZXPTaLqCowSO+Xjy1Z042dlN2XLieFsHrr9mI951800cazt2EHf0TiRp/Cfo+fP9dMZUJVD27s2xU/hT29s4Oc65SEYxTF3k51wm9KFRt1GPr07Zcf/i1Vg/f5GJ4plteOrj6YmgPY9NcEzlnAQR76MDSz2RV7sIuQQ6sqWSAwcdGsn2BNvuVAE7yl56MgqgeW8jcOzt6kJTSR6qZbdUdVEAdwol+J6EcsE4nzlljbALLJME7keo83yhYRR4y85n/EliHnlroSF6f3yxQgzshKr/DUcCGIgG4M31mO0hOma1TN6YEgvUYYUspnRYk2GUp/ZyKyQnxX3W95NErnrmySfw4EN/xpyWFnpe87F165sU5jg+eM/7Tcbjgw/9ES88/RTec/VqFJTV4XdPvIZVK5dQUD9kQvYPPfxHlFmDuGbjVfjLq/vRevwUVq9ejsqqCtRUVuKNN3aYM5rvuOM9+D3fo2jC5z7ziYwhmCQZ/+9+/8d4682tuOG6Daisn4mOrj4cO3HM7O++5eoNiHXuwp+eeAbO+qWorazC/sOHsO6ydbjhyitw+K3X8M0f/gJhawE+zHbv3rsXW1/fzD7ciZvfdatRXCrD+d3v/8QYji98/E7UlBXgkadexSjR5LvffRtefmkzdm16Fu+/+32I5BaaojOzmmeZsF4FJ9zCyUv3aodEOaw1841QvU3P76ubHsexrlb8r9WX4vbF6xBMquSlA8k8G9rGBmjggVoKpgktG4bgPMjYy5NWAQnlSehwCs2Zrx+p3oM0pPQSqhdSFmiglaioXA8tl2jrm5CpogSaWyXeyStWdMgYVaJMGX1tj5PnRXBiqvBJWSjDX1thJgFlmvyU7juSaUcFjb7C+rpObBIjClb9fmFG3Tft4CZas0yb5MGYnRvngsvTxn/fAXpal+Nuev9VTio8KqeuYBqPvvCa2W+tEqqf+fTHOO/XIlc6TUtMbGPMWYHnX96En/zs1wZAqESoFG0kSvDLn1esmIWPfuwjWHn5dSb019HZga9/47t48omnsWhuA1KuAvSNsI9BP/oHhowCX7FgDj2+92LjDTdQqRfgL395FF/jPeNjQ1i6uAV2pxed3d00PKP80OjTgGy4dDk+8uEPYOXFlxk+kqHTUtbPf/EbbNlG3o6GeF0ueVzty8PshYtx8bvvQcmq9ZTlUeQPHMfzD/8Bz5N3L79iHT7ysTuxal4dyqjsbAQ2b+8/gm/86FfYvGMvPnjXu/HFL9yHyhrKhmpFcI4y4XZOCkGfajLsIkj96te+jedf2ISy2fNxzfXX4bpVi1Ba6DJFjDZt2sbvXuEY2XHH3XdgpGwmSvNt+Nyl9Hg8xThysgs/feC3ePOtXQRl76U8VOGPf/oLdr61Gyq7W1tdiTvedxtuu+1WvPzK6/jhj34OB432/Z//FN59+62mjyIBiE2btuI/v/V9HD5yBPe+/72mbn5ldZVZNnn1lS347e//jDd3vmUy2S3GbbLQ+OXjyivW4gv3fRKrL1pF478T//H17+LFl7dg9apl9MZLcfDAQYzR+AcjVKjUUcuWLaK++QiuI0hU1UUp/7ZTbXj0sSfw1789hYGBQQIKygWvNX2orcF733MLbr3letRUZ9aZdRqhzk3YTD1wO/t2/30fxzAB+Te++QNs3r4Ll6xaiJryEpzoVJ2NiDkdUO1dsLAF99x5K2686mJTFEd5Qm+Rp7/+Xz80xae+cN+ncOf73mO8SYEdtetvjz5havufaG0nYI2y7xZjsEtLS7Fw/hy8i+264YZrzJKMlhu0PHqAff7zI48a3lKRKRVdyoblpTvcbiduocPy2U9/AvV1BOjnUFYGJUQy5NmfIn13roz+z2jymdJLUb+JUFrkbNDIDRO8xDnPNjpCSXrPRdSVNgKkjo4Oc3JgYUEB5s3VwUuKLFjOe6rfq5s248DBw+YApwUtOteC7xPvUGfGCJD9BEFaYlRxu3AgBC+BTFGuCw7Ki8cWQw7fm3AVIcF7cgh4/ATTKoJXTL0Z4f2tg8dRHB1Fc54XPupbtb/QW4kByr7PXYRqVxU8kVEMacnTWwc3bWd/gLo2kTJRPGd8lH1SVJ18pQJnU+2qhljFzCS72g1A/ahlSJWe76K+bvAUNVtSgfZ0JlN6yo0ihQ90DKCSEIrOlMzVABC7GpSijxJdcsg0id7j5ruc6plmMM8iwUUd7yj0Z7ZjCalMex/vDQ/3YmDvCwil8mhwlhD5O0yJTzGcSMkhE0EqwsigCWdFqJRtRNiqPy/k6x/nDAb6UJBPg0fQMuILYIzMq3XI4rISg9T03oLCMvg7DiAeDqCoaXGmxOgkqU/DfX0YObnXJCilvUq2y0Mp7/cQfVtjQSTb3kK/P4q+3Bq2OmX2rZfTKBfnO+mRd8Ef4fjQU/RSCY77gogNtpPZyBTljfRsonj4T39DT88ABfU2NFd7kCYDDYfTVC5KlCrFOBVnuPcYSiurEckrw4kTx+Gnx9jcPBMNZUTI3bvoMZcjXDwXJ062kimccJeVYtOpwxgI9eKK0hIsrm6h51iAZ7sO4tcHt+HkW/txa808fOrm96CpsibjOUUpKNryqKiNCSHxJwUpLaNP422tJsOrBrymU2FvGWHlb2jrG9tsCiXJMzdb83ivSjDLgNMwmHlWWF6JLCrtKaOtZJbsWjmFID3SifRoG70AelKlzaYyldkWQyFIj/fDIu/WrH8RQNil6KfzDEkZ3DomWCFMG8fmPJQ1/nv27jf/Pttry1BFRRnWXrLGKPXL1q1BlTtltnCrQJIOvnnllVfQ2dmJVatWnT5PXGDi+z/4GV7f8gY+dM8duP+Ln0F5WTmN/ylTKfDPf34MsxcsxOLbP4Cbrrkc66tcNORj+DkN3q9/+5Dx+v7tK/fjkx+7F3+i8dc9qme/7pKL8NGPfsjsYdZavcoA//Rnv8KTTz+HxYsWm3uuuHydqRD5wvMv4dDhY7ho9QrMb6hE7uhR9I2O4SdPEKD+9VlsINhRZbhF82ejv/0UvkZD8euHH8U1t9yMD37+ftjrZ5ktTjr0Cq378egPv4MtW7biwx9if77wGVS6OL9a9lAmsYkekG/kzREIvL1jO776rZ/ghdffygwix3X6yLopi8tbZuGyS5YjNH89mhevxO0NdrjpEOzbtQdf/94v8PSmNynj+QS3y/GeG6/CnBnVOE5gcKy1Gxcvm43LVs5HOJrEn559HT/63SOmrV/82B24/ZarzVr23v2H8c0fPYhnNu3E7TdvxJe/+EnMbJyBgcE+/OiBB/HL3z/G53vw3nfdgFuuuQplJewHYpQpH0KhGGqrSlFHI7brwFH8x3/9DM+9sg1zZjXjox++GzfdeC287jx09/bigV8/TNl9jIC/FF/53Idwy1Vr8eenXsS3fvEnExm8/brL8YlPfgyzFy3lWORQbtvwwK9+jb8++iTW0zn413/mPNCA76Dx/9o3vmMOsHkPQcw/3/9ZGtkBc6jUK69uNdfcTTB0zcYrUU6+HCb4+MMf/kye+YOpP/GFT34IHyCAdVEv7Xh7N772nZ9yrFpxP8fk7vfcTO2cwuNPv4zvP/AI2roHcOWaJbjjpiswe/Yc+melCBGU7Hn7LfzlyRewY99xXHrpJfiXf/ocVqxYRj78m2mbToN8/53vxo3XbSRYSGMT2/r7P/7NeKKf/dSHcfPN13NM6RgIpP8fkThGz9DnXJuQ+Rv5TfZIOx2UQ6aInK7XNjnyYyqXhi9H5+8TEEnnGME9j654B5pu/HtpA373uz/y8Tn40AfvMltdDxw4TOBw0oAGRQZNKH0ajVL2jh1rNRVS59ZQZqIjZmnP5q6gOtT2W9lMiQrbP9KFlMqPq5y8dFiOC1ZPHSwT1H/eMljL58kgGX2YqYdCO51XyD+lqBOO4sTxE5hTU4Q5TfT+5aDLuZ5OilxqyUjLstkoqihhac4ZGpCx9CFXGYtTQ2lK0NMDo/QI9XJ5amZAiaY08KYHulBEo19Wk/H4lLSgaMFUElqSApcnpcZoN8E5TJNGfkkVGuYtZ8PCsFQTcBDZTiUJulNVkcKCZnG4OSHZ9SAxoc7oNhmZoQHkpIL0kiuNp3wu2VDkIcM4yCST6/1ZkmEoK/GgzKVdAHye8+xIRTo5wVcmUU0vpYae/9Tv5OFaOOkFBWRAs1aTMHkKcAh0aM0NOHWqA5UENJeuW4vGBk7IeAdHj++saNDLzWNKS/leT4uZzMG+UbiodBcsWGASBMOtbxk5sBSV0xh1EEfloKqmhko2H3cuucSAHyMYRIM2Coo3Nw/X1M7DolmXoYlgwJm200PUmnggs81Oxl2KXa+O+MzxkDLklqaVGeAnVK399xI4em4mlBXsJzNSWpRZqtC6klTk/Qt9ljRlDLU8xZG2DMPJk5dnToNv9sAOnZK7ZvbfWxsv5jO0xECEquQ9gYdcRyaJ1OSQZMd3yjiLtB9aCS5SANqup3XWv0PKIr7xyovwGXqFDfMWmvFOJtNUvOPYvv0NKvZH8JGPP2lyQv75U3dh48arMweVuN1UdjebZyjLuqenB21tnThy+Kg5H16eQIoCpgTCqeRxu3AFje/ca6+lKBWBzprZ73zRqqX0ZF81x+8m4lJkZ6ispBDXb7wKV115pUnUEpkKe2tX0nPdif6BfvT3Z3Zq5BHU3nTLjeaj7aY9vX042p9G24FWdB8/xr5lQuEK8ysMaycf5XBsNZaFST/m5fgws1hZ+DaMxCx49pgFg+QtjckYx2SovQ22+gYEXfVI5jnIT2k4ExbkExTr3HmdymhxZMa9Yu4CGqx34b2XLjWV+rTNLarz7Q8cwe8eehj/+dOH4S19CXNuvRuWm67Guxs5t0o8IihU2P3WW6/H/fd/zlTpkxgsu9w89jRJ4t9XNRv+dC5+/JNf4kd/eBrOykZzTv4PHn4RL23fixtvoDf6+fvQvGAe2SuFZzc/jz8/8Srl1Y5PfeKj+DSNlqnIeCFykq/tdgOMN2y40kQIswl/uflezJ8/10Rp4mkb4s5StIUd2LSnHSfbe+H25ONAaxf+/d+/yqstFCGCYSrunoFRxGNx7N61F2+88gJmFVI2pQMVPTM8rU/WWFG3Ul6U5Hz33e8za7UiOR3LVyzHCy+9bmQ+kEgirnH3FsHiKYSFfbJyXq1FVUgUzsBLL7+GHz30LE71DuIePucLn/sMamupByWzMqCkljkzsXDxUnyN4Ou5lzZBGO8jd9yGQ2/tQn/vANYsW4ANBGxLF7eYxDa704X9h47h1VdeR09Xd6aon4ncZdufJU6e/qlosPlOv9OqKtFSukTbFbO3KA9Dhl3PoZ7SkoPRQ6K4DD6vV36F7JLJy+DcqRgYbVOKen+cwH+AuidMh6p9rBcO8vjF1FGFZhnxf07iHUUCdcaHjsB+4IHfmTyN3v4+k9D4oXvuxJLJEy4VYZF91nKUbIf4Zc0a6k7Svr0H0HayA4vnN6MxRWcm0UX7QAdHfJ+mPUiMc2xzYHNWmpM+00pk19JHJW3PeDdSnXTyCqtM/pjApHHAJmJm99W8uXMxa+Yss5QQDQ8jb3wwk2tEHUy3nI5kCn3hUegMHv9IN1xjQ5hbvxieSfkXWffkNuOhLht+tasdj3cEcShIXW70ES/QQMv4ScFOU2xnE6/VHkYPGymmpjdnPMOppEnVvmoZ/RC9QVnC6cTBs1TMoQ2lQupWaVs1ZPp1fJeYIML30Fid87080FwKrKooKSR9XiLnqW9mO+DZyteQld9rJ4FKBU8OVJbS9EZ1MInZumPQ6hTSJu0YxykxRRiUwasKYBQGKbV58+biuuuuJlM1ZA61Uem+AgKdSRBjxkUh8wTHnIjW5c4nmNB+XCsGerqJ9Pfi1GgYjqISLGyZZ84Al+HXOATCfvy1dTc+8sbf8KOjWxGmYakciGFWzwRqUqpxZ4HTmoAzRCbUGn9xM8chA25Sg61InNxq/m2tX0WmdCFNzz49eCRjuGXAZch1wpSQZAmBgHiil/OkLNJighdV0KMXn/b30HNv53wTBJYKMPBvQ+1IHHyB3w3D1rwOtoXXwlq3yEwFeo8C/Sd4HRWATvszZ/tLgM8e+wxxnBRNUAUrLTuUzs5EI7Lj905EEFpQUYPa2QtQWzfDHFs7Y8YMg+I/Rk/7ox/+kMk12b1rH15+dQdGfJw3tkFovZcG/zvf/gE2bLwFn/zMP2Pz5u3wOHJRU1p4pr7PdJLASnGd8706PYVHppD2a5siNhrjv0Nq18DAAH79m9/j5nfdhU984j5zvoCUbWWtojsXGBOOlcVJL4njofLaquNQxqFvoU5SURFyN970pfHIUA72jsUwOtRBfDcAXzSF40ELXh+14K89MTx+pAvtJiTNV3qKMVq3FL6ahfBWVaCuugizagpw+/qF+NR7r0HLzBkY7O5GztFd6OkfxSuDcQTGpczCZuvg3NI8zLT6YOk5iHT/scy55dIhApGSBwKYwsIifOTeD5oDfTq6evH/+t9fx70f+TSefPJZrJzfhI/fdhkWVeXAojMl6FUNdXdieEjrm24q5cJJT01yq8+FJm0q6Rpdm73v7PFUlrrq3itpcN7s2fjUZz+Hr3//x/z8CF/9r+/iq9/+Hn7z0IPYuuUlPPP0X/Heez6IPIF8OQbKVxF7y7kiSE5pjVaGmc9KKwSsCqSqp6LlVJ0XYhS/AAOJ12T057l9kBPkzMszHrr0QsOMOpQQeBq9q+Q5hYD10embFXVwFRYbAzYaiMJO5+uOe+/BB++5Ayc6enDPJz+PazZuxLVXbsStt7wPzz77AlYsnIXVLTXIj9HJ6Kdu6DlE+eXPgcPmkx44hLSORY8RmKc4d2kaFGP82VbtvpCsSk/o3P2qWfxQ1iv4Uw5hPtvlnPxoK3cp9VMR9Y5+V4lyFfdSUqjVYpbXXNRLOjVVkY5iN8E1vyv4PzT8suTbt+7A7x/8M3bv2Y9xvx+Xr1+L//z6/9tEaS5btxorly8xhw/94pcP4rP3fQm//vVD6OkjkBcKmDInCwnaL79qHQorKuC3lyFkZ9+DdJRUfCyVhoWevWUGgYK3AtaqechpuoTmYhzxfX9Cqv8w1Qd1MPki1UuHzCQ3cwx0/ol2HXHOlLej8z/ePt6LwXHKiiKxkYBZnuqjLYjzHQ0lMzB3xmLMpCPhkXMu3pkk60ZbOz7clMSH+LnMOWj2Zv6t34JfdqXxu54kHuzPx7PdUZzqOmnOVb8wseNCb0r6y2MndbyoEsgMApwkGRF5iwobylOcIkx0UjBBj2OChj1ZTINBhGMqqJ1DvFA13uUVCkTI65xOefxehkou8vlAhiZIYRbtUlB+w1nENqn2uLar6RlnUSasqYWPDGiYei+/ifk5eQGkBYuFaPVuZVfqJDCdc3C6v/y72q165S4KpFHSk4yjELmUnqOY4DeJrdu24YFf/gZ79h5ESU4Yly1pwJKlK+n1TWVyK45QOd+/8zH827EdyKfRXVtej0J6HwpDNzU00uv0oCgnBvfEGFKqgKja0lSGWgtOtm6hse6FrXGNWd/PeOiHEaHiGfSUYic9hp1dOzHGj06LMkwoRtP4S0BLtEZP0KVCQPTqldxkKaFAcx6SfccQ3/80kuMdsM26BLaZ8vSd7C7HR9sJVZWxlMKtw3c8BCImAW36nEwhGUZt/7HxGfTGTFTpHyYlL1nokRItm5oOmboO4z4ftm3Zjueff9lsCaqqKsdMAiu3DvVhW7Se+n/972/i3//jv9BIz/SH3/sW/j//+yu4+qpLUVqkk7L0bP3H/HKGxAdioTNs/ncpnaYqI2I3RYrOd6NAgZQpFY0iAMod+dJX/jdlOoUvf/mf8PWf/Bq33fkBVHvzMgVgplAujYHDrf3qKbRRue9vH8aRkB0v0678oTOFXx8cwZ4enzkhbmNjIT65cgY2tMzE8qbZWFiQi6WpdlzqGMSN5Wm8v96B2+bVoaFCABpY6knh5jLt0bbh4V4nvtuej5/0uvGdAxE8uPUoTnYPmOWxhbMasWJuE4Lkoc5cKnlFGOmxaTeHpWG5AX/mECjpCiUbSjHIC5S3rDXSxADuvmIB3nX1JZwrtv9oK2bOnomPfvbTWL3xJlhL6mgwCHwIRi5dvQTr+ent7cfPfvYrPPTTH2H00OtUpnsJDgh2CXgDJ/dgvHU/Ej2tSBHkKP9EY2uimMpDkeLtfpsf3jNGMKy2CJgHhwg08nHN6hbUVJVg7/5DePmV10wCcn1drakqpxyhutpqGmI7BvoH4RsPUEzYL0W6FEET4zhomAmkledialZw7C2FlZmy495a6jqOr4sgWktmCm+rbaqnP0IQPnyC/WCbpa+kx+h0WPn98qVLcMVl6+g4x/Gr3/0BDz/8CMbHAsTqBHu8TpEgnYnwy1/9Dq+8uoltrMFVG67E7Lmz2e4mOifX0HARxBWVY8acJbjqxuvx7e/839i1cxP+/OgjuOymOzhHc4BKtrGmBajmp4KeMD8WfUqoE1SWW0Vr7Oyf+qjonDxezffpiIE+/3MSn66kp7+ybBYuo5OxtnTWGQnUo2XoFFGUR62P5s28kleZ7/kffZRMPEKD3HuCPNCGWncCX//83XjpkV/iM1/8GGYvnmX47OlnX8KBg0fxswd+jf/69vdNMa1/uf+zuPPu92Ii32JOmJXMDkX96KaO0m6BiPxUhwUDBKFb3t6HVp30ZeFH9Wo0l7mURy2jhkeQ6toLq7sOOfNvNQWbUnEfrA0rYS3TtnWSEm+V4KefE4o4WgyfXXLxKkStLhzrGkWUoFfVSevyC9BIfVqU40Q5ndwCPUNObYh6W3ohNkDVVK4HK5RPmeFnhfloZDLKbCJuR0+oAsd7O7G9/5RR9LlEWaqQFpFgqv3UUd68FKocVhTnpOHJKSCvFiBv9CQsMaJAGQghT12sdWWw8zT0GigdczsQGkOY3nEgGTHJhPVkllkqQZoKZRTY+bw6DUCEz1DoiDJxhthuFZX5f7r78uC4z/O857cHdrEAFsfivggSJMH7EEVJlCiJ1mUrSmpXSRwndhu7cdPUbpo009SZznSaP9ImncRx48adcRKlTtLMOIdjO/Eh0bIoS7Qo3id4AcS9OHcXu4u9sNevz/MtFlyCICk7yUzbV9oBgf0d3/Eez/t+7/d+GlihwPWMg4yrogoeGl4JVCWZLSdkEiEt0+Y7yU5RKahIh04PNONUJr6X7zJbU0zSI0nnG8gACNUqhG6u5zNVy19RCUUfVos+8H4yTHRuCtemwrB8i9i+bQuef/Y52mgvMovTZAIaPjKKJQbgPUoaiVNB6sTCAQKv39y0G7kdT6CRikRHvp4cPGUylGu9LuTnhmDV11FgN8GhpD6Oj7yj4tx1E1rSATwGhOgIShqetK8Fo7kUCokYWumR6LhkfxuVlECHlgu0XFIrAMFxImCx6ZkoAcnkA1C5qbSu9rbKw3QNPFtKGBRLaT5TZFx5MgJpDXyGWW5aZ54qSfOpCIOWBbR10SwtPeCeMulefmQgdVqbTnRT2Np8xf+SSRVMITCiYXzskX345x96Bi+99KIJt4oUvu/qbDMe5PHjOs2uYM5Snxi9hTNnziPBe9/83glT9VHJphv7CI5Eeq+iQPx/XVppV+W/zR5v8Z+JnGnA1pAqh4VGDFhzky+aAwG2qw4XL1/F7/3+F3H0O69jKjiPk6cvIZ0tYHDwKn6b3uiuFz6IjoNHUHvwWRw8fAPnTp3Cx//df0JrVwcaqt0oZrIc3jBSVFLa3SMMVgI1bJfEQMpbyznyyJW8KQCuNq40/63j7+LSpU9SNChPlFf9WWOqHS2qF9PX24mt+/dgYGcTNiTPYjZKnTI+TnwupUwZVnLS3M0S4NaarQwE+dsoZyWO1q/IG+W2Jl4wp7LJqPZ2teJff/yn8IFn38fm0XgaXVGk11SNx557Ef+5pRcbaABf/c538e9/4/P4jd/3ExAruU1FaJbpY+RMCdh/86l/SfmKwZTSVb9V1Epe6QoABEGi1XjZhGlNXgoVqpve2kc+2YPN+w7hz2lgXz36Bv7uG99CW2urWSpShFB5SDLCTz+yC5/++MvoqyawVjKt5ng9quSJVVrhA/1Zk1LDsW8myKlvoqFdpK5QHQ0CkwIdltwiWhq9+NTP/STHvBt//bffxG/+1mfxO//tswg0NLD9VVhiX3QAkc12Pfn4QfzcJ38Wh596CjrYKxpdxPXrQyaPxOuheWgJsD/t8PsbOfSlSpKmfr4B6f83ENshuTH72OlQSocpKiuekjOqaEM5EmtpfMiz2o6l67ycRyU+6+s6ApO6LupGC52dffRNcqgicKgupjE9M43zZ95Be0sTHj90EIf3bUF3QBUzczh59gT+95VhJHNFU0io/Zmn0KKIJEm6pZX/1kg5tjRh65Z+s5x2eTJIo5xAF+fTkiNFHWoRwCj3qRghj1FPOdzUl2x34foxzhnbqsqN/N2q7SAfEjRrqzOBsKKr4mUteY9x7mbiefS5yRPFfKl0OsnMlHG8qTMlv7NXOTbkhXWz/Q3xhWkaKVUHclKpK4lLhlKV20paYZV0JrPOQo5kLUSXLYQos2MZMkpkDps9WezpaUNnrXuFhfk6GVC5RKppTA86oizIQo6fLGI0Zl00PG3pKApT59nRPji79/C6otnHHibqVeGL6swianmfT4ZVVeL0XBF/CNWrGIi2wK3dBmEuU1EZNcZPAbqjK/xFIRV5HOuVdqUHb09dhE0Db0LWlfeqWqDCczptSahXHppQlvYmc8JKHMancWIL9HgVkpnnmF6nERyl0p2YGMX1iVsYspN4btsB/PLe57CBwi3KhqeQHz+NqsZuuDYcJHSy8fbcCL5w/fu4HAriY5sP4FPdfWjWeo68BSrAGzeGEAlHUOfOw1tMobNvG52Ibn5FxUyQUQheUGvg7Npf2m5nPHGiXwmNwnJE6LnoGPLJKFz1RKM1jbA4JyZiI8Bidm2wT0ryU+hS4bwVppdXYs9eMUsBVge9Al2nkKWMvqIx4iVTyUqK+kEkPqTRV5RADMwxuGtOH0DB4DQunz1uxgMeRRdK75US0xpuoKnB5GY0NTXDV0jAJZ7XkoXW51bmTVnQN27exOnTZ7AUj5vjZHd0VCM9cxMXphLIetvMSVz99Jykuy9fuYbp8RG0Bmox3bULrR29OEL9IpYZHxrCpXfeNMtre594HwYGNmNsbMJkFmt71faeBvT3bYBT4Vm2VWFZ5YroLHvdv3vrRmxs4hhQHnOUobevjuLPj52h8zCHPVs30MDuRbvbxvTJb7LPIew69Dx27KYn10C+peyq+M6VwUGcv3DRFA7p7dmAfdsHUFtYwNDoFGaXfejfvAk7d2wziXh3kYBzNol5FUA59i3MxChrbKuDcusg31j0MOobvAi0taGhqQ3NLc2oVZ12GuTXBm/hbyfiFNk2tJHnslPjWOS8tG/fiY0D21HjtLCjroA+OYhS6gQHtraVFpRt7jCe9Z9+/Rh+95W/RJ7t+KVf/Dl88mMfRq2W12QAVnJrDKCkp2n5ApzBUub9reFxXL56FXOTIyjGQ2huCmDgoUPYvvdhBGjkIpGImTfVVR/Yuhm7du0w2/pKXS5gZGQcVzkH2h65m9/19VFHrFA+nzdHEl/muJpTFhNLBO1uPmfA1OdobSVYUJso/wtzc7h84TzmgmPY2NWGnVv7yV9Jtu0a5mbmsG3XAc7ZU3DTGJfADJ3S6RmTcKaiO+KXLTQkAj+hkNp8lXOawI4dAwSe5JsKuVK7dDzu0PCwyeJfCC2Y6ot79+zC5o195rRK1zLBHOVyZDaOP/vad/GVvzuKRHQBG1v96GhvR87hxfj0AmbmVM/Eix958f34hZ//BLZvX/FIV6lSIa6lCj16B93vnjWkcsxKHNc8r5RWNnkEHBOTH6ZlAemIVVrvnXqfPvru9vfrZfuXSXOv/BmF2bWsolMEX3v1KE6fPEE57YZjOY3jJ07h4ccP44UPvIDx4By6e3qwgzK1lhR5SVD+pFd8dG51QqZJdDYn/Kk91M800MXpS3ScGuHopJ1RlCgZQ2GG9pCOlaNzP8GjQOQked0yW6IdWlrls2+NjmEpGsbmFp21QMBeRx2y6lyx34qcqky+p369rX66gKMQoyHT3s96KkGTvLbmsnsSlaXCsjSgKkU4mKnGyXQ1XPSKH21wYIDIylJ4RMZG681m7bxMZaZdaSiFvrg4QgTThRRRmc4n1sEh85kYqhLT2NO0iYap5AWXiPfLK5GRMtsOaYjXtltJh/IoTAnjkvdXIr5PoX6+02SOa41pzb02PS6F8Q2oUFGaFcPAB5WWOYTmTTidCkO1p01pXI5fTSufZONiaByvXD6G16dHMKPtIkr2kmcTpnGL8UNk+fyuh03FqEcCnFDeU5y7gfDoIL57cZpO8jY8/8L7MJFexCs33sVkcgkfoeF/mh6pT6V0aQii9PZuXL+OdCqNDTQQ7U2NqG7VUgyBm7zG4CUU6ak7OveiWN+JJOc4FpnA2MQFs990Z/8h1CmEr2158sA4DsoFj8/ewHI2Dk9LH4enAV56P5aMuXYAyCuUx18slE6NikwZpnVoXU/KS0scElrlj8jomyWTBxAVv619/UuKgoiJKdgSgh+Wlgk49VoaaRONuRcplKr8DC1bGP64z7VE3/bsNdh1zXC07eAfyvxwmxYXZ3EslCO4aMeR5jIAJpnETF6vszTWgGkDwEw1Qf7dVLK8G+zkY/MYm1/AiXwAWc774YATW2tpLFe+N/ysvdqTZ4Vy4Og+sKIE7kNUclcvnsPJd94h0LZxkMpMhuueGd1a0tO6vbwJlQ0VWFEkSGNG/jaKOXwLGduFQc9WvBmz0MIpfKGhgDZHht4a9YCidAQFAo82PfcpOg3HR0I4/u1vUUWkseO5H8NmerA7qZSbncv4xje+jd/+7P9AcHwcn/jg0/iFn3kRbS3aTqWaEz3wNHaRTfgSvV8g3uRPsJ3qg/hVO0gEVLVkJJKuUjKaDKaWI8UjxawBEKqsZwvEe/wEyOQ/kZ5jxkMf8cZ9+OM9UeVzOD9m3Kh3tfVWCXrqi3JH6KWbqJl0F3+3tVxIEG1O7jNhGj1Hs//DtUdLYH/0ypc4tr9Po7UN//Ezv4LDTzxiCtIot6fANl04dxG//d9fwatvnsBnPv2z+MynfoasSw+zqHerHfzcZsASibdlpJUYYyJFFe1TgRo5WDbvV3KforiV35dJ18j7VY6RPGItI+hd68jbD0v3M/5rSVsfXzv6ulkCiBF0RRbDeOmFZ/DBF5/FSQKCL77yZ3ji0YN46aUfwfhsBJ0dbQRrmw14KFOCYFRVVuVcHdxBEBYgf4nH2C9zQuDCDRTlWJkIGPnT8pjwf6GhG7foVE5ru3fRhQU6Wt3kgQMb9hM/NJtiQAuhEHwEaS1udkj8b5KnOW6GNzRBHMt8UcY/qngomY3KWUIsKu/Hl0CvncwHkYRLDCPvTAUc+ELqESzxz5p/v4u/KIlFgqn1LK0BrcuwNH307gvTZ9jvABxdBxDPxdgcF5mNhiE5jToPvVGth2l93RAZgsrGHPuqdSehw0qSx5KgB6mwXa1AgyS9gpTTYNbh5aKJuSpIiX7BU+Q3Iq3uR/iq8vfslJILFY5WSFxGSv1XhryMqMnUtHCLHv7vnn8VXx6+gJRO5woRvU7QuDUT8bXTI+MkH+jaiF/b9zze37nDjJU9dwt2hN43wcbxdBonQ6N4qH0jDrf2m5PnDElgFsfYHo514waM0EOcGB+jZzNvlnLa+7eha0MfPSMZ/ouw2UYTSaEQpQgGbkxchpM/k74qgmc/HnLVwaElCbWbzBSLhRCcuQYnAaBV34Isn9NJ5dmYS9H406irCiCBlk1AV5g8w7H1wtlzgHNGha6x0e4PE6oXCFK0YL25riTeI/AZIZjSvwOKwEgaH3TfA0htUL0JtUPGZj2SsQ2Rf6SwBPCsNfyxlqjMChMn+bwq9vnRkqDeQRai9EreHhqjh1WDJ+mVr5b3JdDMLxIAVNXB1aTw3BpFJiWo0J522minDMc/S76/kbBxaclCOm9hgyuD3Y4FtBSicCr6VT4UqXKsqEiKE+f5nho4evazreKbB4wlPRk7TJ5ia61AXwk43u8e6Q8BPBlZeisFytfCsoWrFIvgbBAOgvYNtR7s8OXR1MB2+jkHZcCjx2rNVRElRc/Ic3kqd9WBz/KxFoH4TM6Fi/ECBk+dwBtf/BwGz5zBnkcfw4989GPoe/gQ+TiPi9/+KsXgBn7q6Yfw/l3txG1aQhEIoK7IE2gQsDpaBqgvBD71Un1ktPTR2K+MvwCLDKyApnSYnBgVsKLxK50gKIDAexXRk9HV79Jleo7W8qXPVLRG1646F/cZu/dEGqvyeHGMTRspIwbcpPgnWi6CBksRWs2F+iKDa0odc+7UD8mQ0Wn6/u72yLvVLoHPfu4LuH79Gh5+aB8OHz6EpkA9MVERCwuLePfkKZw9ewFdnV34zK/+El5++UdXp/H2WK5H5fG+H1X0cV16L8/44Wk946+I9ulFi7rYwiNNih/dSYoGXLt+09R2kJff4K/BF//gj/Enf/6X6O3uwr6tvTj40F4cPPw0Wjq7qePvfIISdvWMoHb9EIT2NLioDsifsiEaWNkrgUGBdgPu5EJaWKJzEFmOm3apxoWP17SqSqIA0Uq0UPVIpqamsW9TM7paKXOqy2Ii2SuUt2j8YyO28cpMKFcv1TdikPdIUlIK6Qqlmh0BbLCWB0wFtpVR1KQZNEsFoaQwgQqFVe9SliukZyqsERk23p+jeSvMIQ7lyReC1PqOm8xduRVPykdKXkZXa3Z39IODpyQ1hai1JaIcoi6TEqx4b87rxxQHcSmfhIsD3kgj2SYPgB6zRSFyKBt91YPiYCkEpaxcD/trohAcA22FU5MU7uclQT77dy99B1868yZSQaI5hfM6OMmaYBVpIG0JdOHX9j6Ln9q410yqlG9xYRijrhr8YWQOf/H2d7DJG8AvfuAn8VTPRrjovRZzBXjis/C6vch4WnHy9BlTXOXRgXb0tgRg02u3qYxsGlJlD6sCnVNJOsqDkBcUnUFB2/PEMBw7Zfe7BIy05198IKXHOU1wrKTQ3VRmBSpGT2wWVRprIUoqGXNKng604bw6BCzKSk/gQAmM4q37rdEr+mHW7Hi9wKNA3Cr4vMc9PygpSUpRH0WDFPVZj8fl7kUJOjQv9dp6yT7ejzgG+eG3YNPDdm9+ijxFflxDURrpY0PjaHAUcWQLjf+qAuBPRcBk3MXD60SpsvSoIvSsh+ZDuFVsRaq6CdupnA7W22ZrVvlJhmSs5bmWI0+VRHBXCF5GcWkeLhVsUs6I+nhf4vfSC3IKJM/KY1HeyjpRAJUXDk5P4FI4g6CvB3nyY8BjYV+djU28VU6beRuNlq05yBfYBrbTgPNyn3mF5kjyK/lShKjCMVhYCOF1GicZn03NXrzwcD82dLebs86dBCg6ACrO7muXwljagR21LmyuyqC6kKF8UKlmw5QpOQaUN0UbZbT50YFXBiQIkBNomKqSVKZFttPmtcpZcTQIuDbR3qv/FbK/2nZ2UDpLuk9RG1Wc1Lxq6VFOgsZP7KbvdJ9qXQgoKEQtpS55McpddCcP/GCkNvFTbosSQ9VfjauKZcmj0BxK3gQItH3bgBT+2/CDbYr5aMnw3VNnzVJUik6HSLsHOjvbzJG5qkOgsubr1cv4f5XWM/5vhyxc5N+faraxh383po7gSlOp1G/1fpng/tKlSzj+9gmMT0yis6sNTx15EvX9nYhZ1AuUnxbe0NO2A14lNK8zv4uRRY71OBob6tEXIE+oUJGWAlbzxER8G3W2rZA9ZbF0oFjFs/RPOe+KPte1mwqKOldGXzjT1DN0iL2S+3JOizH+Y8dtSBBVhGWdhlVSCXeUJlzV/mSEnTSmCSrBtLsWtZ56OCkciVyytD+aApmgEBTic6glk9kSaP5UoYq7Sc/lG2gsito2Qu/P0dhXUlRGCYhKA4AEjbg6oUSg8rKB2qPtXwqPyQivXa8XQKEyK9Dry9IY5ZQQQYHTOlwVlZKDSidPIQhSQHJE12l61LP0mvppGPuU+UsDZ7XvMHssS89daYvWh6UYjUdBkrLUOcr6nRM4k47if158Ha9ceQuLCxRAi5Mb8NOxcMHPtnb6arG7exNe3vgQjnRsMd66zuhfGD2FuoYWNPUdxPXoLMKhefTQ+8vVOpHVOLEJyegoNnn86Grbjngyi8HLl7E0NYLezla0b92NuuZWuLUDYeKSMaaO3t0r48Txk+cgECQmSgnATLMfNLYy/PJ8NJZSSEpIKRssrdfrOikvRQb0d4I+kz3NeXV27ispElE5+qHoj641Y1aej5XnmTGMEODNIM53pTxNcFPBak58bjeNRlnR/kMQ+71A5a936ozt1TZUEv8WHjXlhVWm1+QmVPLQXWShOPIudNqYc9NjxkCspSh18LGFLBpSszjSXGVOHCTjrXxLkpGQ0EoRk58XcxYuxC3cVLSak9zmKWCbJ4eNhQiqlWipKICfvLVW8XLOTK4LDbGlbZgmMnVn222C7+LkeRqkavLCfs495/G9kOY9PEmFQdkSuPDdHpcoWeUNKslYIoUj3gh6PctwyjvVvMuDWS+yp617WtaQgyBjewfAY78IVkqKjDwkT8goLPFC+Tr1nf8m6DLRJsqyo/dgKamUf88ULNxK5PCt7xwzhXSeePwQ/sVLT6OtTv1dudf8lB7Sv1c+BKBKVDXCRTlQ9r0t+UlMEzwPmRK8hi8IrhyUO5Pcu7oUpWfci/QufUiSLTlJkkONq4yy+YrgW0qfDpNR7ALlAuJlkkMjQ71ipH944v16t0C2thYap23ld+lI9UcRTM2h5kEyKF2qd9MRMfMqcGnACu/7/4TWM/5DCQtnOT1bam1s92UxTp5Mckwm6czNZ5ZwoKkPG+n0RQnOlUvT0dlBPFeNSHaJ12WRpVefo3PXRuAUIOCyNNbaQi4dYBzIO+dRuQTnLlxGrZXEgR2bTHLfHVueKX9aBi4sjsPZMgCH9FhFNEGnM8ZDI0jT6Zp2+uCi87TV34rxmyOYvHkZO/tasGEbdbRsUzJK45+NsFVlIbiTtC0qRoZw8QUeMmKIhsxL5d5M5RGOTHDqiwjQOKf5/gyVfQ2NQhWZV3938D+LzKXDSFQDoLW+A2F60zr4oHktouGAaj+jzU7ZRN95HeRCxaHSwRl2WBUFvcUcnDSqKRltGpNqeqOq4az7XRQiW8qEytqhZLXb41EioaHFKaTI9KMyTvTsdecSQcomKt22TIp/omLgvWk7a4DNMt+TpofiTyyixtTQ74FD2b9lhpfXpvUUebWmPySjtGjwJLi1XYhTyf3Nsddw9NL3ENi6Cf1b96HbH0A/lXc72+BajsBLBVJT14lRAozfu/Y9/M3IZaTDEfOWD+05hF/b9ywGOIE6kGd4aITYwYH2vi4UieocVOY+GpxTF2/h1a99BYe2d+LFD/5TVLX2mXGW8rS15kvGdPQcKCkeRSnUVwEkCbbWlbT7wER+yBRa4xR4kbIVODDKhh+tjcYIgpRpr8Qa8QzHvTD0llFSzi1PrjA0SY3XNk+RcifKDGo8En5pnllSHoXkLEYIyhYcPvi1r5WeWKOnGh30hhUB+QcjzZVyCKpWQGN5Hu8i9ZXgSF6T1uM5T/cmB+zIKIrRMYLUTeQ9GsY1zzXGnxixgYj9iDNIg8L3C1Ct8r/q+S9hJJbG28k6FKlkH2uw0F9jw8fhvGMIFObV3GgcDXAjn1USlbiAiK4xBkSRmbUgWBE1ZftSQRgwq+esI/vrktahxS8CKrVNVJYufIM2OuAp4seoz1QSfZVUhlRevMCyQMDad0h2tX1P2f6SWQGntVEeybUiR9RBlqIyio7oWcYorlzL71Sjwo7NmBQVgQWrbbMxzEqASuVtjKYdGOX0p2IxJIMjuHX2OLqaqvHB9z+LziZ69GbO2B5t85NBVMRJeSaSE82/JkFyQaWvg3VkKO1sgm3jeGgrmTxqZzVsevIOAhqHAJoAyz2BQeVAifS9RYORRpxtsMl740k6QWzWbhqYuioPrAQBk3KS1FYBa60fmy2DBFcaG+k1F3/q34q4mnabh793UkRAvCXDLyoDLvM73yv9pjESUJADJ37UR+MjQFCOOEmvaGlNQEFRDf3UMomuMx9dtHZM/r5U2dl7Pbt8zd3fv7tkVRh/Xse5iMUjeJviVltTi8Pd1QhqCY1jVFdVRXsnPeVHjXZ/rCEdipWl/dAmA9XS0OF4bs2HxlYRTiND5DHxyZq2xJfiFA2F8pfhSC/CJX6nDOVoB8MLYcQWF+FW7tXSONVYL/ybD5bGmxTms2/FggjQqdRZLUXq6t5m6iX2W6+OzU/h5pUrmJ6Pkv/9K2v+95kIrUuIVkM8YgDj/ZHBVtaz1yWFfOUFKzljHeHXb1Eq/eLMNfjoVU/rrID2behp6sUSBUuHEPjpNSzTKCo7voagwG7sxoJAAA1PMxFXSIJCNNVEI865g5NG1F+JlDTZ8laIlowSbB3gNwVkODFL2QxyVNz1fF5t80BJkMx9Mkq8jxNYXBhCMTIGR/Nmc7JcSTnxOxn+NAXfFEFSuJYkoYhN0nS5cWMhjRuz06jtbkV1YyO67DQ21TUh6qzH0eB1fG3iMobnxjGXjOOxDdvwq3ufw/7mjXhn+jo+d/zrmE3G8OP7D+PHNz+KPt5nBI+kLOTl5RwVlh9VuQjyFPK4XYP54BSy85No7uhAoH9HqYoZm2pPD7KtUVgq06tuyZtSlEJLLrpABt2sKcu7Uj/4N4VltazSSENmMmf5N0U+MovmgAlL1QBFFAKFUYv8KDnOoep/ZcOntVsto2jnw4MiSgQJOgd9hh6/hMXv9cJDpVNzR6lK8Zg6INKzyp/3SFo7E+gRYDGRjPKzbpMAX5zGJkuj5E0ucHyXUMUxcIp/70kl/ipOlMrbOnooiGuUwarxp4E4UkWDaxIkOYZa92Yfpqg736CYuGnEnvUtotVJ+VLBLBrX22vGFaRuS3loScYkQq6JJIh0TXzeFFuSglEm/h05LJQt7Q9XaVGLINBBEFCOFGjtN51OIUvPRdnq5ijYslIXKTlrcRSD8RyO53uxpc6Fwy1Ogv515kOeNJWRJWMksGkiDZXXsd0GMBMk5MgvxujKuFe8zxCvM8CVfSagsH30uk056srnsV3sV3H6PPs9C0fnQytbnVZ4UnqM7yoshRCamcS1YiNmanqozHN8ug4WslBPGd7sc6C31Q9PPgo7k2Db2RZ6cLaSAikP5a2A0jt6tVXVUDJ0mgLyjsKyttopoKBlI/ZFMmMT9GWKDiQJFsLLUQQ53zUECgPUK03KMaJeStBJmclEOJaUAfbHzTYFTOn1lT4YEu/qo79xTDQuJlmO71VlVCVYqWG6RCBJkRc3P2qjMRK6rzxmfx9Sh/XRi/S8yufyp6IbimyoKI0AlRwwyZ0cozLIMPPMn+Iv6SyzTY8f5d6Y9e7y8ypIjoReqVer31rWUE0YAV/la1EWLPVZfZUzoiiHeEwyInmivApc8SJiG75TD+N978ZsTBcJvAMudHopB3zU67E6zMGH56uCaM8r8ZgyKT1pgJYiILpfDVE7K+ZIvyqRVUBRAEoOh4C6LhUJoEs/ShfLfph5ud3XpaWkOVZeuSqH9/Shto5AVlHBWBzzc/PU71601bnhiZS2xjq76M2v2C/ZTROf1442jrlTy+VqK/9aKlY2iZnpSbR298r432ur3zqkEVE2vAZRSvQuw8/fZQS15U0v1DqvGeC7ySbqj08MoshO+Xt3EaiKESqSKmS0FYLTOxv5Lhr/u8hk57OTrVGmTAAAFWJJREFUmmwpl7URDK2BSgHqqWY/pQZ5hcSMOm7WTGKdGTCF+ueJtlIEJbOjg/RkLOzd8QTqpDzN5PI59H4KsQnEqHjGKVTD8QU4l5fxsNNGBxVx0Pbhd05+E39KA++hke5wFvGvOrfj47ueg7ehDZdCkxicOIs69reLYEcRB4GZHjJV3ewl8vISHBseQTUVQppMu0DjPMPPIvu6kd5cZyaNs6fozde2IZYp4Oz5Czi0cwMef2Q/ajs2cbipoMhwdngUhflrBC00zCqslOA4GMNPY0GBsJf4u5SbtgYaxiEpHKv1IRkV7fCQ66FIBlGk2TJSVt4U3uL05VI+RuceKtmO0t/LpAJKmj+FCSsNx13E5ys/QosdFdshy6RTzRIUgGUqggg9dyHbruoAemjQ1o8KqA36iA9EvEahcrNuTSFTHsE69y3y2Tdj00jwPUvkmamFG3iIPPdo78PUR2sNsGUAQpwAZ4nKdoIgd35xDhsXJrGNHmdt/6HbryfdNv7AkTry98J1fs8xad2GyXQBb4ctdHBYn2zSyZm8Qc2XYZfioGyMzUTwh3/0JUxOTqGnpxNLyQQOPfYoXnr+GfhtKhCN2aoh1JQVcfr0eVPI5eGH9sCbIwgXKeFnjZIxkZsFes2hESSyFt64Fsaxs9do8KvQ1haATi60aex1PkC5ZOnSchHHbo4hFF3Eka4G9Hm0BY+jIkOrIi5GBitIyjdB4KiIBZWldu6YsHJlO0T6VdE7yaXqkJeB513El0lxaowE6BXFqYwEyAhQbyhbWtU4rcZeOCS/Ur7a860xkGHS0pdyGjz1KNS0YDIUw6vvnMT55SrsPvg4nuttQpfHho/TL3tjEjXFnsYg8VNmI+kgAQHxu8L2Cj8YIyFQwD5I1lJxFJLkk2SSfBxHUzXnn0DARfkOKAIiQ8G+OAg2tYdb0U8zqHxPeZn1ByZFAMyaP58tIyzHRbpUsqx6CNpppfat6kx9/vGp3CPtqJExUoS4RGZw+eG3MuLKcF+jDwwpP0NgcpXP+FP/XJVrPkOPMQBD9/PvAh0G8Js3l/6ua/QR8d53E/T8+drH6mwT9h/hVJ6LFrGRU3GgwUFDnDXb8gyQUcVW81zykvSDHBwBdrZJzmJh/AQfmYdTABRek0slnrZUJdXEnEniI4J4W0XOCHgtbQ8vf0eSHAuIR0O8JhokQHTA2dRN4NvEZ3MM1V9+L+dZttTRsYPPV+RxpVPqv2yfxlE63kQAy8R783iQ8S+aAx5iixGijgSdeaIOtwP1Le1YzuYRTxXgDzQjUEdhZkMyiSgc+RidlmbknF6OiwduClosmSXAaUB9DUdVDabHobPPdXCBCsyYOakkY9QVouVzpVQ4kEuhUjTAQYRIewqfIw5LCWJKUjTJfTaSCpnwX6qF71CntW9djCLhL4eeRRoYTpJhgqYupJJF/okC6XPixJU3YdFwgv2a43PdNGDXY/NY4sS/0NyJJ8lpg9Oz+PL0HN7lxBXd9BRjaXSQcw62b8dzzz7OdxUwF4mh3uNBJz2JtvYO463MzwQxPz4MnWhmdfbh7cmr+MrFk6Z+wYebvHh/11a0DhxGVZWNKAHFUHQBsTC9xbwbDT4bOwM1ZEInroxHMR9dpjHoQDGdQHUmhIGdA/C2K0PdiSQNUTZ4ifLdiWVfK3ILt5DO2ggV/fD5mxCwknQMpxC26+Cua0BraxtaqOgcBARRGqS5jAtZuwqtVSm4qNQKDRvgb/QQYGdofArwzF9CvWLSNGAJMncVvSGbQGqZvKu9pbyS80xJogfzQOOvnQU6LlS7NkzctpIsjNHTi9AQVrvdSHFO2z0N6JJyfU9EgZfhFyBViE1Kb12yEKInNkugsLy0hHwohK7mDnR3buJ3d7dJYGSK7UpRITjo0WeoDNrDY2hX2LfrQMnzWBHCO4y/zvNX0pkYPtBvMvZ1lU87YCpJvyo5Nh3CUDCEz/3hXyGZTuLIU4dx6coNUzXun330w2br0PE3voNL50/DTWBz6MkjePjAPnoNJ03N7ycPH8IFgsN33ngdTsqO6lP0Dwzg6acOIRAoj6H2/Sfxx698CcOXT+MTP/Yk9pGXsrw2RiCrHJl6fz3mQmF84813zPHH/movfvr9j5v67ydPnaFtX8TDW7owNDSEuUQWjxx6DKFYCidOnDXlh8P6/uABPPvoPlw+dxpnBm+aYlEt5LsnHn/MHJRi9qabfguAcs6k3MqRtbX6QaRrFYFTzo2SbaUH7qgbwZtyebPdVltb7QyV9nKaNpBzQH2wVN+GJSprSxGOTBS1nEufdrT4W7FoVeMGL59I5zE7NoJLx46iq7UFH/3gi9jc7KcqWTNfq7TSUIXlFZ1RcpYiKvJkaehl7GyCDUUPivJK6UGWwCW/p7xko9NYmruJ1HKIOq4An6eRMryxVGODHrOpeiiv0xi6e7XhQcR7Cah1Yqv0rInKSA+Sp+HV8/mRfmTz7tCZ+oMiCAaUVY6zSG253Z7lIr1r/uqgLooRJCt3p9Zdi2mCLQfHvIuyPpcOI29n0a5aDHCZE/KcHFflickBE0Ro9jZhiWMooF+nZMv1wMCD6I4ljHvT2jX/Qc7/dX528rXb9OoHEmVZ55aoHokixexXQRFBi555z0P8nmBH9oq6zFJ0S9FWgQfpSS2PqTS87FjFzhpFI08MD2Jw+BYO9fRhTwsbIiMucLw6N3zv4jRBwCAcdMIsVVtc+UrLXuGFGbJjFoHWTvq57FiZ8la/82MfefnXr1y7Yo6zPHdzAnGidGV8zs5EEY+EqHCLWJimAqYAq2xtbX0z8pwIh7vKVDnLksnnJiaRmgtjNjiFpUyWhrKAyXAI+RT/NhXEhYsjZqtfTUMDXDPncf3cCZxccGOhWIVlCl1mMUwFMofByRBGrt/EfHAUc7EkgosZjExOYJFIPzyZRDaVoG6gV37u+7g6fBlv3QxhJpVDNB7BVHAGQSpKdbTemcH01bN499oEgok0hjmAb508j8n5MCaDY5gZPo9w0kVmtHB86ir++uI5vHr1NL598Rg8NKqBanpck2G8fuocXh8bQr7aRQ8+g50eN/zueoRTLmzwduBRVxMGoln89M5H8Omf/ih66AlF4xyrGAU5maMDvAgXjU4DDX0htYTF0RumSEmKXug8vZOFZByHN+/Gv+V9e6uKmM0HMDKX5pjdpNEncHG3oJPKaHdtGvFYFBN8bsKuxnCQzJIi8CDImJmPmQOMWjZuhFNInmO1cPUMolkvfL17iXEuIBJeQNHTjUzOJoCbMeAglHbRcNegzuuB35lFDW9dSOewWPSio3czWovzCPK+G5lq3hPl/MxiJh7l2N2kQnMisOMxgt0m9nMJIzfGOJ4OBFTMhWNkDK62bylEZhTVvYhKpMDvFW1QCLOcO1FBDTSkHRSkZo8f7d5Gjr/v/o+8gyhEJmOfz5Z3aMJf65OPSrXVU4dOPrvbbcOvil/GiN9NyoFppPFqJaBrpjJvr25CHZG/JU/Szq9sJytRhk0Y01Cwq31eqTQqMHmI7Lujymu8/Tt0rEi/6900vAsTw3jn+8cphy5z0M/C/AK6u7qxc8cAfD4fgYhN5VgwZ9HPzsyZv3//3XOYnpnFrp3bcPL0KYQJij/8oRexpb2WQOEscrkiNm0isFmJBGRpmK5cvYp5Guydh55B9479mJ9fxF/9yf/Cf/2t38HbE3EECfSithf9vjxunXgDaYIkAY23jx/H6OQYtuzZi8s3g7h29QY2NnkwdP4dnLp40RgLJS4ObNlEo2Djz/7q7xAKzaM3UIu5GToA9MhVBtecQ2/6TUZUhEZb1BQVUohU/15dP18hcy3/LsNvchEoEzJMlXNMMCBD6/C3w9HUS2ejHwV/GyYXRhAcpWKmco3raGTOXUMT2yA+ic+iOs0xtpew01+FA92tOLx/u9kyO49ajCQtnI0UcI66Ks1+NFg5uKv4HjOJMooKFXBctfxYjgAoMZB9UoEWq0CDSyPgoEfu0PKYltPIMzSFOMs+pOnsjJHXL9LDbeOY+zl2jqVZWEszsJVnNXcDRZ0FoEOt6JBYMtoCEmUQ8V6I11qUTVPcS9Ea5VsYcEzLV/aq5X0rQiIrro92a2mJUFG9Aj9stzljQ7Iu4yWwo78TWGRUX558Xk3A4uPH4/QYA17v8cFvIpNFGnnqHfK4wICGrpry5+FHPfBRj9WQ91XnxMWx1Hq5Eup+KFJf9HkATdHwq1BdN9mnjsM5nLDpdACba9huDe17IIEYRQXspWnYC+O0++xf24DZZiq+1BKRZXlQHDvDaxZgNcmI82XSkzrZL82xLCd2mgcS3BNMfH76DL42eRMXro2gEI0i4Eqb8TK7Tzgs2pFiorQEuUrmVb5JmM7e0ZCFE6k6NFkptNthvp/X6/miovV55y/+8q/8entrLao4GY0NAXS20VOMUNnn6NUTmet4XF81BSQVJz9wcjl5VVUeApgoZmfDsN1+BGq9nOgMHM2taO3bjMZaFxUJwUOuCl1dG1HsrUGsEEMjvSNHegYpIm+rtp3ItooeTRwhGjAXOxNZmkIiNIaaxgDCVRa90GV42eBAo58T4oaPz3C5XbSJPfC1tdHDb0B7Syvb50F+KQInmc7jI5puIiNzQLQvd5SK7a3YAi6SQU/NX8ex+WG0bdqORzdsJEjJ44ajiLSdwqZsBP1uC52BzfA3tKK5qRmPbNiGD+99Aj/R0Y2n/S1orOvGlZEpApaC2de5uaUaG2voSXCSJkMpJNnf5pY2tHMMexs8CHgzcNY1ooae/gL79c3hi/h2JAynrwYPb9iKbfRsvOM3kUjSYPQcRAPHqqe3Fz0tteYI0tp4CJmJG5jP1sDd2G9OS0vQY/dQ2OXpNbV0YGtXI5IEEbOJPHJFh0kEqWZf0lVNmJylx0OGbmztQa7KjTTn1OtYLh0URAOlaoNOCqyH7/JxTL003DLmMwRS07NzqPHXobWzF60c61pPEdG5GbgIDnXC1syykl6ApuZ6VFOp+WvqyT9uLLN9uThBj0qPrmPM7yIxY1HhUv5bpyhWeBCVpK8l/z+wDlD4U8sZCq+qnPM9vbYVUpvluSkxx+zXXhGWNSQzbv7j46WYLApxUQmrBD0Ok+RYUjh3Gn/eJ4HVOi2fryUfx1qjVkl8d85Vi0kC6+6WOnziYx/B4aefxOUrg7h4edCM1GuvHcMVgi8pmmWCs05PFmmCzuqGRnPy1xzBggZv+579cNe3UKayaKnzoruOf1QSG5WFx1ttDomqopf61a99C1//+qs4c+EKrk5HsLhs49Hdm/FQvYXJ7x9FeC5oyhjLgGzZsoV2wcL5s4M4ffIcbo2NoaWjHXseewLRZSeOfvctpDMZPHPkKezfu9scmlTk9XNzi8gk0/C6itjaXzpcyb22Joc8ZoWmxcAy7FKSWi9eSxpn5QroJ4G3GZT1lghXyMnxbmjeQJ6tg2fhJppprJoIDPS7uU8emTwwJalFZ+EgGPDRuHfW+7DJ70Z/LdBeiOLqa1/FX3z1axgtuk15Zd8y5zMbR47ee3xSBVoWOZ5skzxO8xGjsE8ysAIFZmmN7RZoZBt8NKp1uTzqqMNqCeZaalvR1dBBNdZsIhVKOLYCG0xujaOJPxVmptdo0/gW50dgB6+YqnCm9LOSJMXDMhB656rxYxvuR2qjgIRqAkgO1Fbz4buUoKY2E5iYjHX9VD8McNCY8SMgRjsijnYm4ia/wpGKmDoPBsRp6UcfbbdWDoXaqFB6jj+1RCG5IH+U5co0x4CDcvv/8ahs/BvZrisLyxjNuLCv0Unj/8BRu00CNgKa1NUOev+qSmnPXIUVCcKKBVEI3zTLsao6aeqXaLs6+UWJ8TbH06gmRQ40Hor0UDeGMgmcmZ/EBTq4FziOfxOewJenh3FibgxR5avRCamjnXMSvIVjMVyYDOJoogFXMx5sq7XxgVYLXbSfWrIoxuaRyBLwppaRX176/F1h/wyN6OxiCtU0WG2NZSEiQ2jNWGttdeU1OxGHRQokOkkv1IUIGURrOE1EMloXJbejyiBiXZdHfugNTq4DLu2Jrlx/F1EZxqZv8NkNqO/chmV2OkMjqwNsvMpi1dqzEKjWng0z6FNq+mI6ge+NvIvvzt7C2eU05omqf2nHEXx64CkML83hs9e+i8sjgzjAiRmg4X+6Yyd28d9CoOqbHZ8yldAsf0+pEIoJL6nNFiYunaInPoTe3QepJ+vpuSdNuVJfLQUgoqNp2U/V+ZfQlEmV+3T6nQxHQx9Gw7P47IVv4csTg9jT1oP/sOcZPN+1C04ieTs0TEboLlUNNMT36qAObUvTlqoWrROV6MyZs+YUp927d1F5cnzSGbT5HTTmfvjo1SgxqXjrHUkMHJue4MBMclz5LG3l1Lr+IsdQ3qlqQ0tYVcVPIXGFkRSKxDImqUwc9NB6iN1nMxGEXHXoqG4m+nbj0qXj8PMde/Y+jStUyFoK2U2FtGxnsUhg2Exvx0dGLuQT1Bet1HV8531JfaUikOcgdKw2/YMT3yFPW0lYMh6qRPgg0rKTjheW4jOJeeLlBxH9lOAF2BRQq2sfBZyKknRn2N+0hgpPS1LjbA8NnhIr7wF4bpMNe5F8Qs/LaiCfKHdj3XvUVz6bSsYYL235uyusINJ12VIJZl5ndeh4Y/H87WfOL1v46xkbdTRoLztHUB0aotEhn2w8UOLr+5AKn3zhC3+AhvwMXv4nP4qvHB/GUjJljtRV2dxVEjATn2vPvdm2tEYniNSkKGVJ12o3hQ4nWZf4vbYjainAbEfUGOl5+pT7pnks329xrqIojFJePI1w6Whpp66pHNcVoyPwIQCppQVV1lOYXO+jfJ2ZDuMPYj2YdDWjix5Z5I2vI/jmN/ETP/Eifv5D70N9knozS34yr155t4y+tgyaNq7hLerTicETOH/xIiI5Km0B0Ara2NuFfXt3ol5Hhd9B6ifbRLlVSL8wfsbk/BjgQUfARb53Uq+iXt6mnql+Unff0d+76cbNW3j96BuYIrCrIkjcu283nnzyEFro4NyP0qkUMpksqmt8dCrKALestzUOMvR8v+oI0OaYHUeyJeqCgJ+X/Kvf02oj+U2FsEyCuWySnsH7zef+7X+vpLD/bCKJ1MwoXOSh57ZuonPFsXqQs3BPoj6grs3TLlkE+a7+J8lnnHfNN5+fH/qeabmr/xBsU26elrN9F7tDWY8MUSdO0EHuxem8A//l6js4Ss9f5g8pjtc0dZPyRtobsKuxBT+z/QMcr30YjuZxaPEMngtk0b7jEc57BVjmvbGxm5yTJXjbu5CZDfX/HzjQRa0jZqs+AAAAAElFTkSuQmCC"/>
          <p:cNvSpPr>
            <a:spLocks noChangeAspect="1" noChangeArrowheads="1"/>
          </p:cNvSpPr>
          <p:nvPr/>
        </p:nvSpPr>
        <p:spPr bwMode="auto">
          <a:xfrm>
            <a:off x="4067944" y="3733794"/>
            <a:ext cx="2016224" cy="20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346317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473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408</TotalTime>
  <Words>76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Corporate Powerpoint template</vt:lpstr>
      <vt:lpstr>PowerPoint Presentation</vt:lpstr>
      <vt:lpstr>Ben Nevis is the highest mountain in the British Isles (1,343 metres)</vt:lpstr>
      <vt:lpstr>Snowdon is the highest mountain in Wales (1,085 metres)  </vt:lpstr>
      <vt:lpstr>Scafell Pike is the highest mountain in England (978 metres) </vt:lpstr>
      <vt:lpstr>Pen Y Fan is the highest peak in South Wales and southern Britain (886 metres)     </vt:lpstr>
    </vt:vector>
  </TitlesOfParts>
  <Company>Ordnance Survey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Matthew Evans</cp:lastModifiedBy>
  <cp:revision>25</cp:revision>
  <cp:lastPrinted>2016-08-03T09:48:49Z</cp:lastPrinted>
  <dcterms:created xsi:type="dcterms:W3CDTF">2013-08-21T10:00:07Z</dcterms:created>
  <dcterms:modified xsi:type="dcterms:W3CDTF">2016-08-03T09:53:29Z</dcterms:modified>
</cp:coreProperties>
</file>