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8" r:id="rId6"/>
    <p:sldId id="261" r:id="rId7"/>
    <p:sldId id="262" r:id="rId8"/>
    <p:sldId id="263" r:id="rId9"/>
    <p:sldId id="264" r:id="rId10"/>
    <p:sldId id="266" r:id="rId11"/>
    <p:sldId id="265" r:id="rId12"/>
    <p:sldId id="267" r:id="rId13"/>
    <p:sldId id="269" r:id="rId14"/>
    <p:sldId id="27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Espley" initials="E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1F0D3-AFD5-41B9-8C79-E613CB82D696}" v="707" dt="2020-08-18T12:51:56.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0" d="100"/>
          <a:sy n="100" d="100"/>
        </p:scale>
        <p:origin x="9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enne" userId="a2e8f57f-e086-482b-8137-1923a9f7d4e1" providerId="ADAL" clId="{6FE3A63D-03B3-4E13-AF71-5B75BBC56656}"/>
    <pc:docChg chg="custSel modSld">
      <pc:chgData name="Vivienne" userId="a2e8f57f-e086-482b-8137-1923a9f7d4e1" providerId="ADAL" clId="{6FE3A63D-03B3-4E13-AF71-5B75BBC56656}" dt="2020-07-22T15:05:24.322" v="46" actId="20577"/>
      <pc:docMkLst>
        <pc:docMk/>
      </pc:docMkLst>
      <pc:sldChg chg="modSp mod">
        <pc:chgData name="Vivienne" userId="a2e8f57f-e086-482b-8137-1923a9f7d4e1" providerId="ADAL" clId="{6FE3A63D-03B3-4E13-AF71-5B75BBC56656}" dt="2020-07-22T15:05:24.322" v="46" actId="20577"/>
        <pc:sldMkLst>
          <pc:docMk/>
          <pc:sldMk cId="0" sldId="269"/>
        </pc:sldMkLst>
        <pc:spChg chg="mod">
          <ac:chgData name="Vivienne" userId="a2e8f57f-e086-482b-8137-1923a9f7d4e1" providerId="ADAL" clId="{6FE3A63D-03B3-4E13-AF71-5B75BBC56656}" dt="2020-07-22T15:05:24.322" v="46" actId="20577"/>
          <ac:spMkLst>
            <pc:docMk/>
            <pc:sldMk cId="0" sldId="269"/>
            <ac:spMk id="14339" creationId="{070FCE9F-E7C4-4692-85F3-61BAD88B0098}"/>
          </ac:spMkLst>
        </pc:spChg>
      </pc:sldChg>
      <pc:sldChg chg="modSp mod delCm">
        <pc:chgData name="Vivienne" userId="a2e8f57f-e086-482b-8137-1923a9f7d4e1" providerId="ADAL" clId="{6FE3A63D-03B3-4E13-AF71-5B75BBC56656}" dt="2020-07-22T15:05:16" v="42" actId="14100"/>
        <pc:sldMkLst>
          <pc:docMk/>
          <pc:sldMk cId="0" sldId="270"/>
        </pc:sldMkLst>
        <pc:spChg chg="mod">
          <ac:chgData name="Vivienne" userId="a2e8f57f-e086-482b-8137-1923a9f7d4e1" providerId="ADAL" clId="{6FE3A63D-03B3-4E13-AF71-5B75BBC56656}" dt="2020-07-22T15:05:16" v="42" actId="14100"/>
          <ac:spMkLst>
            <pc:docMk/>
            <pc:sldMk cId="0" sldId="270"/>
            <ac:spMk id="15363" creationId="{748C63F9-ADC4-4733-A583-9BD4552911D6}"/>
          </ac:spMkLst>
        </pc:spChg>
      </pc:sldChg>
    </pc:docChg>
  </pc:docChgLst>
  <pc:docChgLst>
    <pc:chgData name="Vivienne" userId="a2e8f57f-e086-482b-8137-1923a9f7d4e1" providerId="ADAL" clId="{0061F0D3-AFD5-41B9-8C79-E613CB82D696}"/>
    <pc:docChg chg="modSld">
      <pc:chgData name="Vivienne" userId="a2e8f57f-e086-482b-8137-1923a9f7d4e1" providerId="ADAL" clId="{0061F0D3-AFD5-41B9-8C79-E613CB82D696}" dt="2020-08-18T12:51:56.663" v="852" actId="1076"/>
      <pc:docMkLst>
        <pc:docMk/>
      </pc:docMkLst>
      <pc:sldChg chg="modSp mod">
        <pc:chgData name="Vivienne" userId="a2e8f57f-e086-482b-8137-1923a9f7d4e1" providerId="ADAL" clId="{0061F0D3-AFD5-41B9-8C79-E613CB82D696}" dt="2020-08-18T12:51:56.663" v="852" actId="1076"/>
        <pc:sldMkLst>
          <pc:docMk/>
          <pc:sldMk cId="0" sldId="256"/>
        </pc:sldMkLst>
        <pc:spChg chg="mod">
          <ac:chgData name="Vivienne" userId="a2e8f57f-e086-482b-8137-1923a9f7d4e1" providerId="ADAL" clId="{0061F0D3-AFD5-41B9-8C79-E613CB82D696}" dt="2020-08-18T12:51:56.663" v="852" actId="1076"/>
          <ac:spMkLst>
            <pc:docMk/>
            <pc:sldMk cId="0" sldId="256"/>
            <ac:spMk id="2050" creationId="{D3CF198F-042D-4F03-B9F1-80EC5608DE71}"/>
          </ac:spMkLst>
        </pc:spChg>
      </pc:sldChg>
      <pc:sldChg chg="modSp">
        <pc:chgData name="Vivienne" userId="a2e8f57f-e086-482b-8137-1923a9f7d4e1" providerId="ADAL" clId="{0061F0D3-AFD5-41B9-8C79-E613CB82D696}" dt="2020-08-18T12:48:56.500" v="138" actId="962"/>
        <pc:sldMkLst>
          <pc:docMk/>
          <pc:sldMk cId="0" sldId="257"/>
        </pc:sldMkLst>
        <pc:picChg chg="mod">
          <ac:chgData name="Vivienne" userId="a2e8f57f-e086-482b-8137-1923a9f7d4e1" providerId="ADAL" clId="{0061F0D3-AFD5-41B9-8C79-E613CB82D696}" dt="2020-08-18T12:48:56.500" v="138" actId="962"/>
          <ac:picMkLst>
            <pc:docMk/>
            <pc:sldMk cId="0" sldId="257"/>
            <ac:picMk id="3076" creationId="{FA4E0141-8BDA-4109-9D4B-3230F1DBA0A7}"/>
          </ac:picMkLst>
        </pc:picChg>
      </pc:sldChg>
      <pc:sldChg chg="modSp">
        <pc:chgData name="Vivienne" userId="a2e8f57f-e086-482b-8137-1923a9f7d4e1" providerId="ADAL" clId="{0061F0D3-AFD5-41B9-8C79-E613CB82D696}" dt="2020-08-18T12:49:13.087" v="236" actId="962"/>
        <pc:sldMkLst>
          <pc:docMk/>
          <pc:sldMk cId="0" sldId="258"/>
        </pc:sldMkLst>
        <pc:picChg chg="mod">
          <ac:chgData name="Vivienne" userId="a2e8f57f-e086-482b-8137-1923a9f7d4e1" providerId="ADAL" clId="{0061F0D3-AFD5-41B9-8C79-E613CB82D696}" dt="2020-08-18T12:49:13.087" v="236" actId="962"/>
          <ac:picMkLst>
            <pc:docMk/>
            <pc:sldMk cId="0" sldId="258"/>
            <ac:picMk id="4099" creationId="{922525DE-866C-411F-9F07-E624ACFBF82A}"/>
          </ac:picMkLst>
        </pc:picChg>
        <pc:picChg chg="mod">
          <ac:chgData name="Vivienne" userId="a2e8f57f-e086-482b-8137-1923a9f7d4e1" providerId="ADAL" clId="{0061F0D3-AFD5-41B9-8C79-E613CB82D696}" dt="2020-08-18T12:49:07.113" v="192" actId="962"/>
          <ac:picMkLst>
            <pc:docMk/>
            <pc:sldMk cId="0" sldId="258"/>
            <ac:picMk id="4100" creationId="{E2A3F305-2CA9-4EF6-AC4F-5F13CDA09FF4}"/>
          </ac:picMkLst>
        </pc:picChg>
      </pc:sldChg>
      <pc:sldChg chg="modSp">
        <pc:chgData name="Vivienne" userId="a2e8f57f-e086-482b-8137-1923a9f7d4e1" providerId="ADAL" clId="{0061F0D3-AFD5-41B9-8C79-E613CB82D696}" dt="2020-08-18T12:50:04.592" v="318" actId="962"/>
        <pc:sldMkLst>
          <pc:docMk/>
          <pc:sldMk cId="0" sldId="260"/>
        </pc:sldMkLst>
        <pc:picChg chg="mod">
          <ac:chgData name="Vivienne" userId="a2e8f57f-e086-482b-8137-1923a9f7d4e1" providerId="ADAL" clId="{0061F0D3-AFD5-41B9-8C79-E613CB82D696}" dt="2020-08-18T12:50:04.592" v="318" actId="962"/>
          <ac:picMkLst>
            <pc:docMk/>
            <pc:sldMk cId="0" sldId="260"/>
            <ac:picMk id="3" creationId="{89B1EA0E-82F3-49E0-BD8E-5B9B8326BA2B}"/>
          </ac:picMkLst>
        </pc:picChg>
        <pc:picChg chg="mod">
          <ac:chgData name="Vivienne" userId="a2e8f57f-e086-482b-8137-1923a9f7d4e1" providerId="ADAL" clId="{0061F0D3-AFD5-41B9-8C79-E613CB82D696}" dt="2020-08-18T12:50:04.592" v="318" actId="962"/>
          <ac:picMkLst>
            <pc:docMk/>
            <pc:sldMk cId="0" sldId="260"/>
            <ac:picMk id="5123" creationId="{843842C1-737B-49FE-8551-3EBA802FC545}"/>
          </ac:picMkLst>
        </pc:picChg>
        <pc:picChg chg="mod">
          <ac:chgData name="Vivienne" userId="a2e8f57f-e086-482b-8137-1923a9f7d4e1" providerId="ADAL" clId="{0061F0D3-AFD5-41B9-8C79-E613CB82D696}" dt="2020-08-18T12:50:04.592" v="318" actId="962"/>
          <ac:picMkLst>
            <pc:docMk/>
            <pc:sldMk cId="0" sldId="260"/>
            <ac:picMk id="5124" creationId="{24026101-35FD-4B38-BB1D-C23CC1B09018}"/>
          </ac:picMkLst>
        </pc:picChg>
        <pc:picChg chg="mod">
          <ac:chgData name="Vivienne" userId="a2e8f57f-e086-482b-8137-1923a9f7d4e1" providerId="ADAL" clId="{0061F0D3-AFD5-41B9-8C79-E613CB82D696}" dt="2020-08-18T12:50:04.592" v="318" actId="962"/>
          <ac:picMkLst>
            <pc:docMk/>
            <pc:sldMk cId="0" sldId="260"/>
            <ac:picMk id="5125" creationId="{D9791F1D-5AC2-4CC9-914A-CD5A7175130E}"/>
          </ac:picMkLst>
        </pc:picChg>
        <pc:picChg chg="mod">
          <ac:chgData name="Vivienne" userId="a2e8f57f-e086-482b-8137-1923a9f7d4e1" providerId="ADAL" clId="{0061F0D3-AFD5-41B9-8C79-E613CB82D696}" dt="2020-08-18T12:50:04.592" v="318" actId="962"/>
          <ac:picMkLst>
            <pc:docMk/>
            <pc:sldMk cId="0" sldId="260"/>
            <ac:picMk id="5126" creationId="{3A15D5BD-0F8C-4CB7-B42F-770E41AC1577}"/>
          </ac:picMkLst>
        </pc:picChg>
        <pc:picChg chg="mod">
          <ac:chgData name="Vivienne" userId="a2e8f57f-e086-482b-8137-1923a9f7d4e1" providerId="ADAL" clId="{0061F0D3-AFD5-41B9-8C79-E613CB82D696}" dt="2020-08-18T12:50:04.592" v="318" actId="962"/>
          <ac:picMkLst>
            <pc:docMk/>
            <pc:sldMk cId="0" sldId="260"/>
            <ac:picMk id="5127" creationId="{F43FB614-8EB6-4ECC-9F25-1FC29ECE5F0F}"/>
          </ac:picMkLst>
        </pc:picChg>
      </pc:sldChg>
      <pc:sldChg chg="modSp">
        <pc:chgData name="Vivienne" userId="a2e8f57f-e086-482b-8137-1923a9f7d4e1" providerId="ADAL" clId="{0061F0D3-AFD5-41B9-8C79-E613CB82D696}" dt="2020-08-18T12:50:13.191" v="343" actId="1076"/>
        <pc:sldMkLst>
          <pc:docMk/>
          <pc:sldMk cId="0" sldId="261"/>
        </pc:sldMkLst>
        <pc:picChg chg="mod">
          <ac:chgData name="Vivienne" userId="a2e8f57f-e086-482b-8137-1923a9f7d4e1" providerId="ADAL" clId="{0061F0D3-AFD5-41B9-8C79-E613CB82D696}" dt="2020-08-18T12:50:13.191" v="343" actId="1076"/>
          <ac:picMkLst>
            <pc:docMk/>
            <pc:sldMk cId="0" sldId="261"/>
            <ac:picMk id="7172" creationId="{551975C3-C75B-40B2-9D88-0A0394F66FB0}"/>
          </ac:picMkLst>
        </pc:picChg>
      </pc:sldChg>
      <pc:sldChg chg="modSp mod">
        <pc:chgData name="Vivienne" userId="a2e8f57f-e086-482b-8137-1923a9f7d4e1" providerId="ADAL" clId="{0061F0D3-AFD5-41B9-8C79-E613CB82D696}" dt="2020-08-18T12:50:27.363" v="385" actId="962"/>
        <pc:sldMkLst>
          <pc:docMk/>
          <pc:sldMk cId="0" sldId="262"/>
        </pc:sldMkLst>
        <pc:spChg chg="mod">
          <ac:chgData name="Vivienne" userId="a2e8f57f-e086-482b-8137-1923a9f7d4e1" providerId="ADAL" clId="{0061F0D3-AFD5-41B9-8C79-E613CB82D696}" dt="2020-08-18T12:48:02.349" v="15" actId="6549"/>
          <ac:spMkLst>
            <pc:docMk/>
            <pc:sldMk cId="0" sldId="262"/>
            <ac:spMk id="8194" creationId="{36711489-9CEB-4C4E-AEA7-BFB2FEBB7BD1}"/>
          </ac:spMkLst>
        </pc:spChg>
        <pc:spChg chg="mod">
          <ac:chgData name="Vivienne" userId="a2e8f57f-e086-482b-8137-1923a9f7d4e1" providerId="ADAL" clId="{0061F0D3-AFD5-41B9-8C79-E613CB82D696}" dt="2020-08-18T12:47:58.864" v="13" actId="20577"/>
          <ac:spMkLst>
            <pc:docMk/>
            <pc:sldMk cId="0" sldId="262"/>
            <ac:spMk id="8195" creationId="{6418DEFE-FDD6-4C51-BCAC-7002468F1013}"/>
          </ac:spMkLst>
        </pc:spChg>
        <pc:picChg chg="mod">
          <ac:chgData name="Vivienne" userId="a2e8f57f-e086-482b-8137-1923a9f7d4e1" providerId="ADAL" clId="{0061F0D3-AFD5-41B9-8C79-E613CB82D696}" dt="2020-08-18T12:50:22.687" v="361" actId="962"/>
          <ac:picMkLst>
            <pc:docMk/>
            <pc:sldMk cId="0" sldId="262"/>
            <ac:picMk id="8196" creationId="{79337649-3CCB-41E1-A919-BB4B25EC4B99}"/>
          </ac:picMkLst>
        </pc:picChg>
        <pc:picChg chg="mod">
          <ac:chgData name="Vivienne" userId="a2e8f57f-e086-482b-8137-1923a9f7d4e1" providerId="ADAL" clId="{0061F0D3-AFD5-41B9-8C79-E613CB82D696}" dt="2020-08-18T12:50:27.363" v="385" actId="962"/>
          <ac:picMkLst>
            <pc:docMk/>
            <pc:sldMk cId="0" sldId="262"/>
            <ac:picMk id="8197" creationId="{EEC311E7-A8A9-4592-8941-291E07DAE097}"/>
          </ac:picMkLst>
        </pc:picChg>
      </pc:sldChg>
      <pc:sldChg chg="modSp mod">
        <pc:chgData name="Vivienne" userId="a2e8f57f-e086-482b-8137-1923a9f7d4e1" providerId="ADAL" clId="{0061F0D3-AFD5-41B9-8C79-E613CB82D696}" dt="2020-08-18T12:50:38.157" v="455" actId="962"/>
        <pc:sldMkLst>
          <pc:docMk/>
          <pc:sldMk cId="0" sldId="263"/>
        </pc:sldMkLst>
        <pc:spChg chg="mod">
          <ac:chgData name="Vivienne" userId="a2e8f57f-e086-482b-8137-1923a9f7d4e1" providerId="ADAL" clId="{0061F0D3-AFD5-41B9-8C79-E613CB82D696}" dt="2020-08-18T12:47:55.294" v="11" actId="6549"/>
          <ac:spMkLst>
            <pc:docMk/>
            <pc:sldMk cId="0" sldId="263"/>
            <ac:spMk id="3" creationId="{DF0540E0-2763-4BE7-BAE5-4E9EE64D8CBF}"/>
          </ac:spMkLst>
        </pc:spChg>
        <pc:picChg chg="mod">
          <ac:chgData name="Vivienne" userId="a2e8f57f-e086-482b-8137-1923a9f7d4e1" providerId="ADAL" clId="{0061F0D3-AFD5-41B9-8C79-E613CB82D696}" dt="2020-08-18T12:50:33.718" v="431" actId="962"/>
          <ac:picMkLst>
            <pc:docMk/>
            <pc:sldMk cId="0" sldId="263"/>
            <ac:picMk id="2" creationId="{8094D480-D87D-420E-A63E-30C5A5B9C97F}"/>
          </ac:picMkLst>
        </pc:picChg>
        <pc:picChg chg="mod">
          <ac:chgData name="Vivienne" userId="a2e8f57f-e086-482b-8137-1923a9f7d4e1" providerId="ADAL" clId="{0061F0D3-AFD5-41B9-8C79-E613CB82D696}" dt="2020-08-18T12:50:38.157" v="455" actId="962"/>
          <ac:picMkLst>
            <pc:docMk/>
            <pc:sldMk cId="0" sldId="263"/>
            <ac:picMk id="9220" creationId="{9AFF71BC-E9F4-4422-862F-665C55D650F9}"/>
          </ac:picMkLst>
        </pc:picChg>
      </pc:sldChg>
      <pc:sldChg chg="modSp mod">
        <pc:chgData name="Vivienne" userId="a2e8f57f-e086-482b-8137-1923a9f7d4e1" providerId="ADAL" clId="{0061F0D3-AFD5-41B9-8C79-E613CB82D696}" dt="2020-08-18T12:50:55.011" v="529" actId="962"/>
        <pc:sldMkLst>
          <pc:docMk/>
          <pc:sldMk cId="0" sldId="264"/>
        </pc:sldMkLst>
        <pc:picChg chg="mod">
          <ac:chgData name="Vivienne" userId="a2e8f57f-e086-482b-8137-1923a9f7d4e1" providerId="ADAL" clId="{0061F0D3-AFD5-41B9-8C79-E613CB82D696}" dt="2020-08-18T12:50:50.761" v="505" actId="962"/>
          <ac:picMkLst>
            <pc:docMk/>
            <pc:sldMk cId="0" sldId="264"/>
            <ac:picMk id="2" creationId="{59B8F537-10F1-4385-A8F9-0DCA0EB1A31E}"/>
          </ac:picMkLst>
        </pc:picChg>
        <pc:picChg chg="mod">
          <ac:chgData name="Vivienne" userId="a2e8f57f-e086-482b-8137-1923a9f7d4e1" providerId="ADAL" clId="{0061F0D3-AFD5-41B9-8C79-E613CB82D696}" dt="2020-08-18T12:50:55.011" v="529" actId="962"/>
          <ac:picMkLst>
            <pc:docMk/>
            <pc:sldMk cId="0" sldId="264"/>
            <ac:picMk id="10244" creationId="{473794E6-8134-4C11-90FB-8901A6522C38}"/>
          </ac:picMkLst>
        </pc:picChg>
      </pc:sldChg>
      <pc:sldChg chg="modSp">
        <pc:chgData name="Vivienne" userId="a2e8f57f-e086-482b-8137-1923a9f7d4e1" providerId="ADAL" clId="{0061F0D3-AFD5-41B9-8C79-E613CB82D696}" dt="2020-08-18T12:51:18.447" v="651" actId="962"/>
        <pc:sldMkLst>
          <pc:docMk/>
          <pc:sldMk cId="0" sldId="265"/>
        </pc:sldMkLst>
        <pc:picChg chg="mod">
          <ac:chgData name="Vivienne" userId="a2e8f57f-e086-482b-8137-1923a9f7d4e1" providerId="ADAL" clId="{0061F0D3-AFD5-41B9-8C79-E613CB82D696}" dt="2020-08-18T12:51:18.447" v="651" actId="962"/>
          <ac:picMkLst>
            <pc:docMk/>
            <pc:sldMk cId="0" sldId="265"/>
            <ac:picMk id="12292" creationId="{42062D4F-FE4F-4288-9287-F1C265DA6B79}"/>
          </ac:picMkLst>
        </pc:picChg>
        <pc:picChg chg="mod">
          <ac:chgData name="Vivienne" userId="a2e8f57f-e086-482b-8137-1923a9f7d4e1" providerId="ADAL" clId="{0061F0D3-AFD5-41B9-8C79-E613CB82D696}" dt="2020-08-18T12:51:13.775" v="625" actId="962"/>
          <ac:picMkLst>
            <pc:docMk/>
            <pc:sldMk cId="0" sldId="265"/>
            <ac:picMk id="12293" creationId="{309FEA59-917E-4019-8598-36870F2E472E}"/>
          </ac:picMkLst>
        </pc:picChg>
      </pc:sldChg>
      <pc:sldChg chg="modSp">
        <pc:chgData name="Vivienne" userId="a2e8f57f-e086-482b-8137-1923a9f7d4e1" providerId="ADAL" clId="{0061F0D3-AFD5-41B9-8C79-E613CB82D696}" dt="2020-08-18T12:51:08.344" v="601" actId="962"/>
        <pc:sldMkLst>
          <pc:docMk/>
          <pc:sldMk cId="0" sldId="266"/>
        </pc:sldMkLst>
        <pc:picChg chg="mod">
          <ac:chgData name="Vivienne" userId="a2e8f57f-e086-482b-8137-1923a9f7d4e1" providerId="ADAL" clId="{0061F0D3-AFD5-41B9-8C79-E613CB82D696}" dt="2020-08-18T12:51:04.086" v="577" actId="962"/>
          <ac:picMkLst>
            <pc:docMk/>
            <pc:sldMk cId="0" sldId="266"/>
            <ac:picMk id="11266" creationId="{AB47A3FE-018C-4670-AA9B-1515A9314922}"/>
          </ac:picMkLst>
        </pc:picChg>
        <pc:picChg chg="mod">
          <ac:chgData name="Vivienne" userId="a2e8f57f-e086-482b-8137-1923a9f7d4e1" providerId="ADAL" clId="{0061F0D3-AFD5-41B9-8C79-E613CB82D696}" dt="2020-08-18T12:51:08.344" v="601" actId="962"/>
          <ac:picMkLst>
            <pc:docMk/>
            <pc:sldMk cId="0" sldId="266"/>
            <ac:picMk id="11269" creationId="{254234BD-085E-49AB-9C18-E0631873D030}"/>
          </ac:picMkLst>
        </pc:picChg>
      </pc:sldChg>
      <pc:sldChg chg="modSp">
        <pc:chgData name="Vivienne" userId="a2e8f57f-e086-482b-8137-1923a9f7d4e1" providerId="ADAL" clId="{0061F0D3-AFD5-41B9-8C79-E613CB82D696}" dt="2020-08-18T12:51:30.647" v="737" actId="962"/>
        <pc:sldMkLst>
          <pc:docMk/>
          <pc:sldMk cId="0" sldId="267"/>
        </pc:sldMkLst>
        <pc:picChg chg="mod">
          <ac:chgData name="Vivienne" userId="a2e8f57f-e086-482b-8137-1923a9f7d4e1" providerId="ADAL" clId="{0061F0D3-AFD5-41B9-8C79-E613CB82D696}" dt="2020-08-18T12:51:30.647" v="737" actId="962"/>
          <ac:picMkLst>
            <pc:docMk/>
            <pc:sldMk cId="0" sldId="267"/>
            <ac:picMk id="13317" creationId="{26D8BEA4-4FB7-488B-A6B7-52DA8E7829B5}"/>
          </ac:picMkLst>
        </pc:picChg>
      </pc:sldChg>
      <pc:sldChg chg="modSp mod">
        <pc:chgData name="Vivienne" userId="a2e8f57f-e086-482b-8137-1923a9f7d4e1" providerId="ADAL" clId="{0061F0D3-AFD5-41B9-8C79-E613CB82D696}" dt="2020-08-18T12:50:10.262" v="342" actId="962"/>
        <pc:sldMkLst>
          <pc:docMk/>
          <pc:sldMk cId="0" sldId="268"/>
        </pc:sldMkLst>
        <pc:spChg chg="mod">
          <ac:chgData name="Vivienne" userId="a2e8f57f-e086-482b-8137-1923a9f7d4e1" providerId="ADAL" clId="{0061F0D3-AFD5-41B9-8C79-E613CB82D696}" dt="2020-08-18T12:47:34.858" v="1" actId="255"/>
          <ac:spMkLst>
            <pc:docMk/>
            <pc:sldMk cId="0" sldId="268"/>
            <ac:spMk id="6148" creationId="{61E94D06-9534-496D-BCB2-6960E9137EB0}"/>
          </ac:spMkLst>
        </pc:spChg>
        <pc:picChg chg="mod">
          <ac:chgData name="Vivienne" userId="a2e8f57f-e086-482b-8137-1923a9f7d4e1" providerId="ADAL" clId="{0061F0D3-AFD5-41B9-8C79-E613CB82D696}" dt="2020-08-18T12:50:10.262" v="342" actId="962"/>
          <ac:picMkLst>
            <pc:docMk/>
            <pc:sldMk cId="0" sldId="268"/>
            <ac:picMk id="6147" creationId="{B7F4179C-7F87-474E-B6A9-F6FA51700DC1}"/>
          </ac:picMkLst>
        </pc:picChg>
      </pc:sldChg>
      <pc:sldChg chg="modSp">
        <pc:chgData name="Vivienne" userId="a2e8f57f-e086-482b-8137-1923a9f7d4e1" providerId="ADAL" clId="{0061F0D3-AFD5-41B9-8C79-E613CB82D696}" dt="2020-08-18T12:51:44.550" v="829" actId="962"/>
        <pc:sldMkLst>
          <pc:docMk/>
          <pc:sldMk cId="0" sldId="269"/>
        </pc:sldMkLst>
        <pc:picChg chg="mod">
          <ac:chgData name="Vivienne" userId="a2e8f57f-e086-482b-8137-1923a9f7d4e1" providerId="ADAL" clId="{0061F0D3-AFD5-41B9-8C79-E613CB82D696}" dt="2020-08-18T12:51:44.550" v="829" actId="962"/>
          <ac:picMkLst>
            <pc:docMk/>
            <pc:sldMk cId="0" sldId="269"/>
            <ac:picMk id="14341" creationId="{57055188-E759-429B-BE8F-FCEB78BF4A3A}"/>
          </ac:picMkLst>
        </pc:picChg>
      </pc:sldChg>
      <pc:sldChg chg="modSp">
        <pc:chgData name="Vivienne" userId="a2e8f57f-e086-482b-8137-1923a9f7d4e1" providerId="ADAL" clId="{0061F0D3-AFD5-41B9-8C79-E613CB82D696}" dt="2020-08-18T12:51:50.612" v="851" actId="962"/>
        <pc:sldMkLst>
          <pc:docMk/>
          <pc:sldMk cId="0" sldId="270"/>
        </pc:sldMkLst>
        <pc:picChg chg="mod">
          <ac:chgData name="Vivienne" userId="a2e8f57f-e086-482b-8137-1923a9f7d4e1" providerId="ADAL" clId="{0061F0D3-AFD5-41B9-8C79-E613CB82D696}" dt="2020-08-18T12:51:50.612" v="851" actId="962"/>
          <ac:picMkLst>
            <pc:docMk/>
            <pc:sldMk cId="0" sldId="270"/>
            <ac:picMk id="15365" creationId="{5EE3D4BD-02EB-43E8-8B95-ECC0038EF1E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EEDA40-FFE4-4972-BC46-B85DA70795C1}"/>
              </a:ext>
            </a:extLst>
          </p:cNvPr>
          <p:cNvSpPr>
            <a:spLocks noGrp="1"/>
          </p:cNvSpPr>
          <p:nvPr>
            <p:ph type="dt" sz="half" idx="10"/>
          </p:nvPr>
        </p:nvSpPr>
        <p:spPr/>
        <p:txBody>
          <a:bodyPr/>
          <a:lstStyle>
            <a:lvl1pPr>
              <a:defRPr/>
            </a:lvl1pPr>
          </a:lstStyle>
          <a:p>
            <a:pPr>
              <a:defRPr/>
            </a:pPr>
            <a:fld id="{18548B40-C4A8-495A-B710-B21DEC58CA26}" type="datetimeFigureOut">
              <a:rPr lang="en-GB"/>
              <a:pPr>
                <a:defRPr/>
              </a:pPr>
              <a:t>18/08/2020</a:t>
            </a:fld>
            <a:endParaRPr lang="en-GB"/>
          </a:p>
        </p:txBody>
      </p:sp>
      <p:sp>
        <p:nvSpPr>
          <p:cNvPr id="5" name="Footer Placeholder 4">
            <a:extLst>
              <a:ext uri="{FF2B5EF4-FFF2-40B4-BE49-F238E27FC236}">
                <a16:creationId xmlns:a16="http://schemas.microsoft.com/office/drawing/2014/main" id="{B865261D-F935-4687-8011-9B61F5EFC60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BAA51D0-AE5B-49F0-AE2F-B14FCFEC61BB}"/>
              </a:ext>
            </a:extLst>
          </p:cNvPr>
          <p:cNvSpPr>
            <a:spLocks noGrp="1"/>
          </p:cNvSpPr>
          <p:nvPr>
            <p:ph type="sldNum" sz="quarter" idx="12"/>
          </p:nvPr>
        </p:nvSpPr>
        <p:spPr/>
        <p:txBody>
          <a:bodyPr/>
          <a:lstStyle>
            <a:lvl1pPr>
              <a:defRPr/>
            </a:lvl1pPr>
          </a:lstStyle>
          <a:p>
            <a:pPr>
              <a:defRPr/>
            </a:pPr>
            <a:fld id="{FDE0DC14-C8CD-4972-B445-412BB52136F4}" type="slidenum">
              <a:rPr lang="en-GB" altLang="en-US"/>
              <a:pPr>
                <a:defRPr/>
              </a:pPr>
              <a:t>‹#›</a:t>
            </a:fld>
            <a:endParaRPr lang="en-GB" altLang="en-US"/>
          </a:p>
        </p:txBody>
      </p:sp>
    </p:spTree>
    <p:extLst>
      <p:ext uri="{BB962C8B-B14F-4D97-AF65-F5344CB8AC3E}">
        <p14:creationId xmlns:p14="http://schemas.microsoft.com/office/powerpoint/2010/main" val="165566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43C72-4C58-4617-B160-ED98491CEF76}"/>
              </a:ext>
            </a:extLst>
          </p:cNvPr>
          <p:cNvSpPr>
            <a:spLocks noGrp="1"/>
          </p:cNvSpPr>
          <p:nvPr>
            <p:ph type="dt" sz="half" idx="10"/>
          </p:nvPr>
        </p:nvSpPr>
        <p:spPr/>
        <p:txBody>
          <a:bodyPr/>
          <a:lstStyle>
            <a:lvl1pPr>
              <a:defRPr/>
            </a:lvl1pPr>
          </a:lstStyle>
          <a:p>
            <a:pPr>
              <a:defRPr/>
            </a:pPr>
            <a:fld id="{E4FF9E8C-E6C8-41B6-B63C-EF87DAD7016F}" type="datetimeFigureOut">
              <a:rPr lang="en-GB"/>
              <a:pPr>
                <a:defRPr/>
              </a:pPr>
              <a:t>18/08/2020</a:t>
            </a:fld>
            <a:endParaRPr lang="en-GB"/>
          </a:p>
        </p:txBody>
      </p:sp>
      <p:sp>
        <p:nvSpPr>
          <p:cNvPr id="5" name="Footer Placeholder 4">
            <a:extLst>
              <a:ext uri="{FF2B5EF4-FFF2-40B4-BE49-F238E27FC236}">
                <a16:creationId xmlns:a16="http://schemas.microsoft.com/office/drawing/2014/main" id="{CC91418D-0395-4642-83FC-2707CCBF898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F85A7D0-41B3-47AB-BFCB-C2D79B442A66}"/>
              </a:ext>
            </a:extLst>
          </p:cNvPr>
          <p:cNvSpPr>
            <a:spLocks noGrp="1"/>
          </p:cNvSpPr>
          <p:nvPr>
            <p:ph type="sldNum" sz="quarter" idx="12"/>
          </p:nvPr>
        </p:nvSpPr>
        <p:spPr/>
        <p:txBody>
          <a:bodyPr/>
          <a:lstStyle>
            <a:lvl1pPr>
              <a:defRPr/>
            </a:lvl1pPr>
          </a:lstStyle>
          <a:p>
            <a:pPr>
              <a:defRPr/>
            </a:pPr>
            <a:fld id="{967DA1A8-643A-4495-A9A1-C9A3B79CE054}" type="slidenum">
              <a:rPr lang="en-GB" altLang="en-US"/>
              <a:pPr>
                <a:defRPr/>
              </a:pPr>
              <a:t>‹#›</a:t>
            </a:fld>
            <a:endParaRPr lang="en-GB" altLang="en-US"/>
          </a:p>
        </p:txBody>
      </p:sp>
    </p:spTree>
    <p:extLst>
      <p:ext uri="{BB962C8B-B14F-4D97-AF65-F5344CB8AC3E}">
        <p14:creationId xmlns:p14="http://schemas.microsoft.com/office/powerpoint/2010/main" val="353453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AA3BC-4FD0-497E-8329-DEBC619EE1C8}"/>
              </a:ext>
            </a:extLst>
          </p:cNvPr>
          <p:cNvSpPr>
            <a:spLocks noGrp="1"/>
          </p:cNvSpPr>
          <p:nvPr>
            <p:ph type="dt" sz="half" idx="10"/>
          </p:nvPr>
        </p:nvSpPr>
        <p:spPr/>
        <p:txBody>
          <a:bodyPr/>
          <a:lstStyle>
            <a:lvl1pPr>
              <a:defRPr/>
            </a:lvl1pPr>
          </a:lstStyle>
          <a:p>
            <a:pPr>
              <a:defRPr/>
            </a:pPr>
            <a:fld id="{639B7B84-7786-4972-8F6E-687F8D3CCD55}" type="datetimeFigureOut">
              <a:rPr lang="en-GB"/>
              <a:pPr>
                <a:defRPr/>
              </a:pPr>
              <a:t>18/08/2020</a:t>
            </a:fld>
            <a:endParaRPr lang="en-GB"/>
          </a:p>
        </p:txBody>
      </p:sp>
      <p:sp>
        <p:nvSpPr>
          <p:cNvPr id="5" name="Footer Placeholder 4">
            <a:extLst>
              <a:ext uri="{FF2B5EF4-FFF2-40B4-BE49-F238E27FC236}">
                <a16:creationId xmlns:a16="http://schemas.microsoft.com/office/drawing/2014/main" id="{C8CEACE4-5BB8-4DDF-A9A2-B26F05BE85A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125FEF3-A50F-4305-AC61-361143CF5A7F}"/>
              </a:ext>
            </a:extLst>
          </p:cNvPr>
          <p:cNvSpPr>
            <a:spLocks noGrp="1"/>
          </p:cNvSpPr>
          <p:nvPr>
            <p:ph type="sldNum" sz="quarter" idx="12"/>
          </p:nvPr>
        </p:nvSpPr>
        <p:spPr/>
        <p:txBody>
          <a:bodyPr/>
          <a:lstStyle>
            <a:lvl1pPr>
              <a:defRPr/>
            </a:lvl1pPr>
          </a:lstStyle>
          <a:p>
            <a:pPr>
              <a:defRPr/>
            </a:pPr>
            <a:fld id="{645F4D56-CA03-4D2B-BA53-59FDC0659617}" type="slidenum">
              <a:rPr lang="en-GB" altLang="en-US"/>
              <a:pPr>
                <a:defRPr/>
              </a:pPr>
              <a:t>‹#›</a:t>
            </a:fld>
            <a:endParaRPr lang="en-GB" altLang="en-US"/>
          </a:p>
        </p:txBody>
      </p:sp>
    </p:spTree>
    <p:extLst>
      <p:ext uri="{BB962C8B-B14F-4D97-AF65-F5344CB8AC3E}">
        <p14:creationId xmlns:p14="http://schemas.microsoft.com/office/powerpoint/2010/main" val="3286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83B89-A906-4A9E-AAF6-FF269D886358}"/>
              </a:ext>
            </a:extLst>
          </p:cNvPr>
          <p:cNvSpPr>
            <a:spLocks noGrp="1"/>
          </p:cNvSpPr>
          <p:nvPr>
            <p:ph type="dt" sz="half" idx="10"/>
          </p:nvPr>
        </p:nvSpPr>
        <p:spPr/>
        <p:txBody>
          <a:bodyPr/>
          <a:lstStyle>
            <a:lvl1pPr>
              <a:defRPr/>
            </a:lvl1pPr>
          </a:lstStyle>
          <a:p>
            <a:pPr>
              <a:defRPr/>
            </a:pPr>
            <a:fld id="{C0E0BF9E-C8E6-468A-8320-DDD4C279FD82}" type="datetimeFigureOut">
              <a:rPr lang="en-GB"/>
              <a:pPr>
                <a:defRPr/>
              </a:pPr>
              <a:t>18/08/2020</a:t>
            </a:fld>
            <a:endParaRPr lang="en-GB"/>
          </a:p>
        </p:txBody>
      </p:sp>
      <p:sp>
        <p:nvSpPr>
          <p:cNvPr id="5" name="Footer Placeholder 4">
            <a:extLst>
              <a:ext uri="{FF2B5EF4-FFF2-40B4-BE49-F238E27FC236}">
                <a16:creationId xmlns:a16="http://schemas.microsoft.com/office/drawing/2014/main" id="{175E7A11-805C-4368-8408-A0DA894529B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770E7F-3F2D-402F-9B4B-09234E0C8DC9}"/>
              </a:ext>
            </a:extLst>
          </p:cNvPr>
          <p:cNvSpPr>
            <a:spLocks noGrp="1"/>
          </p:cNvSpPr>
          <p:nvPr>
            <p:ph type="sldNum" sz="quarter" idx="12"/>
          </p:nvPr>
        </p:nvSpPr>
        <p:spPr/>
        <p:txBody>
          <a:bodyPr/>
          <a:lstStyle>
            <a:lvl1pPr>
              <a:defRPr/>
            </a:lvl1pPr>
          </a:lstStyle>
          <a:p>
            <a:pPr>
              <a:defRPr/>
            </a:pPr>
            <a:fld id="{A328A648-29DE-47AB-8390-BA6FF78A9F5A}" type="slidenum">
              <a:rPr lang="en-GB" altLang="en-US"/>
              <a:pPr>
                <a:defRPr/>
              </a:pPr>
              <a:t>‹#›</a:t>
            </a:fld>
            <a:endParaRPr lang="en-GB" altLang="en-US"/>
          </a:p>
        </p:txBody>
      </p:sp>
    </p:spTree>
    <p:extLst>
      <p:ext uri="{BB962C8B-B14F-4D97-AF65-F5344CB8AC3E}">
        <p14:creationId xmlns:p14="http://schemas.microsoft.com/office/powerpoint/2010/main" val="204979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FD826-C449-4DE0-ADB5-2A83F53F9160}"/>
              </a:ext>
            </a:extLst>
          </p:cNvPr>
          <p:cNvSpPr>
            <a:spLocks noGrp="1"/>
          </p:cNvSpPr>
          <p:nvPr>
            <p:ph type="dt" sz="half" idx="10"/>
          </p:nvPr>
        </p:nvSpPr>
        <p:spPr/>
        <p:txBody>
          <a:bodyPr/>
          <a:lstStyle>
            <a:lvl1pPr>
              <a:defRPr/>
            </a:lvl1pPr>
          </a:lstStyle>
          <a:p>
            <a:pPr>
              <a:defRPr/>
            </a:pPr>
            <a:fld id="{5F858101-2B8D-4B03-8F42-F06CA3C5B13B}" type="datetimeFigureOut">
              <a:rPr lang="en-GB"/>
              <a:pPr>
                <a:defRPr/>
              </a:pPr>
              <a:t>18/08/2020</a:t>
            </a:fld>
            <a:endParaRPr lang="en-GB"/>
          </a:p>
        </p:txBody>
      </p:sp>
      <p:sp>
        <p:nvSpPr>
          <p:cNvPr id="5" name="Footer Placeholder 4">
            <a:extLst>
              <a:ext uri="{FF2B5EF4-FFF2-40B4-BE49-F238E27FC236}">
                <a16:creationId xmlns:a16="http://schemas.microsoft.com/office/drawing/2014/main" id="{A51A847E-0F81-49B1-A951-65D4E151BA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15D3A08-D3F0-4B9A-BEF0-88C1C084F58A}"/>
              </a:ext>
            </a:extLst>
          </p:cNvPr>
          <p:cNvSpPr>
            <a:spLocks noGrp="1"/>
          </p:cNvSpPr>
          <p:nvPr>
            <p:ph type="sldNum" sz="quarter" idx="12"/>
          </p:nvPr>
        </p:nvSpPr>
        <p:spPr/>
        <p:txBody>
          <a:bodyPr/>
          <a:lstStyle>
            <a:lvl1pPr>
              <a:defRPr/>
            </a:lvl1pPr>
          </a:lstStyle>
          <a:p>
            <a:pPr>
              <a:defRPr/>
            </a:pPr>
            <a:fld id="{6196DD09-EE69-4A16-90D2-E74EFC705DAD}" type="slidenum">
              <a:rPr lang="en-GB" altLang="en-US"/>
              <a:pPr>
                <a:defRPr/>
              </a:pPr>
              <a:t>‹#›</a:t>
            </a:fld>
            <a:endParaRPr lang="en-GB" altLang="en-US"/>
          </a:p>
        </p:txBody>
      </p:sp>
    </p:spTree>
    <p:extLst>
      <p:ext uri="{BB962C8B-B14F-4D97-AF65-F5344CB8AC3E}">
        <p14:creationId xmlns:p14="http://schemas.microsoft.com/office/powerpoint/2010/main" val="224131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6B745F3-7815-47D6-8AF0-A1DE62F0E5E5}"/>
              </a:ext>
            </a:extLst>
          </p:cNvPr>
          <p:cNvSpPr>
            <a:spLocks noGrp="1"/>
          </p:cNvSpPr>
          <p:nvPr>
            <p:ph type="dt" sz="half" idx="10"/>
          </p:nvPr>
        </p:nvSpPr>
        <p:spPr/>
        <p:txBody>
          <a:bodyPr/>
          <a:lstStyle>
            <a:lvl1pPr>
              <a:defRPr/>
            </a:lvl1pPr>
          </a:lstStyle>
          <a:p>
            <a:pPr>
              <a:defRPr/>
            </a:pPr>
            <a:fld id="{69C74FB1-0223-45E6-B864-3EE182D46D95}" type="datetimeFigureOut">
              <a:rPr lang="en-GB"/>
              <a:pPr>
                <a:defRPr/>
              </a:pPr>
              <a:t>18/08/2020</a:t>
            </a:fld>
            <a:endParaRPr lang="en-GB"/>
          </a:p>
        </p:txBody>
      </p:sp>
      <p:sp>
        <p:nvSpPr>
          <p:cNvPr id="6" name="Footer Placeholder 4">
            <a:extLst>
              <a:ext uri="{FF2B5EF4-FFF2-40B4-BE49-F238E27FC236}">
                <a16:creationId xmlns:a16="http://schemas.microsoft.com/office/drawing/2014/main" id="{039620B1-210C-43AA-AC4E-42CE6732693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A73FF48-9221-4F09-ADB6-23F67DFCF291}"/>
              </a:ext>
            </a:extLst>
          </p:cNvPr>
          <p:cNvSpPr>
            <a:spLocks noGrp="1"/>
          </p:cNvSpPr>
          <p:nvPr>
            <p:ph type="sldNum" sz="quarter" idx="12"/>
          </p:nvPr>
        </p:nvSpPr>
        <p:spPr/>
        <p:txBody>
          <a:bodyPr/>
          <a:lstStyle>
            <a:lvl1pPr>
              <a:defRPr/>
            </a:lvl1pPr>
          </a:lstStyle>
          <a:p>
            <a:pPr>
              <a:defRPr/>
            </a:pPr>
            <a:fld id="{007C5FC5-7DEB-41D6-A030-7714F5397BB4}" type="slidenum">
              <a:rPr lang="en-GB" altLang="en-US"/>
              <a:pPr>
                <a:defRPr/>
              </a:pPr>
              <a:t>‹#›</a:t>
            </a:fld>
            <a:endParaRPr lang="en-GB" altLang="en-US"/>
          </a:p>
        </p:txBody>
      </p:sp>
    </p:spTree>
    <p:extLst>
      <p:ext uri="{BB962C8B-B14F-4D97-AF65-F5344CB8AC3E}">
        <p14:creationId xmlns:p14="http://schemas.microsoft.com/office/powerpoint/2010/main" val="313118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E03E427-5088-4821-9D13-D2569067EB1B}"/>
              </a:ext>
            </a:extLst>
          </p:cNvPr>
          <p:cNvSpPr>
            <a:spLocks noGrp="1"/>
          </p:cNvSpPr>
          <p:nvPr>
            <p:ph type="dt" sz="half" idx="10"/>
          </p:nvPr>
        </p:nvSpPr>
        <p:spPr/>
        <p:txBody>
          <a:bodyPr/>
          <a:lstStyle>
            <a:lvl1pPr>
              <a:defRPr/>
            </a:lvl1pPr>
          </a:lstStyle>
          <a:p>
            <a:pPr>
              <a:defRPr/>
            </a:pPr>
            <a:fld id="{2A66886F-599E-4E32-8B6E-E1ACC18434F2}" type="datetimeFigureOut">
              <a:rPr lang="en-GB"/>
              <a:pPr>
                <a:defRPr/>
              </a:pPr>
              <a:t>18/08/2020</a:t>
            </a:fld>
            <a:endParaRPr lang="en-GB"/>
          </a:p>
        </p:txBody>
      </p:sp>
      <p:sp>
        <p:nvSpPr>
          <p:cNvPr id="8" name="Footer Placeholder 4">
            <a:extLst>
              <a:ext uri="{FF2B5EF4-FFF2-40B4-BE49-F238E27FC236}">
                <a16:creationId xmlns:a16="http://schemas.microsoft.com/office/drawing/2014/main" id="{DF1E17EC-143E-43D3-8EBB-F1B7CB324AA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4D36EE7-D189-48D5-8097-72C7216A8465}"/>
              </a:ext>
            </a:extLst>
          </p:cNvPr>
          <p:cNvSpPr>
            <a:spLocks noGrp="1"/>
          </p:cNvSpPr>
          <p:nvPr>
            <p:ph type="sldNum" sz="quarter" idx="12"/>
          </p:nvPr>
        </p:nvSpPr>
        <p:spPr/>
        <p:txBody>
          <a:bodyPr/>
          <a:lstStyle>
            <a:lvl1pPr>
              <a:defRPr/>
            </a:lvl1pPr>
          </a:lstStyle>
          <a:p>
            <a:pPr>
              <a:defRPr/>
            </a:pPr>
            <a:fld id="{4A32C175-E4B7-44AE-ADAD-7D2D38271A07}" type="slidenum">
              <a:rPr lang="en-GB" altLang="en-US"/>
              <a:pPr>
                <a:defRPr/>
              </a:pPr>
              <a:t>‹#›</a:t>
            </a:fld>
            <a:endParaRPr lang="en-GB" altLang="en-US"/>
          </a:p>
        </p:txBody>
      </p:sp>
    </p:spTree>
    <p:extLst>
      <p:ext uri="{BB962C8B-B14F-4D97-AF65-F5344CB8AC3E}">
        <p14:creationId xmlns:p14="http://schemas.microsoft.com/office/powerpoint/2010/main" val="43540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33B4552-9DD4-42DA-AB77-9261CADE2457}"/>
              </a:ext>
            </a:extLst>
          </p:cNvPr>
          <p:cNvSpPr>
            <a:spLocks noGrp="1"/>
          </p:cNvSpPr>
          <p:nvPr>
            <p:ph type="dt" sz="half" idx="10"/>
          </p:nvPr>
        </p:nvSpPr>
        <p:spPr/>
        <p:txBody>
          <a:bodyPr/>
          <a:lstStyle>
            <a:lvl1pPr>
              <a:defRPr/>
            </a:lvl1pPr>
          </a:lstStyle>
          <a:p>
            <a:pPr>
              <a:defRPr/>
            </a:pPr>
            <a:fld id="{8E2F2F97-B024-411B-B63B-D26868673CFE}" type="datetimeFigureOut">
              <a:rPr lang="en-GB"/>
              <a:pPr>
                <a:defRPr/>
              </a:pPr>
              <a:t>18/08/2020</a:t>
            </a:fld>
            <a:endParaRPr lang="en-GB"/>
          </a:p>
        </p:txBody>
      </p:sp>
      <p:sp>
        <p:nvSpPr>
          <p:cNvPr id="4" name="Footer Placeholder 4">
            <a:extLst>
              <a:ext uri="{FF2B5EF4-FFF2-40B4-BE49-F238E27FC236}">
                <a16:creationId xmlns:a16="http://schemas.microsoft.com/office/drawing/2014/main" id="{BA10D051-14AF-417D-A6C0-E2AC9FDA5ED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7A81919-696F-4EA6-BE38-FC9DA866D3DC}"/>
              </a:ext>
            </a:extLst>
          </p:cNvPr>
          <p:cNvSpPr>
            <a:spLocks noGrp="1"/>
          </p:cNvSpPr>
          <p:nvPr>
            <p:ph type="sldNum" sz="quarter" idx="12"/>
          </p:nvPr>
        </p:nvSpPr>
        <p:spPr/>
        <p:txBody>
          <a:bodyPr/>
          <a:lstStyle>
            <a:lvl1pPr>
              <a:defRPr/>
            </a:lvl1pPr>
          </a:lstStyle>
          <a:p>
            <a:pPr>
              <a:defRPr/>
            </a:pPr>
            <a:fld id="{C9E06DB1-4AA1-4707-8EFE-ABE0092CF719}" type="slidenum">
              <a:rPr lang="en-GB" altLang="en-US"/>
              <a:pPr>
                <a:defRPr/>
              </a:pPr>
              <a:t>‹#›</a:t>
            </a:fld>
            <a:endParaRPr lang="en-GB" altLang="en-US"/>
          </a:p>
        </p:txBody>
      </p:sp>
    </p:spTree>
    <p:extLst>
      <p:ext uri="{BB962C8B-B14F-4D97-AF65-F5344CB8AC3E}">
        <p14:creationId xmlns:p14="http://schemas.microsoft.com/office/powerpoint/2010/main" val="179482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CFAB4-5B7D-4BCE-8AA3-70A69440BE10}"/>
              </a:ext>
            </a:extLst>
          </p:cNvPr>
          <p:cNvSpPr>
            <a:spLocks noGrp="1"/>
          </p:cNvSpPr>
          <p:nvPr>
            <p:ph type="dt" sz="half" idx="10"/>
          </p:nvPr>
        </p:nvSpPr>
        <p:spPr/>
        <p:txBody>
          <a:bodyPr/>
          <a:lstStyle>
            <a:lvl1pPr>
              <a:defRPr/>
            </a:lvl1pPr>
          </a:lstStyle>
          <a:p>
            <a:pPr>
              <a:defRPr/>
            </a:pPr>
            <a:fld id="{D79B50A2-4397-4A4E-B7D4-E8ED22C46570}" type="datetimeFigureOut">
              <a:rPr lang="en-GB"/>
              <a:pPr>
                <a:defRPr/>
              </a:pPr>
              <a:t>18/08/2020</a:t>
            </a:fld>
            <a:endParaRPr lang="en-GB"/>
          </a:p>
        </p:txBody>
      </p:sp>
      <p:sp>
        <p:nvSpPr>
          <p:cNvPr id="3" name="Footer Placeholder 4">
            <a:extLst>
              <a:ext uri="{FF2B5EF4-FFF2-40B4-BE49-F238E27FC236}">
                <a16:creationId xmlns:a16="http://schemas.microsoft.com/office/drawing/2014/main" id="{94E9913E-8AE7-42D6-ACEB-95DDADBDC71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633F09A-BDE8-40A8-BF1E-F3BEFFC579D7}"/>
              </a:ext>
            </a:extLst>
          </p:cNvPr>
          <p:cNvSpPr>
            <a:spLocks noGrp="1"/>
          </p:cNvSpPr>
          <p:nvPr>
            <p:ph type="sldNum" sz="quarter" idx="12"/>
          </p:nvPr>
        </p:nvSpPr>
        <p:spPr/>
        <p:txBody>
          <a:bodyPr/>
          <a:lstStyle>
            <a:lvl1pPr>
              <a:defRPr/>
            </a:lvl1pPr>
          </a:lstStyle>
          <a:p>
            <a:pPr>
              <a:defRPr/>
            </a:pPr>
            <a:fld id="{FF4A9A2B-D784-4BAF-98DB-2882E608D85E}" type="slidenum">
              <a:rPr lang="en-GB" altLang="en-US"/>
              <a:pPr>
                <a:defRPr/>
              </a:pPr>
              <a:t>‹#›</a:t>
            </a:fld>
            <a:endParaRPr lang="en-GB" altLang="en-US"/>
          </a:p>
        </p:txBody>
      </p:sp>
    </p:spTree>
    <p:extLst>
      <p:ext uri="{BB962C8B-B14F-4D97-AF65-F5344CB8AC3E}">
        <p14:creationId xmlns:p14="http://schemas.microsoft.com/office/powerpoint/2010/main" val="21578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E651C5-A049-442A-A71F-A75FF7593246}"/>
              </a:ext>
            </a:extLst>
          </p:cNvPr>
          <p:cNvSpPr>
            <a:spLocks noGrp="1"/>
          </p:cNvSpPr>
          <p:nvPr>
            <p:ph type="dt" sz="half" idx="10"/>
          </p:nvPr>
        </p:nvSpPr>
        <p:spPr/>
        <p:txBody>
          <a:bodyPr/>
          <a:lstStyle>
            <a:lvl1pPr>
              <a:defRPr/>
            </a:lvl1pPr>
          </a:lstStyle>
          <a:p>
            <a:pPr>
              <a:defRPr/>
            </a:pPr>
            <a:fld id="{B56BC181-9114-422C-9492-E8FF1EDD1954}" type="datetimeFigureOut">
              <a:rPr lang="en-GB"/>
              <a:pPr>
                <a:defRPr/>
              </a:pPr>
              <a:t>18/08/2020</a:t>
            </a:fld>
            <a:endParaRPr lang="en-GB"/>
          </a:p>
        </p:txBody>
      </p:sp>
      <p:sp>
        <p:nvSpPr>
          <p:cNvPr id="6" name="Footer Placeholder 4">
            <a:extLst>
              <a:ext uri="{FF2B5EF4-FFF2-40B4-BE49-F238E27FC236}">
                <a16:creationId xmlns:a16="http://schemas.microsoft.com/office/drawing/2014/main" id="{0B2BB260-9669-4DA7-B3EE-DC1D17372D8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B9DAFD6-F4C1-4D22-9A43-F9A6FC55479D}"/>
              </a:ext>
            </a:extLst>
          </p:cNvPr>
          <p:cNvSpPr>
            <a:spLocks noGrp="1"/>
          </p:cNvSpPr>
          <p:nvPr>
            <p:ph type="sldNum" sz="quarter" idx="12"/>
          </p:nvPr>
        </p:nvSpPr>
        <p:spPr/>
        <p:txBody>
          <a:bodyPr/>
          <a:lstStyle>
            <a:lvl1pPr>
              <a:defRPr/>
            </a:lvl1pPr>
          </a:lstStyle>
          <a:p>
            <a:pPr>
              <a:defRPr/>
            </a:pPr>
            <a:fld id="{08FBA623-D6FC-488E-BD39-9BC6C4B4B7EB}" type="slidenum">
              <a:rPr lang="en-GB" altLang="en-US"/>
              <a:pPr>
                <a:defRPr/>
              </a:pPr>
              <a:t>‹#›</a:t>
            </a:fld>
            <a:endParaRPr lang="en-GB" altLang="en-US"/>
          </a:p>
        </p:txBody>
      </p:sp>
    </p:spTree>
    <p:extLst>
      <p:ext uri="{BB962C8B-B14F-4D97-AF65-F5344CB8AC3E}">
        <p14:creationId xmlns:p14="http://schemas.microsoft.com/office/powerpoint/2010/main" val="278524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BE7EA2-3E45-4E7E-BBC9-7855FBBFDD8B}"/>
              </a:ext>
            </a:extLst>
          </p:cNvPr>
          <p:cNvSpPr>
            <a:spLocks noGrp="1"/>
          </p:cNvSpPr>
          <p:nvPr>
            <p:ph type="dt" sz="half" idx="10"/>
          </p:nvPr>
        </p:nvSpPr>
        <p:spPr/>
        <p:txBody>
          <a:bodyPr/>
          <a:lstStyle>
            <a:lvl1pPr>
              <a:defRPr/>
            </a:lvl1pPr>
          </a:lstStyle>
          <a:p>
            <a:pPr>
              <a:defRPr/>
            </a:pPr>
            <a:fld id="{81FB9060-0C67-4F79-83B6-D2F6B7AF1A1A}" type="datetimeFigureOut">
              <a:rPr lang="en-GB"/>
              <a:pPr>
                <a:defRPr/>
              </a:pPr>
              <a:t>18/08/2020</a:t>
            </a:fld>
            <a:endParaRPr lang="en-GB"/>
          </a:p>
        </p:txBody>
      </p:sp>
      <p:sp>
        <p:nvSpPr>
          <p:cNvPr id="6" name="Footer Placeholder 4">
            <a:extLst>
              <a:ext uri="{FF2B5EF4-FFF2-40B4-BE49-F238E27FC236}">
                <a16:creationId xmlns:a16="http://schemas.microsoft.com/office/drawing/2014/main" id="{8FD79518-DFCE-4DDD-90F6-EEA779AA147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B32E83C-8C6E-4A67-B07F-FDE3DB52A050}"/>
              </a:ext>
            </a:extLst>
          </p:cNvPr>
          <p:cNvSpPr>
            <a:spLocks noGrp="1"/>
          </p:cNvSpPr>
          <p:nvPr>
            <p:ph type="sldNum" sz="quarter" idx="12"/>
          </p:nvPr>
        </p:nvSpPr>
        <p:spPr/>
        <p:txBody>
          <a:bodyPr/>
          <a:lstStyle>
            <a:lvl1pPr>
              <a:defRPr/>
            </a:lvl1pPr>
          </a:lstStyle>
          <a:p>
            <a:pPr>
              <a:defRPr/>
            </a:pPr>
            <a:fld id="{E3A4EF32-E55A-4A3F-9A20-7958D54BBD4A}" type="slidenum">
              <a:rPr lang="en-GB" altLang="en-US"/>
              <a:pPr>
                <a:defRPr/>
              </a:pPr>
              <a:t>‹#›</a:t>
            </a:fld>
            <a:endParaRPr lang="en-GB" altLang="en-US"/>
          </a:p>
        </p:txBody>
      </p:sp>
    </p:spTree>
    <p:extLst>
      <p:ext uri="{BB962C8B-B14F-4D97-AF65-F5344CB8AC3E}">
        <p14:creationId xmlns:p14="http://schemas.microsoft.com/office/powerpoint/2010/main" val="34579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B4FE0E-C68E-41BF-98AA-AEEBAC5A740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3432C78-B661-4582-8B81-AF1E0EB8195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FB6C9CF-024E-49AF-A44A-29464E482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A5C0069-3450-452D-83CA-E7A335AA325E}" type="datetimeFigureOut">
              <a:rPr lang="en-GB"/>
              <a:pPr>
                <a:defRPr/>
              </a:pPr>
              <a:t>18/08/2020</a:t>
            </a:fld>
            <a:endParaRPr lang="en-GB"/>
          </a:p>
        </p:txBody>
      </p:sp>
      <p:sp>
        <p:nvSpPr>
          <p:cNvPr id="5" name="Footer Placeholder 4">
            <a:extLst>
              <a:ext uri="{FF2B5EF4-FFF2-40B4-BE49-F238E27FC236}">
                <a16:creationId xmlns:a16="http://schemas.microsoft.com/office/drawing/2014/main" id="{82870586-FB75-432C-A800-12511932B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A6412E60-68C9-4CB7-B764-B63B4473624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470111B-2F9D-48BF-8E18-CBD140993CA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3CF198F-042D-4F03-B9F1-80EC5608DE71}"/>
              </a:ext>
            </a:extLst>
          </p:cNvPr>
          <p:cNvSpPr>
            <a:spLocks noGrp="1"/>
          </p:cNvSpPr>
          <p:nvPr>
            <p:ph type="ctrTitle"/>
          </p:nvPr>
        </p:nvSpPr>
        <p:spPr>
          <a:xfrm>
            <a:off x="1524000" y="3208338"/>
            <a:ext cx="9144000" cy="2387600"/>
          </a:xfrm>
        </p:spPr>
        <p:txBody>
          <a:bodyPr/>
          <a:lstStyle/>
          <a:p>
            <a:pPr eaLnBrk="1" hangingPunct="1"/>
            <a:r>
              <a:rPr lang="en-GB" altLang="en-US" dirty="0">
                <a:latin typeface="Arial Rounded MT Bold" panose="020F0704030504030204" pitchFamily="34" charset="0"/>
              </a:rPr>
              <a:t>Discovering where in atlases</a:t>
            </a:r>
            <a:br>
              <a:rPr lang="en-GB" altLang="en-US" dirty="0">
                <a:latin typeface="Arial Rounded MT Bold" panose="020F0704030504030204" pitchFamily="34" charset="0"/>
              </a:rPr>
            </a:br>
            <a:endParaRPr lang="en-GB" altLang="en-US" dirty="0">
              <a:latin typeface="Arial Rounded MT Bold" panose="020F0704030504030204" pitchFamily="34" charset="0"/>
            </a:endParaRPr>
          </a:p>
        </p:txBody>
      </p:sp>
      <p:pic>
        <p:nvPicPr>
          <p:cNvPr id="2051" name="Picture 4">
            <a:extLst>
              <a:ext uri="{FF2B5EF4-FFF2-40B4-BE49-F238E27FC236}">
                <a16:creationId xmlns:a16="http://schemas.microsoft.com/office/drawing/2014/main" id="{4BA622D3-3C4C-4129-962B-31F8A4706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 y="747713"/>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ap of South America">
            <a:extLst>
              <a:ext uri="{FF2B5EF4-FFF2-40B4-BE49-F238E27FC236}">
                <a16:creationId xmlns:a16="http://schemas.microsoft.com/office/drawing/2014/main" id="{AB47A3FE-018C-4670-AA9B-1515A93149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0728"/>
            <a:ext cx="12331696"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36927D50-D581-4C2B-8169-774C629D21EB}"/>
              </a:ext>
            </a:extLst>
          </p:cNvPr>
          <p:cNvSpPr>
            <a:spLocks noGrp="1"/>
          </p:cNvSpPr>
          <p:nvPr>
            <p:ph type="title"/>
          </p:nvPr>
        </p:nvSpPr>
        <p:spPr/>
        <p:txBody>
          <a:bodyPr/>
          <a:lstStyle/>
          <a:p>
            <a:pPr algn="ctr" eaLnBrk="1" hangingPunct="1"/>
            <a:r>
              <a:rPr lang="en-GB" altLang="en-US" dirty="0">
                <a:latin typeface="Arial Rounded MT Bold" panose="020F0704030504030204" pitchFamily="34" charset="0"/>
              </a:rPr>
              <a:t>Which direction did I go?</a:t>
            </a:r>
          </a:p>
        </p:txBody>
      </p:sp>
      <p:sp>
        <p:nvSpPr>
          <p:cNvPr id="3" name="Content Placeholder 2">
            <a:extLst>
              <a:ext uri="{FF2B5EF4-FFF2-40B4-BE49-F238E27FC236}">
                <a16:creationId xmlns:a16="http://schemas.microsoft.com/office/drawing/2014/main" id="{AAA5EFE6-7B16-4485-9296-1A9154334155}"/>
              </a:ext>
            </a:extLst>
          </p:cNvPr>
          <p:cNvSpPr>
            <a:spLocks noGrp="1"/>
          </p:cNvSpPr>
          <p:nvPr>
            <p:ph idx="1"/>
          </p:nvPr>
        </p:nvSpPr>
        <p:spPr>
          <a:xfrm>
            <a:off x="4222750" y="1690687"/>
            <a:ext cx="3170238" cy="1722438"/>
          </a:xfrm>
          <a:solidFill>
            <a:schemeClr val="accent6">
              <a:lumMod val="20000"/>
              <a:lumOff val="80000"/>
            </a:schemeClr>
          </a:solidFill>
        </p:spPr>
        <p:txBody>
          <a:bodyPr>
            <a:normAutofit/>
          </a:bodyPr>
          <a:lstStyle/>
          <a:p>
            <a:pPr eaLnBrk="1" hangingPunct="1">
              <a:lnSpc>
                <a:spcPct val="80000"/>
              </a:lnSpc>
              <a:defRPr/>
            </a:pPr>
            <a:r>
              <a:rPr lang="en-GB" altLang="en-US" dirty="0"/>
              <a:t>Started in Santiago in Chile.</a:t>
            </a:r>
          </a:p>
          <a:p>
            <a:pPr eaLnBrk="1" hangingPunct="1">
              <a:lnSpc>
                <a:spcPct val="80000"/>
              </a:lnSpc>
              <a:defRPr/>
            </a:pPr>
            <a:r>
              <a:rPr lang="en-GB" altLang="en-US" dirty="0"/>
              <a:t>Flew to Buenos Aires in Argentina.</a:t>
            </a:r>
          </a:p>
          <a:p>
            <a:pPr eaLnBrk="1" hangingPunct="1">
              <a:lnSpc>
                <a:spcPct val="80000"/>
              </a:lnSpc>
              <a:defRPr/>
            </a:pPr>
            <a:endParaRPr lang="en-GB" altLang="en-US" dirty="0"/>
          </a:p>
          <a:p>
            <a:pPr eaLnBrk="1" hangingPunct="1">
              <a:lnSpc>
                <a:spcPct val="80000"/>
              </a:lnSpc>
              <a:buFont typeface="Arial" panose="020B0604020202020204" pitchFamily="34" charset="0"/>
              <a:buNone/>
              <a:defRPr/>
            </a:pPr>
            <a:endParaRPr lang="en-GB" altLang="en-US" dirty="0"/>
          </a:p>
        </p:txBody>
      </p:sp>
      <p:pic>
        <p:nvPicPr>
          <p:cNvPr id="11269" name="Content Placeholder 4" descr="compass icon">
            <a:extLst>
              <a:ext uri="{FF2B5EF4-FFF2-40B4-BE49-F238E27FC236}">
                <a16:creationId xmlns:a16="http://schemas.microsoft.com/office/drawing/2014/main" id="{254234BD-085E-49AB-9C18-E0631873D030}"/>
              </a:ext>
            </a:extLst>
          </p:cNvPr>
          <p:cNvPicPr>
            <a:picLocks noChangeAspect="1"/>
          </p:cNvPicPr>
          <p:nvPr/>
        </p:nvPicPr>
        <p:blipFill>
          <a:blip r:embed="rId3">
            <a:extLst>
              <a:ext uri="{28A0092B-C50C-407E-A947-70E740481C1C}">
                <a14:useLocalDpi xmlns:a14="http://schemas.microsoft.com/office/drawing/2010/main" val="0"/>
              </a:ext>
            </a:extLst>
          </a:blip>
          <a:srcRect l="5508" r="5795" b="14384"/>
          <a:stretch>
            <a:fillRect/>
          </a:stretch>
        </p:blipFill>
        <p:spPr bwMode="auto">
          <a:xfrm>
            <a:off x="2789238" y="4164384"/>
            <a:ext cx="2412682" cy="232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6197530-3351-4F28-9102-4CFE5C6CFBDE}"/>
              </a:ext>
            </a:extLst>
          </p:cNvPr>
          <p:cNvSpPr>
            <a:spLocks noGrp="1"/>
          </p:cNvSpPr>
          <p:nvPr>
            <p:ph type="title"/>
          </p:nvPr>
        </p:nvSpPr>
        <p:spPr>
          <a:xfrm>
            <a:off x="6985953" y="355123"/>
            <a:ext cx="4912360" cy="1223328"/>
          </a:xfrm>
        </p:spPr>
        <p:txBody>
          <a:bodyPr/>
          <a:lstStyle/>
          <a:p>
            <a:pPr algn="ctr" eaLnBrk="1" hangingPunct="1"/>
            <a:r>
              <a:rPr lang="en-GB" altLang="en-US" dirty="0">
                <a:latin typeface="Arial Rounded MT Bold" panose="020F0704030504030204" pitchFamily="34" charset="0"/>
              </a:rPr>
              <a:t>Which direction did I go?</a:t>
            </a:r>
          </a:p>
        </p:txBody>
      </p:sp>
      <p:sp>
        <p:nvSpPr>
          <p:cNvPr id="12291" name="Content Placeholder 2">
            <a:extLst>
              <a:ext uri="{FF2B5EF4-FFF2-40B4-BE49-F238E27FC236}">
                <a16:creationId xmlns:a16="http://schemas.microsoft.com/office/drawing/2014/main" id="{70F3A08A-0B4B-4B46-8949-AD61B81CB94D}"/>
              </a:ext>
            </a:extLst>
          </p:cNvPr>
          <p:cNvSpPr>
            <a:spLocks noGrp="1"/>
          </p:cNvSpPr>
          <p:nvPr>
            <p:ph idx="1"/>
          </p:nvPr>
        </p:nvSpPr>
        <p:spPr>
          <a:xfrm>
            <a:off x="7623175" y="2006600"/>
            <a:ext cx="4275138" cy="4170363"/>
          </a:xfrm>
        </p:spPr>
        <p:txBody>
          <a:bodyPr/>
          <a:lstStyle/>
          <a:p>
            <a:pPr eaLnBrk="1" hangingPunct="1"/>
            <a:r>
              <a:rPr lang="en-GB" altLang="en-US" dirty="0"/>
              <a:t>Started in Venice.</a:t>
            </a:r>
          </a:p>
          <a:p>
            <a:pPr eaLnBrk="1" hangingPunct="1"/>
            <a:r>
              <a:rPr lang="en-GB" altLang="en-US" dirty="0"/>
              <a:t>Went to San Marino.</a:t>
            </a:r>
          </a:p>
          <a:p>
            <a:pPr eaLnBrk="1" hangingPunct="1"/>
            <a:r>
              <a:rPr lang="en-GB" altLang="en-US" dirty="0"/>
              <a:t>Stopped in Rome.</a:t>
            </a:r>
          </a:p>
          <a:p>
            <a:pPr eaLnBrk="1" hangingPunct="1"/>
            <a:endParaRPr lang="en-GB" altLang="en-US" dirty="0"/>
          </a:p>
          <a:p>
            <a:pPr eaLnBrk="1" hangingPunct="1">
              <a:buFont typeface="Arial" panose="020B0604020202020204" pitchFamily="34" charset="0"/>
              <a:buNone/>
            </a:pPr>
            <a:endParaRPr lang="en-GB" altLang="en-US" dirty="0"/>
          </a:p>
        </p:txBody>
      </p:sp>
      <p:pic>
        <p:nvPicPr>
          <p:cNvPr id="12292" name="Content Placeholder 4" descr="compass icon">
            <a:extLst>
              <a:ext uri="{FF2B5EF4-FFF2-40B4-BE49-F238E27FC236}">
                <a16:creationId xmlns:a16="http://schemas.microsoft.com/office/drawing/2014/main" id="{42062D4F-FE4F-4288-9287-F1C265DA6B79}"/>
              </a:ext>
            </a:extLst>
          </p:cNvPr>
          <p:cNvPicPr>
            <a:picLocks noChangeAspect="1"/>
          </p:cNvPicPr>
          <p:nvPr/>
        </p:nvPicPr>
        <p:blipFill>
          <a:blip r:embed="rId2">
            <a:extLst>
              <a:ext uri="{28A0092B-C50C-407E-A947-70E740481C1C}">
                <a14:useLocalDpi xmlns:a14="http://schemas.microsoft.com/office/drawing/2010/main" val="0"/>
              </a:ext>
            </a:extLst>
          </a:blip>
          <a:srcRect l="5508" r="5795" b="14384"/>
          <a:stretch>
            <a:fillRect/>
          </a:stretch>
        </p:blipFill>
        <p:spPr bwMode="auto">
          <a:xfrm>
            <a:off x="7708674" y="3790880"/>
            <a:ext cx="2812960" cy="271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map of Italy">
            <a:extLst>
              <a:ext uri="{FF2B5EF4-FFF2-40B4-BE49-F238E27FC236}">
                <a16:creationId xmlns:a16="http://schemas.microsoft.com/office/drawing/2014/main" id="{309FEA59-917E-4019-8598-36870F2E47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59" y="44101"/>
            <a:ext cx="6476533" cy="681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4EF0B06-571C-4757-9446-8BAA1E984B6C}"/>
              </a:ext>
            </a:extLst>
          </p:cNvPr>
          <p:cNvSpPr>
            <a:spLocks noGrp="1"/>
          </p:cNvSpPr>
          <p:nvPr>
            <p:ph type="title"/>
          </p:nvPr>
        </p:nvSpPr>
        <p:spPr>
          <a:xfrm>
            <a:off x="7685673" y="221932"/>
            <a:ext cx="4470399" cy="1313817"/>
          </a:xfrm>
        </p:spPr>
        <p:txBody>
          <a:bodyPr/>
          <a:lstStyle/>
          <a:p>
            <a:pPr algn="ctr" eaLnBrk="1" hangingPunct="1"/>
            <a:r>
              <a:rPr lang="en-GB" altLang="en-US" sz="4000" dirty="0">
                <a:latin typeface="Arial Rounded MT Bold" panose="020F0704030504030204" pitchFamily="34" charset="0"/>
              </a:rPr>
              <a:t>Which direction did I go?</a:t>
            </a:r>
          </a:p>
        </p:txBody>
      </p:sp>
      <p:sp>
        <p:nvSpPr>
          <p:cNvPr id="13315" name="Content Placeholder 2">
            <a:extLst>
              <a:ext uri="{FF2B5EF4-FFF2-40B4-BE49-F238E27FC236}">
                <a16:creationId xmlns:a16="http://schemas.microsoft.com/office/drawing/2014/main" id="{E6839274-5A57-4260-A4B1-6FBBDEF15A67}"/>
              </a:ext>
            </a:extLst>
          </p:cNvPr>
          <p:cNvSpPr>
            <a:spLocks noGrp="1"/>
          </p:cNvSpPr>
          <p:nvPr>
            <p:ph idx="1"/>
          </p:nvPr>
        </p:nvSpPr>
        <p:spPr>
          <a:xfrm>
            <a:off x="7934960" y="1748791"/>
            <a:ext cx="3982720" cy="3981449"/>
          </a:xfrm>
        </p:spPr>
        <p:txBody>
          <a:bodyPr/>
          <a:lstStyle/>
          <a:p>
            <a:pPr eaLnBrk="1" hangingPunct="1"/>
            <a:r>
              <a:rPr lang="en-GB" altLang="en-US" dirty="0"/>
              <a:t>Started in Hamburg.</a:t>
            </a:r>
          </a:p>
          <a:p>
            <a:pPr eaLnBrk="1" hangingPunct="1"/>
            <a:r>
              <a:rPr lang="en-GB" altLang="en-US" dirty="0"/>
              <a:t>Went to Leipzig.</a:t>
            </a:r>
          </a:p>
          <a:p>
            <a:pPr eaLnBrk="1" hangingPunct="1"/>
            <a:r>
              <a:rPr lang="en-GB" altLang="en-US" dirty="0"/>
              <a:t>Stopped in Prague.</a:t>
            </a:r>
          </a:p>
          <a:p>
            <a:pPr eaLnBrk="1" hangingPunct="1"/>
            <a:r>
              <a:rPr lang="en-GB" altLang="en-US" dirty="0"/>
              <a:t>Finished journey in Vienna.</a:t>
            </a:r>
          </a:p>
          <a:p>
            <a:pPr eaLnBrk="1" hangingPunct="1">
              <a:buFont typeface="Arial" panose="020B0604020202020204" pitchFamily="34" charset="0"/>
              <a:buNone/>
            </a:pPr>
            <a:endParaRPr lang="en-GB" altLang="en-US" dirty="0"/>
          </a:p>
        </p:txBody>
      </p:sp>
      <p:pic>
        <p:nvPicPr>
          <p:cNvPr id="13316" name="Picture 6" descr="compass with 8 points">
            <a:extLst>
              <a:ext uri="{FF2B5EF4-FFF2-40B4-BE49-F238E27FC236}">
                <a16:creationId xmlns:a16="http://schemas.microsoft.com/office/drawing/2014/main" id="{C5F2C9DB-9CEA-4946-A987-646F3BACA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1578" y="4070668"/>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map of Central Europe">
            <a:extLst>
              <a:ext uri="{FF2B5EF4-FFF2-40B4-BE49-F238E27FC236}">
                <a16:creationId xmlns:a16="http://schemas.microsoft.com/office/drawing/2014/main" id="{26D8BEA4-4FB7-488B-A6B7-52DA8E782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90"/>
            <a:ext cx="7685673" cy="684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070FCE9F-E7C4-4692-85F3-61BAD88B0098}"/>
              </a:ext>
            </a:extLst>
          </p:cNvPr>
          <p:cNvSpPr>
            <a:spLocks noGrp="1"/>
          </p:cNvSpPr>
          <p:nvPr>
            <p:ph idx="1"/>
          </p:nvPr>
        </p:nvSpPr>
        <p:spPr>
          <a:xfrm>
            <a:off x="9093200" y="1690688"/>
            <a:ext cx="3098800" cy="3998912"/>
          </a:xfrm>
        </p:spPr>
        <p:txBody>
          <a:bodyPr/>
          <a:lstStyle/>
          <a:p>
            <a:pPr eaLnBrk="1" hangingPunct="1"/>
            <a:r>
              <a:rPr lang="en-GB" altLang="en-US" sz="2400" dirty="0"/>
              <a:t>Started in London.</a:t>
            </a:r>
          </a:p>
          <a:p>
            <a:pPr eaLnBrk="1" hangingPunct="1"/>
            <a:r>
              <a:rPr lang="en-GB" altLang="en-US" sz="2400" dirty="0"/>
              <a:t>Went to Birmingham.</a:t>
            </a:r>
          </a:p>
          <a:p>
            <a:pPr eaLnBrk="1" hangingPunct="1"/>
            <a:r>
              <a:rPr lang="en-GB" altLang="en-US" sz="2400" dirty="0"/>
              <a:t>Stopped in Liverpool.</a:t>
            </a:r>
          </a:p>
          <a:p>
            <a:pPr eaLnBrk="1" hangingPunct="1"/>
            <a:r>
              <a:rPr lang="en-GB" altLang="en-US" sz="2400" dirty="0"/>
              <a:t>Finished in Belfast. </a:t>
            </a:r>
          </a:p>
          <a:p>
            <a:pPr eaLnBrk="1" hangingPunct="1">
              <a:buFont typeface="Arial" panose="020B0604020202020204" pitchFamily="34" charset="0"/>
              <a:buNone/>
            </a:pPr>
            <a:endParaRPr lang="en-GB" altLang="en-US" dirty="0"/>
          </a:p>
        </p:txBody>
      </p:sp>
      <p:pic>
        <p:nvPicPr>
          <p:cNvPr id="14340" name="Picture 6" descr="compass with 8 points">
            <a:extLst>
              <a:ext uri="{FF2B5EF4-FFF2-40B4-BE49-F238E27FC236}">
                <a16:creationId xmlns:a16="http://schemas.microsoft.com/office/drawing/2014/main" id="{9B4EC2D5-F42A-470F-8CF0-3DC9F4564C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7084" y="3986889"/>
            <a:ext cx="2580916" cy="25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map of England and Ireland">
            <a:extLst>
              <a:ext uri="{FF2B5EF4-FFF2-40B4-BE49-F238E27FC236}">
                <a16:creationId xmlns:a16="http://schemas.microsoft.com/office/drawing/2014/main" id="{57055188-E759-429B-BE8F-FCEB78BF4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288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a:extLst>
              <a:ext uri="{FF2B5EF4-FFF2-40B4-BE49-F238E27FC236}">
                <a16:creationId xmlns:a16="http://schemas.microsoft.com/office/drawing/2014/main" id="{28034A11-F5C4-483B-A585-D92F0E3550E9}"/>
              </a:ext>
            </a:extLst>
          </p:cNvPr>
          <p:cNvSpPr>
            <a:spLocks noGrp="1"/>
          </p:cNvSpPr>
          <p:nvPr>
            <p:ph type="title"/>
          </p:nvPr>
        </p:nvSpPr>
        <p:spPr>
          <a:xfrm>
            <a:off x="7569200" y="290195"/>
            <a:ext cx="4597400" cy="1347154"/>
          </a:xfrm>
        </p:spPr>
        <p:txBody>
          <a:bodyPr/>
          <a:lstStyle/>
          <a:p>
            <a:pPr algn="ctr" eaLnBrk="1" hangingPunct="1"/>
            <a:r>
              <a:rPr lang="en-GB" altLang="en-US" dirty="0">
                <a:latin typeface="Arial Rounded MT Bold" panose="020F0704030504030204" pitchFamily="34" charset="0"/>
              </a:rPr>
              <a:t>Which direction did I go?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4BE96E7-4410-4685-BEC3-B0FB5E3FC5AA}"/>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Which direction did I go?</a:t>
            </a:r>
          </a:p>
        </p:txBody>
      </p:sp>
      <p:sp>
        <p:nvSpPr>
          <p:cNvPr id="15363" name="Content Placeholder 2">
            <a:extLst>
              <a:ext uri="{FF2B5EF4-FFF2-40B4-BE49-F238E27FC236}">
                <a16:creationId xmlns:a16="http://schemas.microsoft.com/office/drawing/2014/main" id="{748C63F9-ADC4-4733-A583-9BD4552911D6}"/>
              </a:ext>
            </a:extLst>
          </p:cNvPr>
          <p:cNvSpPr>
            <a:spLocks noGrp="1"/>
          </p:cNvSpPr>
          <p:nvPr>
            <p:ph idx="1"/>
          </p:nvPr>
        </p:nvSpPr>
        <p:spPr>
          <a:xfrm>
            <a:off x="6908800" y="1690688"/>
            <a:ext cx="4754880" cy="4170362"/>
          </a:xfrm>
        </p:spPr>
        <p:txBody>
          <a:bodyPr/>
          <a:lstStyle/>
          <a:p>
            <a:pPr eaLnBrk="1" hangingPunct="1"/>
            <a:r>
              <a:rPr lang="en-GB" altLang="en-US" dirty="0"/>
              <a:t>Started in Beijing.</a:t>
            </a:r>
          </a:p>
          <a:p>
            <a:pPr eaLnBrk="1" hangingPunct="1"/>
            <a:r>
              <a:rPr lang="en-GB" altLang="en-US" dirty="0"/>
              <a:t>Stopped in Lhasa City.</a:t>
            </a:r>
          </a:p>
          <a:p>
            <a:pPr eaLnBrk="1" hangingPunct="1"/>
            <a:r>
              <a:rPr lang="en-GB" altLang="en-US" dirty="0"/>
              <a:t>Climbed Mount Everest!</a:t>
            </a:r>
          </a:p>
          <a:p>
            <a:pPr eaLnBrk="1" hangingPunct="1"/>
            <a:r>
              <a:rPr lang="en-GB" altLang="en-US" dirty="0"/>
              <a:t>Finished journey in Mumbai. </a:t>
            </a:r>
          </a:p>
          <a:p>
            <a:pPr eaLnBrk="1" hangingPunct="1"/>
            <a:endParaRPr lang="en-GB" altLang="en-US" dirty="0"/>
          </a:p>
          <a:p>
            <a:pPr eaLnBrk="1" hangingPunct="1"/>
            <a:endParaRPr lang="en-GB" altLang="en-US" dirty="0"/>
          </a:p>
          <a:p>
            <a:pPr eaLnBrk="1" hangingPunct="1">
              <a:buFont typeface="Arial" panose="020B0604020202020204" pitchFamily="34" charset="0"/>
              <a:buNone/>
            </a:pPr>
            <a:endParaRPr lang="en-GB" altLang="en-US" dirty="0"/>
          </a:p>
        </p:txBody>
      </p:sp>
      <p:pic>
        <p:nvPicPr>
          <p:cNvPr id="15364" name="Picture 6" descr="compass with 8 points">
            <a:extLst>
              <a:ext uri="{FF2B5EF4-FFF2-40B4-BE49-F238E27FC236}">
                <a16:creationId xmlns:a16="http://schemas.microsoft.com/office/drawing/2014/main" id="{0549AB5D-B0FB-4DFD-950A-ED1C746751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138" y="3989388"/>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map of Asia">
            <a:extLst>
              <a:ext uri="{FF2B5EF4-FFF2-40B4-BE49-F238E27FC236}">
                <a16:creationId xmlns:a16="http://schemas.microsoft.com/office/drawing/2014/main" id="{5EE3D4BD-02EB-43E8-8B95-ECC0038EF1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808163"/>
            <a:ext cx="6300788"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6303B31-9DAD-4673-8BB5-6C690518905A}"/>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Atlas</a:t>
            </a:r>
          </a:p>
        </p:txBody>
      </p:sp>
      <p:sp>
        <p:nvSpPr>
          <p:cNvPr id="3075" name="Content Placeholder 2">
            <a:extLst>
              <a:ext uri="{FF2B5EF4-FFF2-40B4-BE49-F238E27FC236}">
                <a16:creationId xmlns:a16="http://schemas.microsoft.com/office/drawing/2014/main" id="{7F63EFB0-1C78-47AD-94CA-83A89D019121}"/>
              </a:ext>
            </a:extLst>
          </p:cNvPr>
          <p:cNvSpPr>
            <a:spLocks noGrp="1"/>
          </p:cNvSpPr>
          <p:nvPr>
            <p:ph idx="1"/>
          </p:nvPr>
        </p:nvSpPr>
        <p:spPr>
          <a:xfrm>
            <a:off x="8170863" y="1766888"/>
            <a:ext cx="3433762" cy="4360862"/>
          </a:xfrm>
        </p:spPr>
        <p:txBody>
          <a:bodyPr/>
          <a:lstStyle/>
          <a:p>
            <a:pPr marL="0" indent="0" eaLnBrk="1" hangingPunct="1">
              <a:buFont typeface="Arial" panose="020B0604020202020204" pitchFamily="34" charset="0"/>
              <a:buNone/>
            </a:pPr>
            <a:r>
              <a:rPr lang="en-GB" altLang="en-US"/>
              <a:t>In Greek mythology, Atlas was a leader of the Titans in their war against Zeus (the King of the Gods). After their defeat, he was condemned to carry the heavens upon his shoulders.</a:t>
            </a:r>
          </a:p>
        </p:txBody>
      </p:sp>
      <p:pic>
        <p:nvPicPr>
          <p:cNvPr id="3076" name="Picture 6" descr="a statue of atlas holding up a globe">
            <a:extLst>
              <a:ext uri="{FF2B5EF4-FFF2-40B4-BE49-F238E27FC236}">
                <a16:creationId xmlns:a16="http://schemas.microsoft.com/office/drawing/2014/main" id="{FA4E0141-8BDA-4109-9D4B-3230F1DBA0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66888"/>
            <a:ext cx="7620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2233BFC-5BB2-4809-8A16-D5B46890DF51}"/>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Mercator</a:t>
            </a:r>
          </a:p>
        </p:txBody>
      </p:sp>
      <p:pic>
        <p:nvPicPr>
          <p:cNvPr id="4099" name="Content Placeholder 4" descr="a portrait of Mercator">
            <a:extLst>
              <a:ext uri="{FF2B5EF4-FFF2-40B4-BE49-F238E27FC236}">
                <a16:creationId xmlns:a16="http://schemas.microsoft.com/office/drawing/2014/main" id="{922525DE-866C-411F-9F07-E624ACFBF82A}"/>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214313" y="1119188"/>
            <a:ext cx="1973262" cy="2620962"/>
          </a:xfrm>
        </p:spPr>
      </p:pic>
      <p:pic>
        <p:nvPicPr>
          <p:cNvPr id="4100" name="Content Placeholder 4" descr="Mercator's map of the world">
            <a:extLst>
              <a:ext uri="{FF2B5EF4-FFF2-40B4-BE49-F238E27FC236}">
                <a16:creationId xmlns:a16="http://schemas.microsoft.com/office/drawing/2014/main" id="{E2A3F305-2CA9-4EF6-AC4F-5F13CDA09F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3140" y="1766888"/>
            <a:ext cx="57102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a:extLst>
              <a:ext uri="{FF2B5EF4-FFF2-40B4-BE49-F238E27FC236}">
                <a16:creationId xmlns:a16="http://schemas.microsoft.com/office/drawing/2014/main" id="{F1B9DDDA-FA5B-476C-8C5A-4AD6F943C60C}"/>
              </a:ext>
            </a:extLst>
          </p:cNvPr>
          <p:cNvSpPr txBox="1">
            <a:spLocks/>
          </p:cNvSpPr>
          <p:nvPr/>
        </p:nvSpPr>
        <p:spPr bwMode="auto">
          <a:xfrm>
            <a:off x="8170863" y="1766888"/>
            <a:ext cx="3433762"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a:t>Gerardus Mercator was a very famous map maker. </a:t>
            </a:r>
          </a:p>
          <a:p>
            <a:pPr eaLnBrk="1" hangingPunct="1">
              <a:buFont typeface="Arial" panose="020B0604020202020204" pitchFamily="34" charset="0"/>
              <a:buNone/>
            </a:pPr>
            <a:r>
              <a:rPr lang="en-GB" altLang="en-US"/>
              <a:t>He called his collection of maps, published in 1595, an </a:t>
            </a:r>
            <a:r>
              <a:rPr lang="en-GB" altLang="en-US" i="1"/>
              <a:t>atlas.</a:t>
            </a:r>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22471D-55D9-4F8C-8D22-B5E40ADD2BF3}"/>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Modern atlases</a:t>
            </a:r>
          </a:p>
        </p:txBody>
      </p:sp>
      <p:pic>
        <p:nvPicPr>
          <p:cNvPr id="5123" name="Content Placeholder 4" descr="an image of 6 different printed atlases">
            <a:extLst>
              <a:ext uri="{FF2B5EF4-FFF2-40B4-BE49-F238E27FC236}">
                <a16:creationId xmlns:a16="http://schemas.microsoft.com/office/drawing/2014/main" id="{843842C1-737B-49FE-8551-3EBA802FC5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001838"/>
            <a:ext cx="1571625" cy="2047875"/>
          </a:xfrm>
        </p:spPr>
      </p:pic>
      <p:pic>
        <p:nvPicPr>
          <p:cNvPr id="5124" name="Picture 6" descr="an image of 6 different printed atlases">
            <a:extLst>
              <a:ext uri="{FF2B5EF4-FFF2-40B4-BE49-F238E27FC236}">
                <a16:creationId xmlns:a16="http://schemas.microsoft.com/office/drawing/2014/main" id="{24026101-35FD-4B38-BB1D-C23CC1B09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362450"/>
            <a:ext cx="148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an image of 6 different printed atlases">
            <a:extLst>
              <a:ext uri="{FF2B5EF4-FFF2-40B4-BE49-F238E27FC236}">
                <a16:creationId xmlns:a16="http://schemas.microsoft.com/office/drawing/2014/main" id="{D9791F1D-5AC2-4CC9-914A-CD5A717513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5296" y="2011362"/>
            <a:ext cx="1673262" cy="20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an image of 6 different printed atlases">
            <a:extLst>
              <a:ext uri="{FF2B5EF4-FFF2-40B4-BE49-F238E27FC236}">
                <a16:creationId xmlns:a16="http://schemas.microsoft.com/office/drawing/2014/main" id="{3A15D5BD-0F8C-4CB7-B42F-770E41AC15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6480" y="4356099"/>
            <a:ext cx="2062639" cy="206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an image of 6 different printed atlases">
            <a:extLst>
              <a:ext uri="{FF2B5EF4-FFF2-40B4-BE49-F238E27FC236}">
                <a16:creationId xmlns:a16="http://schemas.microsoft.com/office/drawing/2014/main" id="{F43FB614-8EB6-4ECC-9F25-1FC29ECE5F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9119" y="4370863"/>
            <a:ext cx="15621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a:extLst>
              <a:ext uri="{FF2B5EF4-FFF2-40B4-BE49-F238E27FC236}">
                <a16:creationId xmlns:a16="http://schemas.microsoft.com/office/drawing/2014/main" id="{FE66A6BD-DE3A-443A-929A-C844D1FCCB19}"/>
              </a:ext>
            </a:extLst>
          </p:cNvPr>
          <p:cNvSpPr txBox="1">
            <a:spLocks noChangeArrowheads="1"/>
          </p:cNvSpPr>
          <p:nvPr/>
        </p:nvSpPr>
        <p:spPr bwMode="auto">
          <a:xfrm>
            <a:off x="6029286" y="1690688"/>
            <a:ext cx="563407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dirty="0"/>
              <a:t>Over the years, world atlases have developed enormously, ranging from very detailed reference atlases, e.g. The Times Atlas of the World, to more simplified ones aimed at very small children, e.g. My First Atlas.  </a:t>
            </a:r>
          </a:p>
          <a:p>
            <a:pPr eaLnBrk="1" hangingPunct="1">
              <a:lnSpc>
                <a:spcPct val="100000"/>
              </a:lnSpc>
              <a:spcBef>
                <a:spcPct val="0"/>
              </a:spcBef>
              <a:buFontTx/>
              <a:buNone/>
            </a:pPr>
            <a:endParaRPr lang="en-GB" altLang="en-US" sz="2400" dirty="0"/>
          </a:p>
          <a:p>
            <a:pPr eaLnBrk="1" hangingPunct="1">
              <a:lnSpc>
                <a:spcPct val="100000"/>
              </a:lnSpc>
              <a:spcBef>
                <a:spcPct val="0"/>
              </a:spcBef>
              <a:buFontTx/>
              <a:buNone/>
            </a:pPr>
            <a:r>
              <a:rPr lang="en-GB" altLang="en-US" sz="2400" dirty="0"/>
              <a:t>There are also atlases that have a specific purpose e.g.:</a:t>
            </a:r>
          </a:p>
          <a:p>
            <a:pPr eaLnBrk="1" hangingPunct="1">
              <a:lnSpc>
                <a:spcPct val="100000"/>
              </a:lnSpc>
              <a:spcBef>
                <a:spcPct val="0"/>
              </a:spcBef>
            </a:pPr>
            <a:r>
              <a:rPr lang="en-GB" altLang="en-US" sz="2400" dirty="0"/>
              <a:t>road atlases for navigation; </a:t>
            </a:r>
          </a:p>
          <a:p>
            <a:pPr eaLnBrk="1" hangingPunct="1">
              <a:lnSpc>
                <a:spcPct val="100000"/>
              </a:lnSpc>
              <a:spcBef>
                <a:spcPct val="0"/>
              </a:spcBef>
            </a:pPr>
            <a:r>
              <a:rPr lang="en-GB" altLang="en-US" sz="2400" dirty="0"/>
              <a:t>thematic atlases to show climate or land use.  </a:t>
            </a:r>
          </a:p>
          <a:p>
            <a:pPr eaLnBrk="1" hangingPunct="1">
              <a:lnSpc>
                <a:spcPct val="100000"/>
              </a:lnSpc>
              <a:spcBef>
                <a:spcPct val="0"/>
              </a:spcBef>
            </a:pPr>
            <a:endParaRPr lang="en-GB" altLang="en-US" sz="2400" dirty="0"/>
          </a:p>
          <a:p>
            <a:pPr eaLnBrk="1" hangingPunct="1">
              <a:lnSpc>
                <a:spcPct val="100000"/>
              </a:lnSpc>
              <a:spcBef>
                <a:spcPct val="0"/>
              </a:spcBef>
              <a:buFontTx/>
              <a:buNone/>
            </a:pPr>
            <a:r>
              <a:rPr lang="en-GB" altLang="en-US" sz="2400" dirty="0"/>
              <a:t>Some atlases are online/electronic and contain up-to-date information about places and features around the world, e.g. Digimap for Schools.</a:t>
            </a:r>
          </a:p>
          <a:p>
            <a:pPr eaLnBrk="1" hangingPunct="1">
              <a:lnSpc>
                <a:spcPct val="100000"/>
              </a:lnSpc>
              <a:spcBef>
                <a:spcPct val="0"/>
              </a:spcBef>
              <a:buFontTx/>
              <a:buNone/>
            </a:pPr>
            <a:endParaRPr lang="en-GB" altLang="en-US" sz="2400" dirty="0"/>
          </a:p>
        </p:txBody>
      </p:sp>
      <p:pic>
        <p:nvPicPr>
          <p:cNvPr id="3" name="Picture 2" descr="an image of 6 different printed atlases">
            <a:extLst>
              <a:ext uri="{FF2B5EF4-FFF2-40B4-BE49-F238E27FC236}">
                <a16:creationId xmlns:a16="http://schemas.microsoft.com/office/drawing/2014/main" id="{89B1EA0E-82F3-49E0-BD8E-5B9B8326BA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553" y="1997074"/>
            <a:ext cx="1614015" cy="20626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CAFEBD5-9AA0-4F5C-8D4B-D9917A4CCCBE}"/>
              </a:ext>
            </a:extLst>
          </p:cNvPr>
          <p:cNvSpPr>
            <a:spLocks noGrp="1"/>
          </p:cNvSpPr>
          <p:nvPr>
            <p:ph type="title"/>
          </p:nvPr>
        </p:nvSpPr>
        <p:spPr>
          <a:xfrm>
            <a:off x="0" y="31705"/>
            <a:ext cx="10515600" cy="1325563"/>
          </a:xfrm>
        </p:spPr>
        <p:txBody>
          <a:bodyPr/>
          <a:lstStyle/>
          <a:p>
            <a:pPr eaLnBrk="1" hangingPunct="1"/>
            <a:r>
              <a:rPr lang="en-GB" altLang="en-US" dirty="0">
                <a:latin typeface="Arial Rounded MT Bold" panose="020F0704030504030204" pitchFamily="34" charset="0"/>
              </a:rPr>
              <a:t>Compass points (KS1)</a:t>
            </a:r>
          </a:p>
        </p:txBody>
      </p:sp>
      <p:pic>
        <p:nvPicPr>
          <p:cNvPr id="6147" name="Content Placeholder 4" descr="compass icon">
            <a:extLst>
              <a:ext uri="{FF2B5EF4-FFF2-40B4-BE49-F238E27FC236}">
                <a16:creationId xmlns:a16="http://schemas.microsoft.com/office/drawing/2014/main" id="{B7F4179C-7F87-474E-B6A9-F6FA51700D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8636" y="1690688"/>
            <a:ext cx="4351338" cy="4351338"/>
          </a:xfrm>
        </p:spPr>
      </p:pic>
      <p:sp>
        <p:nvSpPr>
          <p:cNvPr id="6148" name="TextBox 5">
            <a:extLst>
              <a:ext uri="{FF2B5EF4-FFF2-40B4-BE49-F238E27FC236}">
                <a16:creationId xmlns:a16="http://schemas.microsoft.com/office/drawing/2014/main" id="{61E94D06-9534-496D-BCB2-6960E9137EB0}"/>
              </a:ext>
            </a:extLst>
          </p:cNvPr>
          <p:cNvSpPr txBox="1">
            <a:spLocks noChangeArrowheads="1"/>
          </p:cNvSpPr>
          <p:nvPr/>
        </p:nvSpPr>
        <p:spPr bwMode="auto">
          <a:xfrm>
            <a:off x="4637314" y="1281034"/>
            <a:ext cx="728907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dirty="0"/>
              <a:t>The four main (cardinal) compass directions are:</a:t>
            </a:r>
          </a:p>
          <a:p>
            <a:pPr algn="ctr" eaLnBrk="1" hangingPunct="1">
              <a:lnSpc>
                <a:spcPct val="100000"/>
              </a:lnSpc>
              <a:spcBef>
                <a:spcPct val="0"/>
              </a:spcBef>
              <a:buFontTx/>
              <a:buNone/>
            </a:pPr>
            <a:r>
              <a:rPr lang="en-GB" altLang="en-US" sz="2400" dirty="0"/>
              <a:t>North</a:t>
            </a:r>
          </a:p>
          <a:p>
            <a:pPr algn="ctr" eaLnBrk="1" hangingPunct="1">
              <a:lnSpc>
                <a:spcPct val="100000"/>
              </a:lnSpc>
              <a:spcBef>
                <a:spcPct val="0"/>
              </a:spcBef>
              <a:buFontTx/>
              <a:buNone/>
            </a:pPr>
            <a:r>
              <a:rPr lang="en-GB" altLang="en-US" sz="2400" dirty="0"/>
              <a:t>East</a:t>
            </a:r>
          </a:p>
          <a:p>
            <a:pPr algn="ctr" eaLnBrk="1" hangingPunct="1">
              <a:lnSpc>
                <a:spcPct val="100000"/>
              </a:lnSpc>
              <a:spcBef>
                <a:spcPct val="0"/>
              </a:spcBef>
              <a:buFontTx/>
              <a:buNone/>
            </a:pPr>
            <a:r>
              <a:rPr lang="en-GB" altLang="en-US" sz="2400" dirty="0"/>
              <a:t>South</a:t>
            </a:r>
          </a:p>
          <a:p>
            <a:pPr algn="ctr" eaLnBrk="1" hangingPunct="1">
              <a:lnSpc>
                <a:spcPct val="100000"/>
              </a:lnSpc>
              <a:spcBef>
                <a:spcPct val="0"/>
              </a:spcBef>
              <a:buFontTx/>
              <a:buNone/>
            </a:pPr>
            <a:r>
              <a:rPr lang="en-GB" altLang="en-US" sz="2400" dirty="0"/>
              <a:t>West</a:t>
            </a:r>
          </a:p>
          <a:p>
            <a:pPr eaLnBrk="1" hangingPunct="1">
              <a:lnSpc>
                <a:spcPct val="100000"/>
              </a:lnSpc>
              <a:spcBef>
                <a:spcPct val="0"/>
              </a:spcBef>
              <a:buFontTx/>
              <a:buNone/>
            </a:pPr>
            <a:endParaRPr lang="en-GB" altLang="en-US" sz="2400" dirty="0"/>
          </a:p>
          <a:p>
            <a:pPr eaLnBrk="1" hangingPunct="1">
              <a:lnSpc>
                <a:spcPct val="100000"/>
              </a:lnSpc>
              <a:spcBef>
                <a:spcPct val="0"/>
              </a:spcBef>
              <a:buFontTx/>
              <a:buNone/>
            </a:pPr>
            <a:r>
              <a:rPr lang="en-GB" altLang="en-US" sz="2400" dirty="0"/>
              <a:t>Tips to remember!</a:t>
            </a:r>
          </a:p>
          <a:p>
            <a:pPr eaLnBrk="1" hangingPunct="1">
              <a:lnSpc>
                <a:spcPct val="100000"/>
              </a:lnSpc>
              <a:spcBef>
                <a:spcPct val="0"/>
              </a:spcBef>
            </a:pPr>
            <a:r>
              <a:rPr lang="en-GB" altLang="en-US" sz="2400" dirty="0"/>
              <a:t>Never Eat Shredded Wheat.</a:t>
            </a:r>
          </a:p>
          <a:p>
            <a:pPr eaLnBrk="1" hangingPunct="1">
              <a:lnSpc>
                <a:spcPct val="100000"/>
              </a:lnSpc>
              <a:spcBef>
                <a:spcPct val="0"/>
              </a:spcBef>
            </a:pPr>
            <a:r>
              <a:rPr lang="en-GB" altLang="en-US" sz="2400" dirty="0"/>
              <a:t>Never Eat Slimy Worms.</a:t>
            </a:r>
          </a:p>
          <a:p>
            <a:pPr eaLnBrk="1" hangingPunct="1">
              <a:lnSpc>
                <a:spcPct val="100000"/>
              </a:lnSpc>
              <a:spcBef>
                <a:spcPct val="0"/>
              </a:spcBef>
            </a:pPr>
            <a:r>
              <a:rPr lang="en-GB" altLang="en-US" sz="2400" dirty="0"/>
              <a:t>Naughty Elephants Spray Water.</a:t>
            </a:r>
          </a:p>
          <a:p>
            <a:pPr eaLnBrk="1" hangingPunct="1">
              <a:lnSpc>
                <a:spcPct val="100000"/>
              </a:lnSpc>
              <a:spcBef>
                <a:spcPct val="0"/>
              </a:spcBef>
            </a:pPr>
            <a:endParaRPr lang="en-GB" altLang="en-US" sz="2400" dirty="0"/>
          </a:p>
          <a:p>
            <a:pPr algn="ctr" eaLnBrk="1" hangingPunct="1">
              <a:lnSpc>
                <a:spcPct val="100000"/>
              </a:lnSpc>
              <a:spcBef>
                <a:spcPct val="0"/>
              </a:spcBef>
              <a:buFont typeface="Arial" panose="020B0604020202020204" pitchFamily="34" charset="0"/>
              <a:buNone/>
            </a:pPr>
            <a:r>
              <a:rPr lang="en-GB" altLang="en-US" sz="2400" dirty="0">
                <a:solidFill>
                  <a:srgbClr val="FF0000"/>
                </a:solidFill>
              </a:rPr>
              <a:t>Can you make up your own way to remember?</a:t>
            </a:r>
          </a:p>
          <a:p>
            <a:pPr eaLnBrk="1" hangingPunct="1">
              <a:lnSpc>
                <a:spcPct val="100000"/>
              </a:lnSpc>
              <a:spcBef>
                <a:spcPct val="0"/>
              </a:spcBef>
              <a:buFontTx/>
              <a:buNone/>
            </a:pPr>
            <a:endParaRPr lang="en-GB"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compass with 8 points">
            <a:extLst>
              <a:ext uri="{FF2B5EF4-FFF2-40B4-BE49-F238E27FC236}">
                <a16:creationId xmlns:a16="http://schemas.microsoft.com/office/drawing/2014/main" id="{551975C3-C75B-40B2-9D88-0A0394F66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968363"/>
            <a:ext cx="3708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DA7FE877-B6D8-42F7-BE6B-9D40731ACC5F}"/>
              </a:ext>
            </a:extLst>
          </p:cNvPr>
          <p:cNvSpPr>
            <a:spLocks noGrp="1"/>
          </p:cNvSpPr>
          <p:nvPr>
            <p:ph type="title"/>
          </p:nvPr>
        </p:nvSpPr>
        <p:spPr>
          <a:xfrm>
            <a:off x="106680" y="234496"/>
            <a:ext cx="10515600" cy="1325563"/>
          </a:xfrm>
        </p:spPr>
        <p:txBody>
          <a:bodyPr/>
          <a:lstStyle/>
          <a:p>
            <a:pPr eaLnBrk="1" hangingPunct="1"/>
            <a:r>
              <a:rPr lang="en-GB" altLang="en-US" dirty="0">
                <a:latin typeface="Arial Rounded MT Bold" panose="020F0704030504030204" pitchFamily="34" charset="0"/>
              </a:rPr>
              <a:t>Compass points (KS2)</a:t>
            </a:r>
          </a:p>
        </p:txBody>
      </p:sp>
      <p:sp>
        <p:nvSpPr>
          <p:cNvPr id="6" name="TextBox 5">
            <a:extLst>
              <a:ext uri="{FF2B5EF4-FFF2-40B4-BE49-F238E27FC236}">
                <a16:creationId xmlns:a16="http://schemas.microsoft.com/office/drawing/2014/main" id="{49572C04-B574-433A-BC01-1C84A5FCF945}"/>
              </a:ext>
            </a:extLst>
          </p:cNvPr>
          <p:cNvSpPr txBox="1"/>
          <p:nvPr/>
        </p:nvSpPr>
        <p:spPr>
          <a:xfrm>
            <a:off x="3775166" y="1181237"/>
            <a:ext cx="7836807" cy="5816977"/>
          </a:xfrm>
          <a:prstGeom prst="rect">
            <a:avLst/>
          </a:prstGeom>
          <a:noFill/>
        </p:spPr>
        <p:txBody>
          <a:bodyPr wrap="square">
            <a:spAutoFit/>
          </a:bodyPr>
          <a:lstStyle/>
          <a:p>
            <a:pPr eaLnBrk="1" fontAlgn="auto" hangingPunct="1">
              <a:spcBef>
                <a:spcPts val="0"/>
              </a:spcBef>
              <a:spcAft>
                <a:spcPts val="0"/>
              </a:spcAft>
              <a:defRPr/>
            </a:pPr>
            <a:r>
              <a:rPr lang="en-GB" sz="2800" dirty="0">
                <a:latin typeface="+mn-lt"/>
                <a:cs typeface="+mn-cs"/>
              </a:rPr>
              <a:t>The four main (cardinal) compass directions are:</a:t>
            </a:r>
          </a:p>
          <a:p>
            <a:pPr algn="ctr" eaLnBrk="1" fontAlgn="auto" hangingPunct="1">
              <a:spcBef>
                <a:spcPts val="0"/>
              </a:spcBef>
              <a:spcAft>
                <a:spcPts val="0"/>
              </a:spcAft>
              <a:defRPr/>
            </a:pPr>
            <a:r>
              <a:rPr lang="en-GB" sz="2400" dirty="0">
                <a:latin typeface="+mn-lt"/>
                <a:cs typeface="+mn-cs"/>
              </a:rPr>
              <a:t>North, East, South, West</a:t>
            </a:r>
          </a:p>
          <a:p>
            <a:pPr eaLnBrk="1" fontAlgn="auto" hangingPunct="1">
              <a:spcBef>
                <a:spcPts val="0"/>
              </a:spcBef>
              <a:spcAft>
                <a:spcPts val="0"/>
              </a:spcAft>
              <a:defRPr/>
            </a:pPr>
            <a:endParaRPr lang="en-GB" dirty="0">
              <a:latin typeface="+mn-lt"/>
              <a:cs typeface="+mn-cs"/>
            </a:endParaRPr>
          </a:p>
          <a:p>
            <a:pPr eaLnBrk="1" fontAlgn="auto" hangingPunct="1">
              <a:spcBef>
                <a:spcPts val="0"/>
              </a:spcBef>
              <a:spcAft>
                <a:spcPts val="0"/>
              </a:spcAft>
              <a:defRPr/>
            </a:pPr>
            <a:r>
              <a:rPr lang="en-GB" sz="2800" dirty="0">
                <a:latin typeface="+mn-lt"/>
                <a:cs typeface="+mn-cs"/>
              </a:rPr>
              <a:t>4 intercardinal points:</a:t>
            </a:r>
          </a:p>
          <a:p>
            <a:pPr algn="ctr" eaLnBrk="1" fontAlgn="auto" hangingPunct="1">
              <a:spcBef>
                <a:spcPts val="0"/>
              </a:spcBef>
              <a:spcAft>
                <a:spcPts val="0"/>
              </a:spcAft>
              <a:defRPr/>
            </a:pPr>
            <a:r>
              <a:rPr lang="en-GB" sz="2400" dirty="0">
                <a:latin typeface="+mn-lt"/>
                <a:cs typeface="+mn-cs"/>
              </a:rPr>
              <a:t>North East</a:t>
            </a:r>
          </a:p>
          <a:p>
            <a:pPr algn="ctr" eaLnBrk="1" fontAlgn="auto" hangingPunct="1">
              <a:spcBef>
                <a:spcPts val="0"/>
              </a:spcBef>
              <a:spcAft>
                <a:spcPts val="0"/>
              </a:spcAft>
              <a:defRPr/>
            </a:pPr>
            <a:r>
              <a:rPr lang="en-GB" sz="2400" dirty="0">
                <a:latin typeface="+mn-lt"/>
                <a:cs typeface="+mn-cs"/>
              </a:rPr>
              <a:t>South East</a:t>
            </a:r>
          </a:p>
          <a:p>
            <a:pPr algn="ctr" eaLnBrk="1" fontAlgn="auto" hangingPunct="1">
              <a:spcBef>
                <a:spcPts val="0"/>
              </a:spcBef>
              <a:spcAft>
                <a:spcPts val="0"/>
              </a:spcAft>
              <a:defRPr/>
            </a:pPr>
            <a:r>
              <a:rPr lang="en-GB" sz="2400" dirty="0">
                <a:latin typeface="+mn-lt"/>
                <a:cs typeface="+mn-cs"/>
              </a:rPr>
              <a:t>South West</a:t>
            </a:r>
          </a:p>
          <a:p>
            <a:pPr algn="ctr" eaLnBrk="1" fontAlgn="auto" hangingPunct="1">
              <a:spcBef>
                <a:spcPts val="0"/>
              </a:spcBef>
              <a:spcAft>
                <a:spcPts val="0"/>
              </a:spcAft>
              <a:defRPr/>
            </a:pPr>
            <a:r>
              <a:rPr lang="en-GB" sz="2400" dirty="0">
                <a:latin typeface="+mn-lt"/>
                <a:cs typeface="+mn-cs"/>
              </a:rPr>
              <a:t>North West</a:t>
            </a:r>
          </a:p>
          <a:p>
            <a:pPr eaLnBrk="1" fontAlgn="auto" hangingPunct="1">
              <a:spcBef>
                <a:spcPts val="0"/>
              </a:spcBef>
              <a:spcAft>
                <a:spcPts val="0"/>
              </a:spcAft>
              <a:defRPr/>
            </a:pPr>
            <a:r>
              <a:rPr lang="en-GB" sz="2800" dirty="0">
                <a:latin typeface="+mn-lt"/>
                <a:cs typeface="+mn-cs"/>
              </a:rPr>
              <a:t>Tips to remember!</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cs typeface="+mn-cs"/>
              </a:rPr>
              <a:t>Never Eat Shredded Wheat.</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cs typeface="+mn-cs"/>
              </a:rPr>
              <a:t>Never Eat Slimy Worms.</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cs typeface="+mn-cs"/>
              </a:rPr>
              <a:t>Naughty Elephants Spray Water.</a:t>
            </a:r>
          </a:p>
          <a:p>
            <a:pPr eaLnBrk="1" fontAlgn="auto" hangingPunct="1">
              <a:spcBef>
                <a:spcPts val="0"/>
              </a:spcBef>
              <a:spcAft>
                <a:spcPts val="0"/>
              </a:spcAft>
              <a:defRPr/>
            </a:pPr>
            <a:endParaRPr lang="en-GB" sz="2400" dirty="0">
              <a:solidFill>
                <a:srgbClr val="FF0000"/>
              </a:solidFill>
              <a:latin typeface="+mn-lt"/>
              <a:cs typeface="+mn-cs"/>
            </a:endParaRPr>
          </a:p>
          <a:p>
            <a:pPr algn="ctr" eaLnBrk="1" fontAlgn="auto" hangingPunct="1">
              <a:spcBef>
                <a:spcPts val="0"/>
              </a:spcBef>
              <a:spcAft>
                <a:spcPts val="0"/>
              </a:spcAft>
              <a:defRPr/>
            </a:pPr>
            <a:r>
              <a:rPr lang="en-GB" altLang="en-US" sz="2400" dirty="0">
                <a:solidFill>
                  <a:srgbClr val="FF0000"/>
                </a:solidFill>
              </a:rPr>
              <a:t>Can you make up your own way to remember? </a:t>
            </a:r>
          </a:p>
          <a:p>
            <a:pPr eaLnBrk="1" fontAlgn="auto" hangingPunct="1">
              <a:spcBef>
                <a:spcPts val="0"/>
              </a:spcBef>
              <a:spcAft>
                <a:spcPts val="0"/>
              </a:spcAft>
              <a:defRPr/>
            </a:pPr>
            <a:endParaRPr lang="en-GB" dirty="0">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6711489-9CEB-4C4E-AEA7-BFB2FEBB7BD1}"/>
              </a:ext>
            </a:extLst>
          </p:cNvPr>
          <p:cNvSpPr>
            <a:spLocks noGrp="1"/>
          </p:cNvSpPr>
          <p:nvPr>
            <p:ph type="title"/>
          </p:nvPr>
        </p:nvSpPr>
        <p:spPr>
          <a:xfrm>
            <a:off x="7605236" y="386079"/>
            <a:ext cx="4536440" cy="1304608"/>
          </a:xfrm>
        </p:spPr>
        <p:txBody>
          <a:bodyPr/>
          <a:lstStyle/>
          <a:p>
            <a:pPr algn="ctr" eaLnBrk="1" hangingPunct="1"/>
            <a:r>
              <a:rPr lang="en-GB" altLang="en-US" dirty="0">
                <a:latin typeface="Arial Rounded MT Bold" panose="020F0704030504030204" pitchFamily="34" charset="0"/>
              </a:rPr>
              <a:t>Which way is north?</a:t>
            </a:r>
          </a:p>
        </p:txBody>
      </p:sp>
      <p:sp>
        <p:nvSpPr>
          <p:cNvPr id="8195" name="Content Placeholder 2">
            <a:extLst>
              <a:ext uri="{FF2B5EF4-FFF2-40B4-BE49-F238E27FC236}">
                <a16:creationId xmlns:a16="http://schemas.microsoft.com/office/drawing/2014/main" id="{6418DEFE-FDD6-4C51-BCAC-7002468F1013}"/>
              </a:ext>
            </a:extLst>
          </p:cNvPr>
          <p:cNvSpPr>
            <a:spLocks noGrp="1"/>
          </p:cNvSpPr>
          <p:nvPr>
            <p:ph idx="1"/>
          </p:nvPr>
        </p:nvSpPr>
        <p:spPr>
          <a:xfrm>
            <a:off x="7914640" y="2560319"/>
            <a:ext cx="4227035" cy="3616643"/>
          </a:xfrm>
        </p:spPr>
        <p:txBody>
          <a:bodyPr/>
          <a:lstStyle/>
          <a:p>
            <a:pPr eaLnBrk="1" hangingPunct="1"/>
            <a:r>
              <a:rPr lang="en-GB" altLang="en-US" dirty="0"/>
              <a:t>In Digimap for Schools, north is always at the top of the map.</a:t>
            </a:r>
          </a:p>
          <a:p>
            <a:pPr eaLnBrk="1" hangingPunct="1"/>
            <a:endParaRPr lang="en-GB" altLang="en-US" dirty="0"/>
          </a:p>
        </p:txBody>
      </p:sp>
      <p:pic>
        <p:nvPicPr>
          <p:cNvPr id="8196" name="Picture 3" descr="map of UK">
            <a:extLst>
              <a:ext uri="{FF2B5EF4-FFF2-40B4-BE49-F238E27FC236}">
                <a16:creationId xmlns:a16="http://schemas.microsoft.com/office/drawing/2014/main" id="{79337649-3CCB-41E1-A919-BB4B25EC4B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33360" cy="68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Content Placeholder 4" descr="compass icon">
            <a:extLst>
              <a:ext uri="{FF2B5EF4-FFF2-40B4-BE49-F238E27FC236}">
                <a16:creationId xmlns:a16="http://schemas.microsoft.com/office/drawing/2014/main" id="{EEC311E7-A8A9-4592-8941-291E07DAE097}"/>
              </a:ext>
            </a:extLst>
          </p:cNvPr>
          <p:cNvPicPr>
            <a:picLocks noChangeAspect="1"/>
          </p:cNvPicPr>
          <p:nvPr/>
        </p:nvPicPr>
        <p:blipFill>
          <a:blip r:embed="rId3" cstate="hqprint">
            <a:extLst>
              <a:ext uri="{28A0092B-C50C-407E-A947-70E740481C1C}">
                <a14:useLocalDpi xmlns:a14="http://schemas.microsoft.com/office/drawing/2010/main" val="0"/>
              </a:ext>
            </a:extLst>
          </a:blip>
          <a:srcRect l="5508" r="5795" b="14384"/>
          <a:stretch>
            <a:fillRect/>
          </a:stretch>
        </p:blipFill>
        <p:spPr bwMode="auto">
          <a:xfrm>
            <a:off x="4971415" y="270827"/>
            <a:ext cx="15906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A693B9-A39F-4B2D-AE94-3FC6294D76C4}"/>
              </a:ext>
            </a:extLst>
          </p:cNvPr>
          <p:cNvSpPr>
            <a:spLocks noGrp="1"/>
          </p:cNvSpPr>
          <p:nvPr>
            <p:ph type="title"/>
          </p:nvPr>
        </p:nvSpPr>
        <p:spPr>
          <a:xfrm>
            <a:off x="8270240" y="243840"/>
            <a:ext cx="3921760" cy="1446848"/>
          </a:xfrm>
        </p:spPr>
        <p:txBody>
          <a:bodyPr/>
          <a:lstStyle/>
          <a:p>
            <a:pPr algn="ctr" eaLnBrk="1" hangingPunct="1"/>
            <a:r>
              <a:rPr lang="en-GB" altLang="en-US" sz="3600" dirty="0">
                <a:latin typeface="Arial Rounded MT Bold" panose="020F0704030504030204" pitchFamily="34" charset="0"/>
              </a:rPr>
              <a:t>Which direction did I go?</a:t>
            </a:r>
            <a:br>
              <a:rPr lang="en-GB" altLang="en-US" sz="1200" dirty="0">
                <a:solidFill>
                  <a:schemeClr val="accent2"/>
                </a:solidFill>
                <a:latin typeface="Arial Rounded MT Bold" panose="020F0704030504030204" pitchFamily="34" charset="0"/>
              </a:rPr>
            </a:br>
            <a:endParaRPr lang="en-GB" altLang="en-US" sz="3600" dirty="0">
              <a:latin typeface="Arial Rounded MT Bold" panose="020F0704030504030204" pitchFamily="34" charset="0"/>
            </a:endParaRPr>
          </a:p>
        </p:txBody>
      </p:sp>
      <p:pic>
        <p:nvPicPr>
          <p:cNvPr id="9220" name="Content Placeholder 4" descr="compass icon">
            <a:extLst>
              <a:ext uri="{FF2B5EF4-FFF2-40B4-BE49-F238E27FC236}">
                <a16:creationId xmlns:a16="http://schemas.microsoft.com/office/drawing/2014/main" id="{9AFF71BC-E9F4-4422-862F-665C55D650F9}"/>
              </a:ext>
            </a:extLst>
          </p:cNvPr>
          <p:cNvPicPr>
            <a:picLocks noChangeAspect="1"/>
          </p:cNvPicPr>
          <p:nvPr/>
        </p:nvPicPr>
        <p:blipFill>
          <a:blip r:embed="rId2">
            <a:extLst>
              <a:ext uri="{28A0092B-C50C-407E-A947-70E740481C1C}">
                <a14:useLocalDpi xmlns:a14="http://schemas.microsoft.com/office/drawing/2010/main" val="0"/>
              </a:ext>
            </a:extLst>
          </a:blip>
          <a:srcRect l="5508" r="5795" b="14384"/>
          <a:stretch>
            <a:fillRect/>
          </a:stretch>
        </p:blipFill>
        <p:spPr bwMode="auto">
          <a:xfrm>
            <a:off x="8369562" y="4165599"/>
            <a:ext cx="22130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ap of Central Scotland">
            <a:extLst>
              <a:ext uri="{FF2B5EF4-FFF2-40B4-BE49-F238E27FC236}">
                <a16:creationId xmlns:a16="http://schemas.microsoft.com/office/drawing/2014/main" id="{8094D480-D87D-420E-A63E-30C5A5B9C97F}"/>
              </a:ext>
            </a:extLst>
          </p:cNvPr>
          <p:cNvPicPr>
            <a:picLocks noChangeAspect="1"/>
          </p:cNvPicPr>
          <p:nvPr/>
        </p:nvPicPr>
        <p:blipFill>
          <a:blip r:embed="rId3"/>
          <a:stretch>
            <a:fillRect/>
          </a:stretch>
        </p:blipFill>
        <p:spPr>
          <a:xfrm>
            <a:off x="0" y="0"/>
            <a:ext cx="8128354" cy="6858000"/>
          </a:xfrm>
          <a:prstGeom prst="rect">
            <a:avLst/>
          </a:prstGeom>
        </p:spPr>
      </p:pic>
      <p:sp>
        <p:nvSpPr>
          <p:cNvPr id="3" name="Content Placeholder 2">
            <a:extLst>
              <a:ext uri="{FF2B5EF4-FFF2-40B4-BE49-F238E27FC236}">
                <a16:creationId xmlns:a16="http://schemas.microsoft.com/office/drawing/2014/main" id="{DF0540E0-2763-4BE7-BAE5-4E9EE64D8CBF}"/>
              </a:ext>
            </a:extLst>
          </p:cNvPr>
          <p:cNvSpPr>
            <a:spLocks noGrp="1"/>
          </p:cNvSpPr>
          <p:nvPr>
            <p:ph idx="1"/>
          </p:nvPr>
        </p:nvSpPr>
        <p:spPr>
          <a:xfrm>
            <a:off x="8148320" y="1971039"/>
            <a:ext cx="3820160" cy="2133601"/>
          </a:xfrm>
        </p:spPr>
        <p:txBody>
          <a:bodyPr/>
          <a:lstStyle/>
          <a:p>
            <a:r>
              <a:rPr lang="en-GB" dirty="0"/>
              <a:t>Started at Edinburgh.</a:t>
            </a:r>
          </a:p>
          <a:p>
            <a:r>
              <a:rPr lang="en-GB" dirty="0"/>
              <a:t>Left the train at Glasgow.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7C2960F-6DF7-4DAD-8959-55C0B69FD1E0}"/>
              </a:ext>
            </a:extLst>
          </p:cNvPr>
          <p:cNvSpPr>
            <a:spLocks noGrp="1"/>
          </p:cNvSpPr>
          <p:nvPr>
            <p:ph type="title"/>
          </p:nvPr>
        </p:nvSpPr>
        <p:spPr>
          <a:xfrm>
            <a:off x="7274401" y="169069"/>
            <a:ext cx="4759960" cy="1325563"/>
          </a:xfrm>
        </p:spPr>
        <p:txBody>
          <a:bodyPr/>
          <a:lstStyle/>
          <a:p>
            <a:pPr algn="ctr" eaLnBrk="1" hangingPunct="1"/>
            <a:r>
              <a:rPr lang="en-GB" altLang="en-US" dirty="0">
                <a:latin typeface="Arial Rounded MT Bold" panose="020F0704030504030204" pitchFamily="34" charset="0"/>
              </a:rPr>
              <a:t>Which direction did I go?</a:t>
            </a:r>
          </a:p>
        </p:txBody>
      </p:sp>
      <p:sp>
        <p:nvSpPr>
          <p:cNvPr id="3" name="Content Placeholder 2">
            <a:extLst>
              <a:ext uri="{FF2B5EF4-FFF2-40B4-BE49-F238E27FC236}">
                <a16:creationId xmlns:a16="http://schemas.microsoft.com/office/drawing/2014/main" id="{4A853892-CDD0-477C-8ABF-74D43FED786E}"/>
              </a:ext>
            </a:extLst>
          </p:cNvPr>
          <p:cNvSpPr>
            <a:spLocks noGrp="1"/>
          </p:cNvSpPr>
          <p:nvPr>
            <p:ph idx="1"/>
          </p:nvPr>
        </p:nvSpPr>
        <p:spPr>
          <a:xfrm>
            <a:off x="7623175" y="2006600"/>
            <a:ext cx="4275138" cy="4170363"/>
          </a:xfrm>
        </p:spPr>
        <p:txBody>
          <a:bodyPr rtlCol="0">
            <a:normAutofit/>
          </a:bodyPr>
          <a:lstStyle/>
          <a:p>
            <a:pPr eaLnBrk="1" fontAlgn="auto" hangingPunct="1">
              <a:spcAft>
                <a:spcPts val="0"/>
              </a:spcAft>
              <a:defRPr/>
            </a:pPr>
            <a:r>
              <a:rPr lang="en-GB" dirty="0"/>
              <a:t>Started at Derby.</a:t>
            </a:r>
          </a:p>
          <a:p>
            <a:pPr eaLnBrk="1" fontAlgn="auto" hangingPunct="1">
              <a:spcAft>
                <a:spcPts val="0"/>
              </a:spcAft>
              <a:defRPr/>
            </a:pPr>
            <a:r>
              <a:rPr lang="en-GB" dirty="0"/>
              <a:t>Went to Sheffield.</a:t>
            </a:r>
          </a:p>
          <a:p>
            <a:pPr eaLnBrk="1" fontAlgn="auto" hangingPunct="1">
              <a:spcAft>
                <a:spcPts val="0"/>
              </a:spcAft>
              <a:defRPr/>
            </a:pPr>
            <a:r>
              <a:rPr lang="en-GB" dirty="0"/>
              <a:t>Stopped at Leeds.</a:t>
            </a:r>
          </a:p>
          <a:p>
            <a:pPr eaLnBrk="1" fontAlgn="auto" hangingPunct="1">
              <a:spcAft>
                <a:spcPts val="0"/>
              </a:spcAft>
              <a:defRPr/>
            </a:pPr>
            <a:endParaRPr lang="en-GB" dirty="0"/>
          </a:p>
          <a:p>
            <a:pPr eaLnBrk="1" fontAlgn="auto" hangingPunct="1">
              <a:spcAft>
                <a:spcPts val="0"/>
              </a:spcAft>
              <a:defRPr/>
            </a:pPr>
            <a:endParaRPr lang="en-GB" dirty="0"/>
          </a:p>
          <a:p>
            <a:pPr marL="0" indent="0" eaLnBrk="1" fontAlgn="auto" hangingPunct="1">
              <a:spcAft>
                <a:spcPts val="0"/>
              </a:spcAft>
              <a:buFont typeface="Arial" panose="020B0604020202020204" pitchFamily="34" charset="0"/>
              <a:buNone/>
              <a:defRPr/>
            </a:pPr>
            <a:endParaRPr lang="en-GB" dirty="0"/>
          </a:p>
        </p:txBody>
      </p:sp>
      <p:pic>
        <p:nvPicPr>
          <p:cNvPr id="10244" name="Content Placeholder 4" descr="compass icon">
            <a:extLst>
              <a:ext uri="{FF2B5EF4-FFF2-40B4-BE49-F238E27FC236}">
                <a16:creationId xmlns:a16="http://schemas.microsoft.com/office/drawing/2014/main" id="{473794E6-8134-4C11-90FB-8901A6522C38}"/>
              </a:ext>
            </a:extLst>
          </p:cNvPr>
          <p:cNvPicPr>
            <a:picLocks noChangeAspect="1"/>
          </p:cNvPicPr>
          <p:nvPr/>
        </p:nvPicPr>
        <p:blipFill>
          <a:blip r:embed="rId2">
            <a:extLst>
              <a:ext uri="{28A0092B-C50C-407E-A947-70E740481C1C}">
                <a14:useLocalDpi xmlns:a14="http://schemas.microsoft.com/office/drawing/2010/main" val="0"/>
              </a:ext>
            </a:extLst>
          </a:blip>
          <a:srcRect l="5508" r="5795" b="14384"/>
          <a:stretch>
            <a:fillRect/>
          </a:stretch>
        </p:blipFill>
        <p:spPr bwMode="auto">
          <a:xfrm>
            <a:off x="8354874" y="3959542"/>
            <a:ext cx="2542679" cy="24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ap of Northern England">
            <a:extLst>
              <a:ext uri="{FF2B5EF4-FFF2-40B4-BE49-F238E27FC236}">
                <a16:creationId xmlns:a16="http://schemas.microsoft.com/office/drawing/2014/main" id="{59B8F537-10F1-4385-A8F9-0DCA0EB1A31E}"/>
              </a:ext>
            </a:extLst>
          </p:cNvPr>
          <p:cNvPicPr>
            <a:picLocks noChangeAspect="1"/>
          </p:cNvPicPr>
          <p:nvPr/>
        </p:nvPicPr>
        <p:blipFill rotWithShape="1">
          <a:blip r:embed="rId3"/>
          <a:srcRect r="20946"/>
          <a:stretch/>
        </p:blipFill>
        <p:spPr>
          <a:xfrm>
            <a:off x="0" y="0"/>
            <a:ext cx="662241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442</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Rounded MT Bold</vt:lpstr>
      <vt:lpstr>Calibri</vt:lpstr>
      <vt:lpstr>Calibri Light</vt:lpstr>
      <vt:lpstr>Office Theme</vt:lpstr>
      <vt:lpstr>Discovering where in atlases </vt:lpstr>
      <vt:lpstr>Atlas</vt:lpstr>
      <vt:lpstr>Mercator</vt:lpstr>
      <vt:lpstr>Modern atlases</vt:lpstr>
      <vt:lpstr>Compass points (KS1)</vt:lpstr>
      <vt:lpstr>Compass points (KS2)</vt:lpstr>
      <vt:lpstr>Which way is north?</vt:lpstr>
      <vt:lpstr>Which direction did I go? </vt:lpstr>
      <vt:lpstr>Which direction did I go?</vt:lpstr>
      <vt:lpstr>Which direction did I go?</vt:lpstr>
      <vt:lpstr>Which direction did I go?</vt:lpstr>
      <vt:lpstr>Which direction did I go?</vt:lpstr>
      <vt:lpstr>Which direction did I go?</vt:lpstr>
      <vt:lpstr>Which direction did I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where in atlases</dc:title>
  <dc:creator>vivienne.mayo@ed.ac.uk</dc:creator>
  <cp:lastModifiedBy>vivienne.mayo@ed.ac.uk</cp:lastModifiedBy>
  <cp:revision>21</cp:revision>
  <dcterms:created xsi:type="dcterms:W3CDTF">2020-06-22T08:55:20Z</dcterms:created>
  <dcterms:modified xsi:type="dcterms:W3CDTF">2020-08-18T12:52:01Z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0x010100EBD7C20755EBCC49B6920EA42134AE20</vt:lpwstr>
  </property>
</Properties>
</file>