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27C7C-936C-469F-9E04-61B0CAD477AF}" v="4" dt="2020-07-16T16:59:50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enne" userId="a2e8f57f-e086-482b-8137-1923a9f7d4e1" providerId="ADAL" clId="{E9A27C7C-936C-469F-9E04-61B0CAD477AF}"/>
    <pc:docChg chg="undo custSel addSld modSld">
      <pc:chgData name="Vivienne" userId="a2e8f57f-e086-482b-8137-1923a9f7d4e1" providerId="ADAL" clId="{E9A27C7C-936C-469F-9E04-61B0CAD477AF}" dt="2020-07-21T12:42:26.866" v="186" actId="1076"/>
      <pc:docMkLst>
        <pc:docMk/>
      </pc:docMkLst>
      <pc:sldChg chg="addSp delSp modSp mod">
        <pc:chgData name="Vivienne" userId="a2e8f57f-e086-482b-8137-1923a9f7d4e1" providerId="ADAL" clId="{E9A27C7C-936C-469F-9E04-61B0CAD477AF}" dt="2020-07-21T12:42:26.866" v="186" actId="1076"/>
        <pc:sldMkLst>
          <pc:docMk/>
          <pc:sldMk cId="453221955" sldId="256"/>
        </pc:sldMkLst>
        <pc:spChg chg="mod">
          <ac:chgData name="Vivienne" userId="a2e8f57f-e086-482b-8137-1923a9f7d4e1" providerId="ADAL" clId="{E9A27C7C-936C-469F-9E04-61B0CAD477AF}" dt="2020-07-16T16:59:36.534" v="138" actId="403"/>
          <ac:spMkLst>
            <pc:docMk/>
            <pc:sldMk cId="453221955" sldId="256"/>
            <ac:spMk id="18" creationId="{311D43D9-C5A7-46E9-9F75-C01DDAF24407}"/>
          </ac:spMkLst>
        </pc:spChg>
        <pc:spChg chg="mod">
          <ac:chgData name="Vivienne" userId="a2e8f57f-e086-482b-8137-1923a9f7d4e1" providerId="ADAL" clId="{E9A27C7C-936C-469F-9E04-61B0CAD477AF}" dt="2020-07-16T17:01:13.093" v="170" actId="403"/>
          <ac:spMkLst>
            <pc:docMk/>
            <pc:sldMk cId="453221955" sldId="256"/>
            <ac:spMk id="23" creationId="{C24C959A-3662-487E-941C-FA43FB77C50F}"/>
          </ac:spMkLst>
        </pc:spChg>
        <pc:spChg chg="mod">
          <ac:chgData name="Vivienne" userId="a2e8f57f-e086-482b-8137-1923a9f7d4e1" providerId="ADAL" clId="{E9A27C7C-936C-469F-9E04-61B0CAD477AF}" dt="2020-07-16T17:01:13.093" v="170" actId="403"/>
          <ac:spMkLst>
            <pc:docMk/>
            <pc:sldMk cId="453221955" sldId="256"/>
            <ac:spMk id="24" creationId="{9729011C-DEC9-469B-93DA-D4E9EB9A0B78}"/>
          </ac:spMkLst>
        </pc:spChg>
        <pc:spChg chg="mod">
          <ac:chgData name="Vivienne" userId="a2e8f57f-e086-482b-8137-1923a9f7d4e1" providerId="ADAL" clId="{E9A27C7C-936C-469F-9E04-61B0CAD477AF}" dt="2020-07-16T17:01:13.093" v="170" actId="403"/>
          <ac:spMkLst>
            <pc:docMk/>
            <pc:sldMk cId="453221955" sldId="256"/>
            <ac:spMk id="25" creationId="{5B59670C-5245-47A9-B0F6-95D85DCCFDD4}"/>
          </ac:spMkLst>
        </pc:spChg>
        <pc:spChg chg="mod">
          <ac:chgData name="Vivienne" userId="a2e8f57f-e086-482b-8137-1923a9f7d4e1" providerId="ADAL" clId="{E9A27C7C-936C-469F-9E04-61B0CAD477AF}" dt="2020-07-16T17:01:13.093" v="170" actId="403"/>
          <ac:spMkLst>
            <pc:docMk/>
            <pc:sldMk cId="453221955" sldId="256"/>
            <ac:spMk id="26" creationId="{95E6998C-EC91-4856-8843-7BBB37D414C4}"/>
          </ac:spMkLst>
        </pc:spChg>
        <pc:spChg chg="mod">
          <ac:chgData name="Vivienne" userId="a2e8f57f-e086-482b-8137-1923a9f7d4e1" providerId="ADAL" clId="{E9A27C7C-936C-469F-9E04-61B0CAD477AF}" dt="2020-07-16T17:01:13.093" v="170" actId="403"/>
          <ac:spMkLst>
            <pc:docMk/>
            <pc:sldMk cId="453221955" sldId="256"/>
            <ac:spMk id="27" creationId="{E52D039F-870A-4E58-B240-2875C160920C}"/>
          </ac:spMkLst>
        </pc:spChg>
        <pc:spChg chg="del">
          <ac:chgData name="Vivienne" userId="a2e8f57f-e086-482b-8137-1923a9f7d4e1" providerId="ADAL" clId="{E9A27C7C-936C-469F-9E04-61B0CAD477AF}" dt="2020-07-16T16:59:43.640" v="141" actId="478"/>
          <ac:spMkLst>
            <pc:docMk/>
            <pc:sldMk cId="453221955" sldId="256"/>
            <ac:spMk id="28" creationId="{EA9BC06F-9DDB-4058-A54A-EADBB3A15E65}"/>
          </ac:spMkLst>
        </pc:spChg>
        <pc:spChg chg="del">
          <ac:chgData name="Vivienne" userId="a2e8f57f-e086-482b-8137-1923a9f7d4e1" providerId="ADAL" clId="{E9A27C7C-936C-469F-9E04-61B0CAD477AF}" dt="2020-07-16T16:59:39.835" v="139" actId="478"/>
          <ac:spMkLst>
            <pc:docMk/>
            <pc:sldMk cId="453221955" sldId="256"/>
            <ac:spMk id="29" creationId="{C9C15570-314B-416D-BC4C-1CE5DA0BB06C}"/>
          </ac:spMkLst>
        </pc:spChg>
        <pc:spChg chg="add mod">
          <ac:chgData name="Vivienne" userId="a2e8f57f-e086-482b-8137-1923a9f7d4e1" providerId="ADAL" clId="{E9A27C7C-936C-469F-9E04-61B0CAD477AF}" dt="2020-07-21T12:42:24.059" v="185" actId="1076"/>
          <ac:spMkLst>
            <pc:docMk/>
            <pc:sldMk cId="453221955" sldId="256"/>
            <ac:spMk id="35" creationId="{24A49107-FEF6-4549-91CF-77846F6CCAB3}"/>
          </ac:spMkLst>
        </pc:spChg>
        <pc:spChg chg="add mod">
          <ac:chgData name="Vivienne" userId="a2e8f57f-e086-482b-8137-1923a9f7d4e1" providerId="ADAL" clId="{E9A27C7C-936C-469F-9E04-61B0CAD477AF}" dt="2020-07-21T12:42:26.866" v="186" actId="1076"/>
          <ac:spMkLst>
            <pc:docMk/>
            <pc:sldMk cId="453221955" sldId="256"/>
            <ac:spMk id="36" creationId="{2929CA9E-FDE7-4304-AE85-D8959A86C119}"/>
          </ac:spMkLst>
        </pc:spChg>
        <pc:picChg chg="mod">
          <ac:chgData name="Vivienne" userId="a2e8f57f-e086-482b-8137-1923a9f7d4e1" providerId="ADAL" clId="{E9A27C7C-936C-469F-9E04-61B0CAD477AF}" dt="2020-07-16T16:59:53.330" v="144" actId="1076"/>
          <ac:picMkLst>
            <pc:docMk/>
            <pc:sldMk cId="453221955" sldId="256"/>
            <ac:picMk id="22" creationId="{4586B2F2-14ED-4781-BACB-34A9877B1D7D}"/>
          </ac:picMkLst>
        </pc:picChg>
        <pc:picChg chg="mod">
          <ac:chgData name="Vivienne" userId="a2e8f57f-e086-482b-8137-1923a9f7d4e1" providerId="ADAL" clId="{E9A27C7C-936C-469F-9E04-61B0CAD477AF}" dt="2020-07-16T16:52:10.207" v="52" actId="1076"/>
          <ac:picMkLst>
            <pc:docMk/>
            <pc:sldMk cId="453221955" sldId="256"/>
            <ac:picMk id="34" creationId="{2D3625AA-5CD4-43C4-A27C-DCDDE366F1AA}"/>
          </ac:picMkLst>
        </pc:picChg>
        <pc:cxnChg chg="del">
          <ac:chgData name="Vivienne" userId="a2e8f57f-e086-482b-8137-1923a9f7d4e1" providerId="ADAL" clId="{E9A27C7C-936C-469F-9E04-61B0CAD477AF}" dt="2020-07-16T16:59:45.219" v="142" actId="478"/>
          <ac:cxnSpMkLst>
            <pc:docMk/>
            <pc:sldMk cId="453221955" sldId="256"/>
            <ac:cxnSpMk id="16" creationId="{0BDF43AE-CEDF-4EC5-A72E-0DF06321E214}"/>
          </ac:cxnSpMkLst>
        </pc:cxnChg>
        <pc:cxnChg chg="del">
          <ac:chgData name="Vivienne" userId="a2e8f57f-e086-482b-8137-1923a9f7d4e1" providerId="ADAL" clId="{E9A27C7C-936C-469F-9E04-61B0CAD477AF}" dt="2020-07-16T16:59:41.216" v="140" actId="478"/>
          <ac:cxnSpMkLst>
            <pc:docMk/>
            <pc:sldMk cId="453221955" sldId="256"/>
            <ac:cxnSpMk id="17" creationId="{1E93178D-2A2F-43A4-A699-7380918ED54E}"/>
          </ac:cxnSpMkLst>
        </pc:cxnChg>
      </pc:sldChg>
      <pc:sldChg chg="addSp delSp modSp add mod">
        <pc:chgData name="Vivienne" userId="a2e8f57f-e086-482b-8137-1923a9f7d4e1" providerId="ADAL" clId="{E9A27C7C-936C-469F-9E04-61B0CAD477AF}" dt="2020-07-16T16:59:30.298" v="136" actId="14100"/>
        <pc:sldMkLst>
          <pc:docMk/>
          <pc:sldMk cId="798534122" sldId="257"/>
        </pc:sldMkLst>
        <pc:spChg chg="add del mod">
          <ac:chgData name="Vivienne" userId="a2e8f57f-e086-482b-8137-1923a9f7d4e1" providerId="ADAL" clId="{E9A27C7C-936C-469F-9E04-61B0CAD477AF}" dt="2020-07-16T16:51:43.482" v="47" actId="478"/>
          <ac:spMkLst>
            <pc:docMk/>
            <pc:sldMk cId="798534122" sldId="257"/>
            <ac:spMk id="2" creationId="{10F0ECEC-B670-48B0-B676-36CD755F98DC}"/>
          </ac:spMkLst>
        </pc:spChg>
        <pc:spChg chg="mod">
          <ac:chgData name="Vivienne" userId="a2e8f57f-e086-482b-8137-1923a9f7d4e1" providerId="ADAL" clId="{E9A27C7C-936C-469F-9E04-61B0CAD477AF}" dt="2020-07-16T16:59:13.469" v="130" actId="403"/>
          <ac:spMkLst>
            <pc:docMk/>
            <pc:sldMk cId="798534122" sldId="257"/>
            <ac:spMk id="18" creationId="{311D43D9-C5A7-46E9-9F75-C01DDAF24407}"/>
          </ac:spMkLst>
        </pc:spChg>
        <pc:spChg chg="del mod">
          <ac:chgData name="Vivienne" userId="a2e8f57f-e086-482b-8137-1923a9f7d4e1" providerId="ADAL" clId="{E9A27C7C-936C-469F-9E04-61B0CAD477AF}" dt="2020-07-16T16:50:32.722" v="8" actId="478"/>
          <ac:spMkLst>
            <pc:docMk/>
            <pc:sldMk cId="798534122" sldId="257"/>
            <ac:spMk id="23" creationId="{C24C959A-3662-487E-941C-FA43FB77C50F}"/>
          </ac:spMkLst>
        </pc:spChg>
        <pc:spChg chg="del">
          <ac:chgData name="Vivienne" userId="a2e8f57f-e086-482b-8137-1923a9f7d4e1" providerId="ADAL" clId="{E9A27C7C-936C-469F-9E04-61B0CAD477AF}" dt="2020-07-16T16:50:32.722" v="8" actId="478"/>
          <ac:spMkLst>
            <pc:docMk/>
            <pc:sldMk cId="798534122" sldId="257"/>
            <ac:spMk id="24" creationId="{9729011C-DEC9-469B-93DA-D4E9EB9A0B78}"/>
          </ac:spMkLst>
        </pc:spChg>
        <pc:spChg chg="del">
          <ac:chgData name="Vivienne" userId="a2e8f57f-e086-482b-8137-1923a9f7d4e1" providerId="ADAL" clId="{E9A27C7C-936C-469F-9E04-61B0CAD477AF}" dt="2020-07-16T16:50:32.722" v="8" actId="478"/>
          <ac:spMkLst>
            <pc:docMk/>
            <pc:sldMk cId="798534122" sldId="257"/>
            <ac:spMk id="25" creationId="{5B59670C-5245-47A9-B0F6-95D85DCCFDD4}"/>
          </ac:spMkLst>
        </pc:spChg>
        <pc:spChg chg="del">
          <ac:chgData name="Vivienne" userId="a2e8f57f-e086-482b-8137-1923a9f7d4e1" providerId="ADAL" clId="{E9A27C7C-936C-469F-9E04-61B0CAD477AF}" dt="2020-07-16T16:50:32.722" v="8" actId="478"/>
          <ac:spMkLst>
            <pc:docMk/>
            <pc:sldMk cId="798534122" sldId="257"/>
            <ac:spMk id="26" creationId="{95E6998C-EC91-4856-8843-7BBB37D414C4}"/>
          </ac:spMkLst>
        </pc:spChg>
        <pc:spChg chg="del">
          <ac:chgData name="Vivienne" userId="a2e8f57f-e086-482b-8137-1923a9f7d4e1" providerId="ADAL" clId="{E9A27C7C-936C-469F-9E04-61B0CAD477AF}" dt="2020-07-16T16:50:32.722" v="8" actId="478"/>
          <ac:spMkLst>
            <pc:docMk/>
            <pc:sldMk cId="798534122" sldId="257"/>
            <ac:spMk id="27" creationId="{E52D039F-870A-4E58-B240-2875C160920C}"/>
          </ac:spMkLst>
        </pc:spChg>
        <pc:spChg chg="mod">
          <ac:chgData name="Vivienne" userId="a2e8f57f-e086-482b-8137-1923a9f7d4e1" providerId="ADAL" clId="{E9A27C7C-936C-469F-9E04-61B0CAD477AF}" dt="2020-07-16T16:59:25.902" v="135" actId="20577"/>
          <ac:spMkLst>
            <pc:docMk/>
            <pc:sldMk cId="798534122" sldId="257"/>
            <ac:spMk id="28" creationId="{EA9BC06F-9DDB-4058-A54A-EADBB3A15E65}"/>
          </ac:spMkLst>
        </pc:spChg>
        <pc:spChg chg="mod">
          <ac:chgData name="Vivienne" userId="a2e8f57f-e086-482b-8137-1923a9f7d4e1" providerId="ADAL" clId="{E9A27C7C-936C-469F-9E04-61B0CAD477AF}" dt="2020-07-16T16:59:30.298" v="136" actId="14100"/>
          <ac:spMkLst>
            <pc:docMk/>
            <pc:sldMk cId="798534122" sldId="257"/>
            <ac:spMk id="29" creationId="{C9C15570-314B-416D-BC4C-1CE5DA0BB06C}"/>
          </ac:spMkLst>
        </pc:spChg>
        <pc:picChg chg="del">
          <ac:chgData name="Vivienne" userId="a2e8f57f-e086-482b-8137-1923a9f7d4e1" providerId="ADAL" clId="{E9A27C7C-936C-469F-9E04-61B0CAD477AF}" dt="2020-07-16T16:50:19.160" v="1" actId="478"/>
          <ac:picMkLst>
            <pc:docMk/>
            <pc:sldMk cId="798534122" sldId="257"/>
            <ac:picMk id="22" creationId="{4586B2F2-14ED-4781-BACB-34A9877B1D7D}"/>
          </ac:picMkLst>
        </pc:picChg>
        <pc:picChg chg="mod">
          <ac:chgData name="Vivienne" userId="a2e8f57f-e086-482b-8137-1923a9f7d4e1" providerId="ADAL" clId="{E9A27C7C-936C-469F-9E04-61B0CAD477AF}" dt="2020-07-16T16:52:05.928" v="51" actId="1076"/>
          <ac:picMkLst>
            <pc:docMk/>
            <pc:sldMk cId="798534122" sldId="257"/>
            <ac:picMk id="34" creationId="{2D3625AA-5CD4-43C4-A27C-DCDDE366F1AA}"/>
          </ac:picMkLst>
        </pc:picChg>
        <pc:cxnChg chg="del mod">
          <ac:chgData name="Vivienne" userId="a2e8f57f-e086-482b-8137-1923a9f7d4e1" providerId="ADAL" clId="{E9A27C7C-936C-469F-9E04-61B0CAD477AF}" dt="2020-07-16T16:58:49.649" v="105" actId="478"/>
          <ac:cxnSpMkLst>
            <pc:docMk/>
            <pc:sldMk cId="798534122" sldId="257"/>
            <ac:cxnSpMk id="16" creationId="{0BDF43AE-CEDF-4EC5-A72E-0DF06321E214}"/>
          </ac:cxnSpMkLst>
        </pc:cxnChg>
        <pc:cxnChg chg="del mod">
          <ac:chgData name="Vivienne" userId="a2e8f57f-e086-482b-8137-1923a9f7d4e1" providerId="ADAL" clId="{E9A27C7C-936C-469F-9E04-61B0CAD477AF}" dt="2020-07-16T16:58:37.459" v="103" actId="478"/>
          <ac:cxnSpMkLst>
            <pc:docMk/>
            <pc:sldMk cId="798534122" sldId="257"/>
            <ac:cxnSpMk id="17" creationId="{1E93178D-2A2F-43A4-A699-7380918ED54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7BC-42B4-4FFD-AEAD-42E5C5F1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DDE82-2268-4FAF-893D-C4C41C39D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6C113-6CC5-401C-9D1F-E7E43CE4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B314-0793-457C-AA67-DD5E649E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0992D-1E0B-4729-9AF1-58853603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0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F292-288A-4BD5-AFC0-C1257F74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75673-1C16-4CA5-BEDE-08EA5E45C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7A9F8-8B99-48C7-A492-04BC56B8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EBDF-65F6-4DD9-84BA-DE8ECC6A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FB99D-5965-4B70-B722-8633E10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79B45E-7642-4B44-A101-979DE65A4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792E6-2358-4E6D-8E91-B88DCE275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2A11-84CD-4E91-B7A2-43E30548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C21B-7E34-4A87-A7CF-7762F9F8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D87A3-B9B1-4C92-A79E-8242CADE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9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4380-87B9-47DA-A4E7-A0F812F2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24C86-CD79-4BE3-92F5-1F394846A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EEE95-B45E-4AE1-8A7B-D508472F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8AE77-61F3-4125-BA5F-17E4FDBD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8936A-0B6D-4EC1-86EC-7ADDC325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4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127D-BCBA-43E7-8F90-43F363FA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38BD-F757-4ABB-8F55-18990F557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F588-D61B-4906-9E9A-AE34D474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41778-4E0B-40E1-8EE4-6B4D4AEA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3CFF9-EC2D-4770-9E5F-97AA5DB6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44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76E2-116A-4490-9627-1AFD4AA2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3BCD-BCD9-4899-8956-703423866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424AA-12F4-4DF9-9145-62C8C9586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ACDA3-8F18-45AA-ABBE-C55ED94C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6DDD8-2198-4DA2-B20A-6F4E881B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CC91B-B875-44B7-930E-DACAA917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6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9A33-353F-4F85-BF35-02867A56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CF52-1EDC-4CBB-8743-1109DC07B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F293D-5AF8-48FE-A8EE-E7141BDD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BC305-97B2-48E8-A1B3-E787CF3DC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96056-E1A4-47C8-9E53-673753F89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348C1-6213-4328-97DA-E93BA34E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DAEFE-08AD-4853-B07E-8E6D9F54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E6D6F-32BE-427F-A0F5-7AE02887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3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1712-098A-487C-953D-B2981AF2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43795-B2C6-4857-A70D-50D7D3BCA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05BFE-9B64-4BD7-AF23-0D037D73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1C004-0A3A-42AE-A0EC-253DF25C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7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FFF13-3961-4A53-AE7F-F5114024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C6EC1-6964-4078-BCB2-45985EDE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F9465-476B-40D3-86E4-AA763A97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63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BECD-3310-4F7D-AEC1-77CA66DB8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83013-6498-4853-B0FE-988C79445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4874D-45C6-4C4F-9B5E-0A33E621C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AD784-364C-47F3-A464-5DE11698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98EAA-220C-4FA4-84C4-BAFCBE25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5D242-4697-4934-848E-456FD12D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9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AF3E-0DC1-4EE3-86F6-3208737B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7AFBA2-7A10-45EB-942D-731AD3128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1FEC3-29CB-43EC-9B51-E1311D6A7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E0155-BFD0-4084-BA95-9BE55621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045C9-372C-4504-B290-D0020355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CCAF5-80F1-472E-9DC0-96751669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9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6B066-424A-4945-B6D8-F8D2CE0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20281-AA9E-4A0C-8D4B-449F46965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2871E-5EF4-4D04-8833-39B7C53EE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EA75-41CD-4EB0-8E48-7C26D624AF3D}" type="datetimeFigureOut">
              <a:rPr lang="en-GB" smtClean="0"/>
              <a:t>21/07/2020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2D6-940D-4C86-AD72-1C8A60101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840E8-2774-452D-BBD4-9F230FEB2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2401-34EB-4661-94B2-2685ECEAD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34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733B8B0-112E-43DB-A519-0FF22BB59973}"/>
              </a:ext>
            </a:extLst>
          </p:cNvPr>
          <p:cNvCxnSpPr/>
          <p:nvPr/>
        </p:nvCxnSpPr>
        <p:spPr>
          <a:xfrm>
            <a:off x="6713838" y="1598141"/>
            <a:ext cx="0" cy="438252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D5866B-D7D8-4D4A-BF0C-BECBEEFD11BB}"/>
              </a:ext>
            </a:extLst>
          </p:cNvPr>
          <p:cNvCxnSpPr>
            <a:cxnSpLocks/>
          </p:cNvCxnSpPr>
          <p:nvPr/>
        </p:nvCxnSpPr>
        <p:spPr>
          <a:xfrm>
            <a:off x="7414053" y="2599687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8184F9-3EBE-43E9-A8B0-626AF6CB989D}"/>
              </a:ext>
            </a:extLst>
          </p:cNvPr>
          <p:cNvCxnSpPr>
            <a:cxnSpLocks/>
          </p:cNvCxnSpPr>
          <p:nvPr/>
        </p:nvCxnSpPr>
        <p:spPr>
          <a:xfrm>
            <a:off x="7414053" y="3350703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78BDB7-68D5-48A6-B346-5DC6C7CD5F73}"/>
              </a:ext>
            </a:extLst>
          </p:cNvPr>
          <p:cNvCxnSpPr>
            <a:cxnSpLocks/>
          </p:cNvCxnSpPr>
          <p:nvPr/>
        </p:nvCxnSpPr>
        <p:spPr>
          <a:xfrm>
            <a:off x="7414053" y="4101719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9C11F8-3017-4474-BF36-DADD6C942660}"/>
              </a:ext>
            </a:extLst>
          </p:cNvPr>
          <p:cNvCxnSpPr>
            <a:cxnSpLocks/>
          </p:cNvCxnSpPr>
          <p:nvPr/>
        </p:nvCxnSpPr>
        <p:spPr>
          <a:xfrm>
            <a:off x="7414053" y="4852736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1CC2615-6382-4D93-A55C-4FAD769FFA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8" t="9009" r="7237" b="24205"/>
          <a:stretch/>
        </p:blipFill>
        <p:spPr>
          <a:xfrm>
            <a:off x="10326840" y="189471"/>
            <a:ext cx="1604957" cy="12603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B6546A-9205-4450-B654-55C2BD0DAA72}"/>
              </a:ext>
            </a:extLst>
          </p:cNvPr>
          <p:cNvSpPr/>
          <p:nvPr/>
        </p:nvSpPr>
        <p:spPr>
          <a:xfrm>
            <a:off x="148281" y="189471"/>
            <a:ext cx="11906187" cy="647905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1D43D9-C5A7-46E9-9F75-C01DDAF24407}"/>
              </a:ext>
            </a:extLst>
          </p:cNvPr>
          <p:cNvSpPr txBox="1"/>
          <p:nvPr/>
        </p:nvSpPr>
        <p:spPr>
          <a:xfrm>
            <a:off x="527227" y="491190"/>
            <a:ext cx="5486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Dear Mum</a:t>
            </a:r>
          </a:p>
          <a:p>
            <a:endParaRPr lang="en-GB" sz="2400" dirty="0"/>
          </a:p>
          <a:p>
            <a:r>
              <a:rPr lang="en-GB" sz="2400" dirty="0"/>
              <a:t>We have arrived at our next stop, Cairo in Egypt! I can’t wait to visit the Pyramids at Giza tomorrow.</a:t>
            </a:r>
          </a:p>
          <a:p>
            <a:endParaRPr lang="en-GB" sz="2400" dirty="0"/>
          </a:p>
          <a:p>
            <a:r>
              <a:rPr lang="en-GB" sz="2400" dirty="0"/>
              <a:t>Love from Li Xui</a:t>
            </a:r>
          </a:p>
          <a:p>
            <a:endParaRPr lang="en-GB" sz="2400" dirty="0"/>
          </a:p>
          <a:p>
            <a:r>
              <a:rPr lang="en-GB" sz="2400" dirty="0"/>
              <a:t>  </a:t>
            </a:r>
          </a:p>
        </p:txBody>
      </p:sp>
      <p:pic>
        <p:nvPicPr>
          <p:cNvPr id="22" name="Picture 21" descr="A picture containing graphics, umbrella&#10;&#10;Description automatically generated">
            <a:extLst>
              <a:ext uri="{FF2B5EF4-FFF2-40B4-BE49-F238E27FC236}">
                <a16:creationId xmlns:a16="http://schemas.microsoft.com/office/drawing/2014/main" id="{4586B2F2-14ED-4781-BACB-34A9877B1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8162">
            <a:off x="4959567" y="2226930"/>
            <a:ext cx="1498133" cy="1573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24C959A-3662-487E-941C-FA43FB77C50F}"/>
              </a:ext>
            </a:extLst>
          </p:cNvPr>
          <p:cNvSpPr txBox="1"/>
          <p:nvPr/>
        </p:nvSpPr>
        <p:spPr>
          <a:xfrm>
            <a:off x="7414053" y="2039513"/>
            <a:ext cx="422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Mrs Ying Chen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29011C-DEC9-469B-93DA-D4E9EB9A0B78}"/>
              </a:ext>
            </a:extLst>
          </p:cNvPr>
          <p:cNvSpPr txBox="1"/>
          <p:nvPr/>
        </p:nvSpPr>
        <p:spPr>
          <a:xfrm>
            <a:off x="7414053" y="2852278"/>
            <a:ext cx="422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58 Multrees Avenue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59670C-5245-47A9-B0F6-95D85DCCFDD4}"/>
              </a:ext>
            </a:extLst>
          </p:cNvPr>
          <p:cNvSpPr txBox="1"/>
          <p:nvPr/>
        </p:nvSpPr>
        <p:spPr>
          <a:xfrm>
            <a:off x="7414053" y="3636391"/>
            <a:ext cx="422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Leeds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6998C-EC91-4856-8843-7BBB37D414C4}"/>
              </a:ext>
            </a:extLst>
          </p:cNvPr>
          <p:cNvSpPr txBox="1"/>
          <p:nvPr/>
        </p:nvSpPr>
        <p:spPr>
          <a:xfrm>
            <a:off x="7414053" y="4368347"/>
            <a:ext cx="422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England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2D039F-870A-4E58-B240-2875C160920C}"/>
              </a:ext>
            </a:extLst>
          </p:cNvPr>
          <p:cNvSpPr txBox="1"/>
          <p:nvPr/>
        </p:nvSpPr>
        <p:spPr>
          <a:xfrm>
            <a:off x="7414053" y="5100303"/>
            <a:ext cx="422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United Kingdom</a:t>
            </a:r>
          </a:p>
        </p:txBody>
      </p:sp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2D3625AA-5CD4-43C4-A27C-DCDDE366F1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93"/>
          <a:stretch/>
        </p:blipFill>
        <p:spPr>
          <a:xfrm>
            <a:off x="4278497" y="4382709"/>
            <a:ext cx="2322874" cy="202571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4A49107-FEF6-4549-91CF-77846F6CCAB3}"/>
              </a:ext>
            </a:extLst>
          </p:cNvPr>
          <p:cNvSpPr txBox="1"/>
          <p:nvPr/>
        </p:nvSpPr>
        <p:spPr>
          <a:xfrm>
            <a:off x="285441" y="3972712"/>
            <a:ext cx="5486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75000"/>
                  </a:schemeClr>
                </a:solidFill>
              </a:rPr>
              <a:t>The time here is:  10:00pm or 22:00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29CA9E-FDE7-4304-AE85-D8959A86C119}"/>
              </a:ext>
            </a:extLst>
          </p:cNvPr>
          <p:cNvSpPr txBox="1"/>
          <p:nvPr/>
        </p:nvSpPr>
        <p:spPr>
          <a:xfrm>
            <a:off x="285441" y="4823304"/>
            <a:ext cx="3789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75000"/>
                  </a:schemeClr>
                </a:solidFill>
              </a:rPr>
              <a:t>We have passed through 2 time zones.</a:t>
            </a:r>
          </a:p>
        </p:txBody>
      </p:sp>
    </p:spTree>
    <p:extLst>
      <p:ext uri="{BB962C8B-B14F-4D97-AF65-F5344CB8AC3E}">
        <p14:creationId xmlns:p14="http://schemas.microsoft.com/office/powerpoint/2010/main" val="45322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733B8B0-112E-43DB-A519-0FF22BB59973}"/>
              </a:ext>
            </a:extLst>
          </p:cNvPr>
          <p:cNvCxnSpPr/>
          <p:nvPr/>
        </p:nvCxnSpPr>
        <p:spPr>
          <a:xfrm>
            <a:off x="6713838" y="1598141"/>
            <a:ext cx="0" cy="438252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D5866B-D7D8-4D4A-BF0C-BECBEEFD11BB}"/>
              </a:ext>
            </a:extLst>
          </p:cNvPr>
          <p:cNvCxnSpPr>
            <a:cxnSpLocks/>
          </p:cNvCxnSpPr>
          <p:nvPr/>
        </p:nvCxnSpPr>
        <p:spPr>
          <a:xfrm>
            <a:off x="7414053" y="2599687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8184F9-3EBE-43E9-A8B0-626AF6CB989D}"/>
              </a:ext>
            </a:extLst>
          </p:cNvPr>
          <p:cNvCxnSpPr>
            <a:cxnSpLocks/>
          </p:cNvCxnSpPr>
          <p:nvPr/>
        </p:nvCxnSpPr>
        <p:spPr>
          <a:xfrm>
            <a:off x="7414053" y="3350703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78BDB7-68D5-48A6-B346-5DC6C7CD5F73}"/>
              </a:ext>
            </a:extLst>
          </p:cNvPr>
          <p:cNvCxnSpPr>
            <a:cxnSpLocks/>
          </p:cNvCxnSpPr>
          <p:nvPr/>
        </p:nvCxnSpPr>
        <p:spPr>
          <a:xfrm>
            <a:off x="7414053" y="4101719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9C11F8-3017-4474-BF36-DADD6C942660}"/>
              </a:ext>
            </a:extLst>
          </p:cNvPr>
          <p:cNvCxnSpPr>
            <a:cxnSpLocks/>
          </p:cNvCxnSpPr>
          <p:nvPr/>
        </p:nvCxnSpPr>
        <p:spPr>
          <a:xfrm>
            <a:off x="7414053" y="4852736"/>
            <a:ext cx="371526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1CC2615-6382-4D93-A55C-4FAD769FFA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8" t="9009" r="7237" b="24205"/>
          <a:stretch/>
        </p:blipFill>
        <p:spPr>
          <a:xfrm>
            <a:off x="10326840" y="189471"/>
            <a:ext cx="1604957" cy="12603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B6546A-9205-4450-B654-55C2BD0DAA72}"/>
              </a:ext>
            </a:extLst>
          </p:cNvPr>
          <p:cNvSpPr/>
          <p:nvPr/>
        </p:nvSpPr>
        <p:spPr>
          <a:xfrm>
            <a:off x="148281" y="189471"/>
            <a:ext cx="11906187" cy="647905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1D43D9-C5A7-46E9-9F75-C01DDAF24407}"/>
              </a:ext>
            </a:extLst>
          </p:cNvPr>
          <p:cNvSpPr txBox="1"/>
          <p:nvPr/>
        </p:nvSpPr>
        <p:spPr>
          <a:xfrm>
            <a:off x="527227" y="491190"/>
            <a:ext cx="5486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Dear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9BC06F-9DDB-4058-A54A-EADBB3A15E65}"/>
              </a:ext>
            </a:extLst>
          </p:cNvPr>
          <p:cNvSpPr txBox="1"/>
          <p:nvPr/>
        </p:nvSpPr>
        <p:spPr>
          <a:xfrm>
            <a:off x="527226" y="4096912"/>
            <a:ext cx="4950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75000"/>
                  </a:schemeClr>
                </a:solidFill>
              </a:rPr>
              <a:t>The time here is: _ _ _ _ _ _ _ _ _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C15570-314B-416D-BC4C-1CE5DA0BB06C}"/>
              </a:ext>
            </a:extLst>
          </p:cNvPr>
          <p:cNvSpPr txBox="1"/>
          <p:nvPr/>
        </p:nvSpPr>
        <p:spPr>
          <a:xfrm>
            <a:off x="527226" y="4975123"/>
            <a:ext cx="3789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75000"/>
                  </a:schemeClr>
                </a:solidFill>
              </a:rPr>
              <a:t>We have passed through _ _ _ _ time zones.</a:t>
            </a:r>
          </a:p>
        </p:txBody>
      </p:sp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2D3625AA-5CD4-43C4-A27C-DCDDE366F1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93"/>
          <a:stretch/>
        </p:blipFill>
        <p:spPr>
          <a:xfrm>
            <a:off x="4316726" y="4471227"/>
            <a:ext cx="2322874" cy="202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7C20755EBCC49B6920EA42134AE20" ma:contentTypeVersion="13" ma:contentTypeDescription="Create a new document." ma:contentTypeScope="" ma:versionID="7e71ff5bcd0b9c404446a69d1bf70508">
  <xsd:schema xmlns:xsd="http://www.w3.org/2001/XMLSchema" xmlns:xs="http://www.w3.org/2001/XMLSchema" xmlns:p="http://schemas.microsoft.com/office/2006/metadata/properties" xmlns:ns3="ed129ae4-a617-455a-9e24-43146cc3c1c3" xmlns:ns4="bf3d64b9-9be0-484c-a458-ff18f578662d" targetNamespace="http://schemas.microsoft.com/office/2006/metadata/properties" ma:root="true" ma:fieldsID="11b06dc0aa7f532be44329eec319193e" ns3:_="" ns4:_="">
    <xsd:import namespace="ed129ae4-a617-455a-9e24-43146cc3c1c3"/>
    <xsd:import namespace="bf3d64b9-9be0-484c-a458-ff18f57866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29ae4-a617-455a-9e24-43146cc3c1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d64b9-9be0-484c-a458-ff18f5786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7BE775-A7C0-4FC3-BEE0-B4FF27B108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12964A-4992-4538-8EFF-A0FFFB361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1455F4-7BEE-41A0-9D8C-A41DC2A0EC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29ae4-a617-455a-9e24-43146cc3c1c3"/>
    <ds:schemaRef ds:uri="bf3d64b9-9be0-484c-a458-ff18f5786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vivienne.mayo@ed.ac.uk</dc:creator>
  <cp:lastModifiedBy>vivienne.mayo@ed.ac.uk</cp:lastModifiedBy>
  <cp:revision>3</cp:revision>
  <dcterms:created xsi:type="dcterms:W3CDTF">2020-07-16T16:25:38Z</dcterms:created>
  <dcterms:modified xsi:type="dcterms:W3CDTF">2020-07-21T12:42:51Z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0x010100EBD7C20755EBCC49B6920EA42134AE20</vt:lpwstr>
  </property>
</Properties>
</file>