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8" r:id="rId2"/>
    <p:sldId id="260" r:id="rId3"/>
    <p:sldId id="261" r:id="rId4"/>
    <p:sldId id="259" r:id="rId5"/>
  </p:sldIdLst>
  <p:sldSz cx="9144000" cy="6858000" type="screen4x3"/>
  <p:notesSz cx="6794500" cy="9931400"/>
  <p:defaultTextStyle>
    <a:defPPr>
      <a:defRPr lang="en-GB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974">
          <p15:clr>
            <a:srgbClr val="A4A3A4"/>
          </p15:clr>
        </p15:guide>
        <p15:guide id="4" pos="2880">
          <p15:clr>
            <a:srgbClr val="A4A3A4"/>
          </p15:clr>
        </p15:guide>
        <p15:guide id="5" pos="612">
          <p15:clr>
            <a:srgbClr val="A4A3A4"/>
          </p15:clr>
        </p15:guide>
        <p15:guide id="6" pos="514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66"/>
    <a:srgbClr val="FF0099"/>
    <a:srgbClr val="333399"/>
    <a:srgbClr val="669999"/>
    <a:srgbClr val="6600CC"/>
    <a:srgbClr val="FF6699"/>
    <a:srgbClr val="000058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AE1527-8CA4-46BF-A8B1-89D843923C35}" v="7" dt="2020-08-28T08:20:13.4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372" autoAdjust="0"/>
    <p:restoredTop sz="94660"/>
  </p:normalViewPr>
  <p:slideViewPr>
    <p:cSldViewPr showGuides="1">
      <p:cViewPr varScale="1">
        <p:scale>
          <a:sx n="126" d="100"/>
          <a:sy n="126" d="100"/>
        </p:scale>
        <p:origin x="900" y="132"/>
      </p:cViewPr>
      <p:guideLst>
        <p:guide orient="horz" pos="2160"/>
        <p:guide orient="horz" pos="935"/>
        <p:guide orient="horz" pos="3974"/>
        <p:guide pos="2880"/>
        <p:guide pos="612"/>
        <p:guide pos="5148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90" d="100"/>
          <a:sy n="90" d="100"/>
        </p:scale>
        <p:origin x="-3774" y="-120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vienne" userId="a2e8f57f-e086-482b-8137-1923a9f7d4e1" providerId="ADAL" clId="{04AE1527-8CA4-46BF-A8B1-89D843923C35}"/>
    <pc:docChg chg="modSld modMainMaster">
      <pc:chgData name="Vivienne" userId="a2e8f57f-e086-482b-8137-1923a9f7d4e1" providerId="ADAL" clId="{04AE1527-8CA4-46BF-A8B1-89D843923C35}" dt="2020-08-28T08:20:13.433" v="9" actId="14826"/>
      <pc:docMkLst>
        <pc:docMk/>
      </pc:docMkLst>
      <pc:sldChg chg="delSp modSp">
        <pc:chgData name="Vivienne" userId="a2e8f57f-e086-482b-8137-1923a9f7d4e1" providerId="ADAL" clId="{04AE1527-8CA4-46BF-A8B1-89D843923C35}" dt="2020-08-28T08:19:39.841" v="7" actId="1076"/>
        <pc:sldMkLst>
          <pc:docMk/>
          <pc:sldMk cId="0" sldId="258"/>
        </pc:sldMkLst>
        <pc:spChg chg="del">
          <ac:chgData name="Vivienne" userId="a2e8f57f-e086-482b-8137-1923a9f7d4e1" providerId="ADAL" clId="{04AE1527-8CA4-46BF-A8B1-89D843923C35}" dt="2020-08-28T08:19:35.598" v="6" actId="478"/>
          <ac:spMkLst>
            <pc:docMk/>
            <pc:sldMk cId="0" sldId="258"/>
            <ac:spMk id="6" creationId="{00000000-0000-0000-0000-000000000000}"/>
          </ac:spMkLst>
        </pc:spChg>
        <pc:spChg chg="mod">
          <ac:chgData name="Vivienne" userId="a2e8f57f-e086-482b-8137-1923a9f7d4e1" providerId="ADAL" clId="{04AE1527-8CA4-46BF-A8B1-89D843923C35}" dt="2020-08-28T08:19:39.841" v="7" actId="1076"/>
          <ac:spMkLst>
            <pc:docMk/>
            <pc:sldMk cId="0" sldId="258"/>
            <ac:spMk id="6148" creationId="{00000000-0000-0000-0000-000000000000}"/>
          </ac:spMkLst>
        </pc:spChg>
      </pc:sldChg>
      <pc:sldChg chg="addSp delSp modSp mod">
        <pc:chgData name="Vivienne" userId="a2e8f57f-e086-482b-8137-1923a9f7d4e1" providerId="ADAL" clId="{04AE1527-8CA4-46BF-A8B1-89D843923C35}" dt="2020-08-28T08:19:23.650" v="5" actId="14100"/>
        <pc:sldMkLst>
          <pc:docMk/>
          <pc:sldMk cId="1678359970" sldId="260"/>
        </pc:sldMkLst>
        <pc:spChg chg="add del mod">
          <ac:chgData name="Vivienne" userId="a2e8f57f-e086-482b-8137-1923a9f7d4e1" providerId="ADAL" clId="{04AE1527-8CA4-46BF-A8B1-89D843923C35}" dt="2020-08-28T08:19:15.613" v="1" actId="478"/>
          <ac:spMkLst>
            <pc:docMk/>
            <pc:sldMk cId="1678359970" sldId="260"/>
            <ac:spMk id="2" creationId="{5B234E86-252F-4FC1-BCF6-2AE2F48AEEA5}"/>
          </ac:spMkLst>
        </pc:spChg>
        <pc:picChg chg="add mod">
          <ac:chgData name="Vivienne" userId="a2e8f57f-e086-482b-8137-1923a9f7d4e1" providerId="ADAL" clId="{04AE1527-8CA4-46BF-A8B1-89D843923C35}" dt="2020-08-28T08:19:23.650" v="5" actId="14100"/>
          <ac:picMkLst>
            <pc:docMk/>
            <pc:sldMk cId="1678359970" sldId="260"/>
            <ac:picMk id="4" creationId="{9FC209D2-3FFF-4260-90B3-9FFD757C7C29}"/>
          </ac:picMkLst>
        </pc:picChg>
        <pc:picChg chg="del">
          <ac:chgData name="Vivienne" userId="a2e8f57f-e086-482b-8137-1923a9f7d4e1" providerId="ADAL" clId="{04AE1527-8CA4-46BF-A8B1-89D843923C35}" dt="2020-08-28T08:19:13.722" v="0" actId="478"/>
          <ac:picMkLst>
            <pc:docMk/>
            <pc:sldMk cId="1678359970" sldId="260"/>
            <ac:picMk id="6" creationId="{00000000-0000-0000-0000-000000000000}"/>
          </ac:picMkLst>
        </pc:picChg>
      </pc:sldChg>
      <pc:sldMasterChg chg="modSldLayout">
        <pc:chgData name="Vivienne" userId="a2e8f57f-e086-482b-8137-1923a9f7d4e1" providerId="ADAL" clId="{04AE1527-8CA4-46BF-A8B1-89D843923C35}" dt="2020-08-28T08:20:13.433" v="9" actId="14826"/>
        <pc:sldMasterMkLst>
          <pc:docMk/>
          <pc:sldMasterMk cId="0" sldId="2147483648"/>
        </pc:sldMasterMkLst>
        <pc:sldLayoutChg chg="modSp">
          <pc:chgData name="Vivienne" userId="a2e8f57f-e086-482b-8137-1923a9f7d4e1" providerId="ADAL" clId="{04AE1527-8CA4-46BF-A8B1-89D843923C35}" dt="2020-08-28T08:20:13.433" v="9" actId="14826"/>
          <pc:sldLayoutMkLst>
            <pc:docMk/>
            <pc:sldMasterMk cId="0" sldId="2147483648"/>
            <pc:sldLayoutMk cId="0" sldId="2147483649"/>
          </pc:sldLayoutMkLst>
          <pc:spChg chg="mod">
            <ac:chgData name="Vivienne" userId="a2e8f57f-e086-482b-8137-1923a9f7d4e1" providerId="ADAL" clId="{04AE1527-8CA4-46BF-A8B1-89D843923C35}" dt="2020-08-28T08:19:51.970" v="8" actId="1076"/>
            <ac:spMkLst>
              <pc:docMk/>
              <pc:sldMasterMk cId="0" sldId="2147483648"/>
              <pc:sldLayoutMk cId="0" sldId="2147483649"/>
              <ac:spMk id="10" creationId="{00000000-0000-0000-0000-000000000000}"/>
            </ac:spMkLst>
          </pc:spChg>
          <pc:picChg chg="mod">
            <ac:chgData name="Vivienne" userId="a2e8f57f-e086-482b-8137-1923a9f7d4e1" providerId="ADAL" clId="{04AE1527-8CA4-46BF-A8B1-89D843923C35}" dt="2020-08-28T08:20:13.433" v="9" actId="14826"/>
            <ac:picMkLst>
              <pc:docMk/>
              <pc:sldMasterMk cId="0" sldId="2147483648"/>
              <pc:sldLayoutMk cId="0" sldId="2147483649"/>
              <ac:picMk id="9" creationId="{00000000-0000-0000-0000-000000000000}"/>
            </ac:picMkLst>
          </pc:pic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604" cy="49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898" y="0"/>
            <a:ext cx="2944603" cy="49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4830"/>
            <a:ext cx="2944604" cy="49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51" tIns="45926" rIns="91851" bIns="45926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898" y="9434830"/>
            <a:ext cx="2944603" cy="49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51" tIns="45926" rIns="91851" bIns="4592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180C1F7F-4E5B-4C04-A453-1626A6CDE33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4085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604" cy="49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898" y="0"/>
            <a:ext cx="2944603" cy="49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294" y="4717415"/>
            <a:ext cx="4983913" cy="4469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4830"/>
            <a:ext cx="2944604" cy="49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51" tIns="45926" rIns="91851" bIns="45926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898" y="9434830"/>
            <a:ext cx="2944603" cy="49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51" tIns="45926" rIns="91851" bIns="4592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28FF1F13-FCE8-4A0E-84BA-36F5EC676FC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95741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14475" y="4149080"/>
            <a:ext cx="6115050" cy="863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336666"/>
                </a:solidFill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  <a:endParaRPr lang="en-GB" noProof="0" dirty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71550" y="2852737"/>
            <a:ext cx="7200900" cy="1152525"/>
          </a:xfrm>
        </p:spPr>
        <p:txBody>
          <a:bodyPr/>
          <a:lstStyle>
            <a:lvl1pPr algn="ctr">
              <a:defRPr sz="3200">
                <a:solidFill>
                  <a:srgbClr val="336666"/>
                </a:solidFill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5153" name="Rectangle 33"/>
          <p:cNvSpPr>
            <a:spLocks noGrp="1" noChangeArrowheads="1"/>
          </p:cNvSpPr>
          <p:nvPr>
            <p:ph type="ftr" sz="quarter" idx="3"/>
          </p:nvPr>
        </p:nvSpPr>
        <p:spPr>
          <a:xfrm>
            <a:off x="979623" y="5495186"/>
            <a:ext cx="7200800" cy="504651"/>
          </a:xfrm>
        </p:spPr>
        <p:txBody>
          <a:bodyPr/>
          <a:lstStyle>
            <a:lvl1pPr algn="l">
              <a:defRPr sz="800">
                <a:solidFill>
                  <a:srgbClr val="336666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9" name="Picture 8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71600" y="468525"/>
            <a:ext cx="7200800" cy="8728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Rectangle 4"/>
          <p:cNvSpPr txBox="1">
            <a:spLocks noChangeArrowheads="1"/>
          </p:cNvSpPr>
          <p:nvPr userDrawn="1"/>
        </p:nvSpPr>
        <p:spPr bwMode="auto">
          <a:xfrm>
            <a:off x="971550" y="1750488"/>
            <a:ext cx="7200800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9999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9999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9999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9999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9999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9999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9999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9999"/>
                </a:solidFill>
                <a:latin typeface="Arial" charset="0"/>
              </a:defRPr>
            </a:lvl9pPr>
          </a:lstStyle>
          <a:p>
            <a:pPr algn="ctr"/>
            <a:r>
              <a:rPr lang="en-US" sz="2800" kern="0" dirty="0">
                <a:solidFill>
                  <a:srgbClr val="336666"/>
                </a:solidFill>
              </a:rPr>
              <a:t>Digimap for Schools Geography Resources</a:t>
            </a:r>
            <a:endParaRPr lang="en-GB" sz="2800" kern="0" dirty="0">
              <a:solidFill>
                <a:srgbClr val="336666"/>
              </a:solidFill>
            </a:endParaRPr>
          </a:p>
        </p:txBody>
      </p:sp>
      <p:pic>
        <p:nvPicPr>
          <p:cNvPr id="11" name="Picture 10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9623" y="6101228"/>
            <a:ext cx="1667510" cy="407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C:\Users\mharrington\Documents\Maggie\D10877\Edina Logo.jpg"/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999837"/>
            <a:ext cx="1014730" cy="4819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971550" y="1700213"/>
            <a:ext cx="7761288" cy="424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71550" y="582613"/>
            <a:ext cx="7732713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336666"/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640509486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1550" y="1700213"/>
            <a:ext cx="7761288" cy="424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71550" y="582613"/>
            <a:ext cx="7732713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Title</a:t>
            </a:r>
          </a:p>
        </p:txBody>
      </p:sp>
      <p:sp>
        <p:nvSpPr>
          <p:cNvPr id="1058" name="Rectangle 3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0" y="6621463"/>
            <a:ext cx="3600450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endParaRPr lang="en-GB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>
    <p:wipe dir="r"/>
  </p:transition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669999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669999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669999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669999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669999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669999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669999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669999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669999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043608" y="3284984"/>
            <a:ext cx="7200900" cy="1152525"/>
          </a:xfrm>
        </p:spPr>
        <p:txBody>
          <a:bodyPr/>
          <a:lstStyle/>
          <a:p>
            <a:r>
              <a:rPr lang="en-GB" dirty="0"/>
              <a:t>Patterns of Land Use</a:t>
            </a:r>
          </a:p>
        </p:txBody>
      </p:sp>
      <p:sp>
        <p:nvSpPr>
          <p:cNvPr id="4" name="Rectangle 33"/>
          <p:cNvSpPr>
            <a:spLocks noGrp="1" noChangeArrowheads="1"/>
          </p:cNvSpPr>
          <p:nvPr>
            <p:ph type="ftr" sz="quarter" idx="3"/>
          </p:nvPr>
        </p:nvSpPr>
        <p:spPr>
          <a:xfrm>
            <a:off x="1880870" y="5458283"/>
            <a:ext cx="6803609" cy="300886"/>
          </a:xfrm>
        </p:spPr>
        <p:txBody>
          <a:bodyPr/>
          <a:lstStyle/>
          <a:p>
            <a:r>
              <a:rPr lang="en-GB" sz="800" dirty="0"/>
              <a:t>© EDINA at University of Edinburgh 2013</a:t>
            </a:r>
          </a:p>
          <a:p>
            <a:r>
              <a:rPr lang="en-GB" sz="800" dirty="0"/>
              <a:t>This work is licensed under a Creative Commons Attribution – Non-Commercial License</a:t>
            </a:r>
          </a:p>
        </p:txBody>
      </p:sp>
      <p:pic>
        <p:nvPicPr>
          <p:cNvPr id="7" name="Picture 6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" t="14808" r="66550" b="69368"/>
          <a:stretch/>
        </p:blipFill>
        <p:spPr bwMode="auto">
          <a:xfrm>
            <a:off x="971550" y="5445224"/>
            <a:ext cx="909320" cy="3505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582613"/>
            <a:ext cx="8308727" cy="830262"/>
          </a:xfrm>
        </p:spPr>
        <p:txBody>
          <a:bodyPr/>
          <a:lstStyle/>
          <a:p>
            <a:pPr algn="ctr"/>
            <a:r>
              <a:rPr lang="en-GB" sz="2000" b="1" dirty="0"/>
              <a:t>Using the ‘Draw Area’ freehand tool to highlight the main ‘built’ area of St Ives, Cornwall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C209D2-3FFF-4260-90B3-9FFD757C7C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216" y="1628800"/>
            <a:ext cx="8059933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359970"/>
      </p:ext>
    </p:extLst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71550" y="582613"/>
            <a:ext cx="7732713" cy="45719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5"/>
            <a:ext cx="3926703" cy="2943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808" y="332654"/>
            <a:ext cx="4104457" cy="2943211"/>
          </a:xfrm>
          <a:prstGeom prst="rect">
            <a:avLst/>
          </a:prstGeom>
          <a:solidFill>
            <a:schemeClr val="bg2"/>
          </a:solidFill>
          <a:ln>
            <a:noFill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89041"/>
            <a:ext cx="3914282" cy="2891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3789041"/>
            <a:ext cx="4104457" cy="292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716016" y="620688"/>
            <a:ext cx="1872208" cy="46166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err="1"/>
              <a:t>Fraserburgh</a:t>
            </a:r>
            <a:endParaRPr lang="en-GB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67544" y="2636912"/>
            <a:ext cx="1728192" cy="46166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/>
              <a:t>Weymouth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7544" y="6078487"/>
            <a:ext cx="1728192" cy="46166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/>
              <a:t>New Quay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32040" y="6098973"/>
            <a:ext cx="1656184" cy="46166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/>
              <a:t>Ullapool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7504" y="3275865"/>
            <a:ext cx="8928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Simple land use comparisons: 1:25 000 scale. What do you notice?</a:t>
            </a:r>
          </a:p>
        </p:txBody>
      </p:sp>
    </p:spTree>
    <p:extLst>
      <p:ext uri="{BB962C8B-B14F-4D97-AF65-F5344CB8AC3E}">
        <p14:creationId xmlns:p14="http://schemas.microsoft.com/office/powerpoint/2010/main" val="2972252836"/>
      </p:ext>
    </p:extLst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692" y="582613"/>
            <a:ext cx="7932755" cy="542131"/>
          </a:xfrm>
        </p:spPr>
        <p:txBody>
          <a:bodyPr/>
          <a:lstStyle/>
          <a:p>
            <a:pPr algn="ctr"/>
            <a:r>
              <a:rPr lang="en-GB" sz="2000" dirty="0"/>
              <a:t>Highlighting the National Parks of Wales: what kinds of landscapes are these?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93" y="1557338"/>
            <a:ext cx="7667625" cy="387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0547365"/>
      </p:ext>
    </p:extLst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Corporate Powerpoint template">
  <a:themeElements>
    <a:clrScheme name="Custom 2">
      <a:dk1>
        <a:srgbClr val="2F502A"/>
      </a:dk1>
      <a:lt1>
        <a:srgbClr val="777777"/>
      </a:lt1>
      <a:dk2>
        <a:srgbClr val="FFFFFF"/>
      </a:dk2>
      <a:lt2>
        <a:srgbClr val="808080"/>
      </a:lt2>
      <a:accent1>
        <a:srgbClr val="C0C0C0"/>
      </a:accent1>
      <a:accent2>
        <a:srgbClr val="0066FF"/>
      </a:accent2>
      <a:accent3>
        <a:srgbClr val="BDBDBD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Corporate_PowerPoint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99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99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orporate_PowerPoint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PowerPoint_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PowerPoint_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PowerPoint_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PowerPoint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PowerPoint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PowerPoint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PowerPoint_template 8">
        <a:dk1>
          <a:srgbClr val="808080"/>
        </a:dk1>
        <a:lt1>
          <a:srgbClr val="FFFFFF"/>
        </a:lt1>
        <a:dk2>
          <a:srgbClr val="009999"/>
        </a:dk2>
        <a:lt2>
          <a:srgbClr val="FFFFFF"/>
        </a:lt2>
        <a:accent1>
          <a:srgbClr val="C0C0C0"/>
        </a:accent1>
        <a:accent2>
          <a:srgbClr val="0066FF"/>
        </a:accent2>
        <a:accent3>
          <a:srgbClr val="AACACA"/>
        </a:accent3>
        <a:accent4>
          <a:srgbClr val="DADADA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Corporate Powerpoint template</Template>
  <TotalTime>323</TotalTime>
  <Words>77</Words>
  <Application>Microsoft Office PowerPoint</Application>
  <PresentationFormat>On-screen Show (4:3)</PresentationFormat>
  <Paragraphs>10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Times New Roman</vt:lpstr>
      <vt:lpstr>Corporate Powerpoint template</vt:lpstr>
      <vt:lpstr>Patterns of Land Use</vt:lpstr>
      <vt:lpstr>Using the ‘Draw Area’ freehand tool to highlight the main ‘built’ area of St Ives, Cornwall</vt:lpstr>
      <vt:lpstr>PowerPoint Presentation</vt:lpstr>
      <vt:lpstr>Highlighting the National Parks of Wales: what kinds of landscapes are these?</vt:lpstr>
    </vt:vector>
  </TitlesOfParts>
  <Company>Ordnance Survey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Corporate Design and Publishing – GT</dc:creator>
  <cp:keywords>D02770, Corporate PowerPoint template, POT, PPT</cp:keywords>
  <dc:description>PowerPoint template archived by Corporate Design and Publishing (d02770)</dc:description>
  <cp:lastModifiedBy>vivienne.mayo@ed.ac.uk</cp:lastModifiedBy>
  <cp:revision>19</cp:revision>
  <cp:lastPrinted>2015-09-09T10:18:03Z</cp:lastPrinted>
  <dcterms:created xsi:type="dcterms:W3CDTF">2013-08-21T10:00:07Z</dcterms:created>
  <dcterms:modified xsi:type="dcterms:W3CDTF">2020-08-28T08:20:19Z</dcterms:modified>
</cp:coreProperties>
</file>