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8" r:id="rId2"/>
    <p:sldId id="260" r:id="rId3"/>
    <p:sldId id="261" r:id="rId4"/>
    <p:sldId id="259" r:id="rId5"/>
  </p:sldIdLst>
  <p:sldSz cx="9144000" cy="6858000" type="screen4x3"/>
  <p:notesSz cx="6794500" cy="99314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974">
          <p15:clr>
            <a:srgbClr val="A4A3A4"/>
          </p15:clr>
        </p15:guide>
        <p15:guide id="4" pos="2880">
          <p15:clr>
            <a:srgbClr val="A4A3A4"/>
          </p15:clr>
        </p15:guide>
        <p15:guide id="5" pos="612">
          <p15:clr>
            <a:srgbClr val="A4A3A4"/>
          </p15:clr>
        </p15:guide>
        <p15:guide id="6" pos="51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66"/>
    <a:srgbClr val="FF0099"/>
    <a:srgbClr val="333399"/>
    <a:srgbClr val="669999"/>
    <a:srgbClr val="6600CC"/>
    <a:srgbClr val="FF6699"/>
    <a:srgbClr val="000058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7BD116-E431-4989-B45C-30AD015032B1}" v="2" dt="2020-08-28T08:21:15.5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9372" autoAdjust="0"/>
    <p:restoredTop sz="94660"/>
  </p:normalViewPr>
  <p:slideViewPr>
    <p:cSldViewPr>
      <p:cViewPr varScale="1">
        <p:scale>
          <a:sx n="127" d="100"/>
          <a:sy n="127" d="100"/>
        </p:scale>
        <p:origin x="870" y="126"/>
      </p:cViewPr>
      <p:guideLst>
        <p:guide orient="horz" pos="2160"/>
        <p:guide orient="horz" pos="935"/>
        <p:guide orient="horz" pos="3974"/>
        <p:guide pos="2880"/>
        <p:guide pos="612"/>
        <p:guide pos="514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-3774" y="-120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vienne" userId="a2e8f57f-e086-482b-8137-1923a9f7d4e1" providerId="ADAL" clId="{D27BD116-E431-4989-B45C-30AD015032B1}"/>
    <pc:docChg chg="custSel modSld modMainMaster">
      <pc:chgData name="Vivienne" userId="a2e8f57f-e086-482b-8137-1923a9f7d4e1" providerId="ADAL" clId="{D27BD116-E431-4989-B45C-30AD015032B1}" dt="2020-08-28T08:21:15.545" v="6" actId="14826"/>
      <pc:docMkLst>
        <pc:docMk/>
      </pc:docMkLst>
      <pc:sldChg chg="addSp delSp modSp mod">
        <pc:chgData name="Vivienne" userId="a2e8f57f-e086-482b-8137-1923a9f7d4e1" providerId="ADAL" clId="{D27BD116-E431-4989-B45C-30AD015032B1}" dt="2020-08-28T08:20:59.393" v="5" actId="14100"/>
        <pc:sldMkLst>
          <pc:docMk/>
          <pc:sldMk cId="0" sldId="260"/>
        </pc:sldMkLst>
        <pc:spChg chg="add mod">
          <ac:chgData name="Vivienne" userId="a2e8f57f-e086-482b-8137-1923a9f7d4e1" providerId="ADAL" clId="{D27BD116-E431-4989-B45C-30AD015032B1}" dt="2020-08-28T08:20:51.487" v="0" actId="478"/>
          <ac:spMkLst>
            <pc:docMk/>
            <pc:sldMk cId="0" sldId="260"/>
            <ac:spMk id="3" creationId="{82165E1F-A84A-4E0C-9917-B349D5233545}"/>
          </ac:spMkLst>
        </pc:spChg>
        <pc:picChg chg="add mod">
          <ac:chgData name="Vivienne" userId="a2e8f57f-e086-482b-8137-1923a9f7d4e1" providerId="ADAL" clId="{D27BD116-E431-4989-B45C-30AD015032B1}" dt="2020-08-28T08:20:59.393" v="5" actId="14100"/>
          <ac:picMkLst>
            <pc:docMk/>
            <pc:sldMk cId="0" sldId="260"/>
            <ac:picMk id="4" creationId="{A9C3600E-7DB2-4698-A3B1-B836A95A325B}"/>
          </ac:picMkLst>
        </pc:picChg>
        <pc:picChg chg="del">
          <ac:chgData name="Vivienne" userId="a2e8f57f-e086-482b-8137-1923a9f7d4e1" providerId="ADAL" clId="{D27BD116-E431-4989-B45C-30AD015032B1}" dt="2020-08-28T08:20:51.487" v="0" actId="478"/>
          <ac:picMkLst>
            <pc:docMk/>
            <pc:sldMk cId="0" sldId="260"/>
            <ac:picMk id="7170" creationId="{00000000-0000-0000-0000-000000000000}"/>
          </ac:picMkLst>
        </pc:picChg>
      </pc:sldChg>
      <pc:sldMasterChg chg="modSldLayout">
        <pc:chgData name="Vivienne" userId="a2e8f57f-e086-482b-8137-1923a9f7d4e1" providerId="ADAL" clId="{D27BD116-E431-4989-B45C-30AD015032B1}" dt="2020-08-28T08:21:15.545" v="6" actId="14826"/>
        <pc:sldMasterMkLst>
          <pc:docMk/>
          <pc:sldMasterMk cId="0" sldId="2147483648"/>
        </pc:sldMasterMkLst>
        <pc:sldLayoutChg chg="modSp">
          <pc:chgData name="Vivienne" userId="a2e8f57f-e086-482b-8137-1923a9f7d4e1" providerId="ADAL" clId="{D27BD116-E431-4989-B45C-30AD015032B1}" dt="2020-08-28T08:21:15.545" v="6" actId="14826"/>
          <pc:sldLayoutMkLst>
            <pc:docMk/>
            <pc:sldMasterMk cId="0" sldId="2147483648"/>
            <pc:sldLayoutMk cId="0" sldId="2147483651"/>
          </pc:sldLayoutMkLst>
          <pc:picChg chg="mod">
            <ac:chgData name="Vivienne" userId="a2e8f57f-e086-482b-8137-1923a9f7d4e1" providerId="ADAL" clId="{D27BD116-E431-4989-B45C-30AD015032B1}" dt="2020-08-28T08:21:15.545" v="6" actId="14826"/>
            <ac:picMkLst>
              <pc:docMk/>
              <pc:sldMasterMk cId="0" sldId="2147483648"/>
              <pc:sldLayoutMk cId="0" sldId="2147483651"/>
              <ac:picMk id="4" creationId="{00000000-0000-0000-0000-000000000000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4812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4513"/>
            <a:ext cx="2944813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8F9B141B-3B07-4170-9282-FB2BB59C96D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21174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4812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18050"/>
            <a:ext cx="4984750" cy="44688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513"/>
            <a:ext cx="2944813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9863543D-39E7-4A99-8C97-0A6598B9836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1212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71550" y="468457"/>
            <a:ext cx="7200900" cy="872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 txBox="1">
            <a:spLocks noChangeArrowheads="1"/>
          </p:cNvSpPr>
          <p:nvPr userDrawn="1"/>
        </p:nvSpPr>
        <p:spPr bwMode="auto">
          <a:xfrm>
            <a:off x="971550" y="1412875"/>
            <a:ext cx="7200900" cy="503238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9999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9999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9999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999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999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999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999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9999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777777"/>
              </a:buClr>
              <a:buSzTx/>
              <a:buFontTx/>
              <a:buNone/>
              <a:tabLst/>
              <a:defRPr/>
            </a:pPr>
            <a:r>
              <a:rPr kumimoji="0" lang="cy-GB" sz="2600" b="0" i="0" u="none" strike="noStrike" kern="0" cap="none" spc="0" normalizeH="0" baseline="0" noProof="0" dirty="0">
                <a:ln>
                  <a:noFill/>
                </a:ln>
                <a:solidFill>
                  <a:srgbClr val="336666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Adnoddau Daearyddiaeth </a:t>
            </a:r>
            <a:r>
              <a:rPr kumimoji="0" lang="cy-GB" sz="2600" b="0" i="1" u="none" strike="noStrike" kern="0" cap="none" spc="0" normalizeH="0" baseline="0" noProof="0" dirty="0">
                <a:ln>
                  <a:noFill/>
                </a:ln>
                <a:solidFill>
                  <a:srgbClr val="336666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Digimap for Schools</a:t>
            </a:r>
          </a:p>
        </p:txBody>
      </p:sp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9488" y="6100973"/>
            <a:ext cx="1666875" cy="407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C:\Users\mharrington\Documents\Maggie\D10877\Edina Logo.jp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164388" y="5999163"/>
            <a:ext cx="1014412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14475" y="4149080"/>
            <a:ext cx="6115050" cy="863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336666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  <a:endParaRPr lang="en-GB" noProof="0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71550" y="2852737"/>
            <a:ext cx="7200900" cy="1152525"/>
          </a:xfrm>
        </p:spPr>
        <p:txBody>
          <a:bodyPr/>
          <a:lstStyle>
            <a:lvl1pPr algn="ctr">
              <a:defRPr sz="3200">
                <a:solidFill>
                  <a:srgbClr val="336666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8" name="Rectangle 33"/>
          <p:cNvSpPr>
            <a:spLocks noGrp="1" noChangeArrowheads="1"/>
          </p:cNvSpPr>
          <p:nvPr>
            <p:ph type="ftr" sz="quarter" idx="10"/>
          </p:nvPr>
        </p:nvSpPr>
        <p:spPr>
          <a:xfrm>
            <a:off x="979488" y="5495925"/>
            <a:ext cx="7200900" cy="503238"/>
          </a:xfrm>
        </p:spPr>
        <p:txBody>
          <a:bodyPr/>
          <a:lstStyle>
            <a:lvl1pPr algn="l">
              <a:defRPr sz="800">
                <a:solidFill>
                  <a:srgbClr val="336666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971550" y="1700213"/>
            <a:ext cx="7761288" cy="4249737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550" y="582613"/>
            <a:ext cx="7732713" cy="830262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>
              <a:defRPr>
                <a:solidFill>
                  <a:srgbClr val="336666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1550" y="1700213"/>
            <a:ext cx="7761288" cy="424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550" y="582613"/>
            <a:ext cx="77327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Title</a:t>
            </a:r>
          </a:p>
        </p:txBody>
      </p:sp>
      <p:sp>
        <p:nvSpPr>
          <p:cNvPr id="1058" name="Rectangle 3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621463"/>
            <a:ext cx="3600450" cy="1873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transition>
    <p:wipe dir="r"/>
  </p:transition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71550" y="2852738"/>
            <a:ext cx="7200900" cy="1152525"/>
          </a:xfrm>
        </p:spPr>
        <p:txBody>
          <a:bodyPr/>
          <a:lstStyle/>
          <a:p>
            <a:pPr eaLnBrk="1" hangingPunct="1"/>
            <a:r>
              <a:rPr lang="cy-GB" dirty="0"/>
              <a:t>Patrymau Defnydd Tir</a:t>
            </a:r>
          </a:p>
        </p:txBody>
      </p:sp>
      <p:sp>
        <p:nvSpPr>
          <p:cNvPr id="4" name="Rectangle 33"/>
          <p:cNvSpPr>
            <a:spLocks noGrp="1" noChangeArrowheads="1"/>
          </p:cNvSpPr>
          <p:nvPr>
            <p:ph type="ftr" sz="quarter" idx="10"/>
          </p:nvPr>
        </p:nvSpPr>
        <p:spPr>
          <a:xfrm>
            <a:off x="1881188" y="5457825"/>
            <a:ext cx="6804025" cy="301625"/>
          </a:xfrm>
        </p:spPr>
        <p:txBody>
          <a:bodyPr/>
          <a:lstStyle/>
          <a:p>
            <a:pPr eaLnBrk="1" hangingPunct="1">
              <a:defRPr/>
            </a:pPr>
            <a:r>
              <a:rPr lang="cy-GB" dirty="0">
                <a:solidFill>
                  <a:schemeClr val="tx1"/>
                </a:solidFill>
              </a:rPr>
              <a:t>© EDINA ym Mhrifysgol Caeredin 2013</a:t>
            </a:r>
          </a:p>
          <a:p>
            <a:pPr eaLnBrk="1" hangingPunct="1">
              <a:defRPr/>
            </a:pPr>
            <a:r>
              <a:rPr lang="cy-GB" dirty="0">
                <a:solidFill>
                  <a:schemeClr val="tx1"/>
                </a:solidFill>
              </a:rPr>
              <a:t>Mae’r gwaith hwn o dan Drwydded Anfasnachol </a:t>
            </a:r>
            <a:r>
              <a:rPr lang="cy-GB" i="1" dirty="0">
                <a:solidFill>
                  <a:schemeClr val="tx1"/>
                </a:solidFill>
              </a:rPr>
              <a:t>Creative Commons Attribution</a:t>
            </a:r>
            <a:r>
              <a:rPr lang="cy-GB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6148" name="Picture 6"/>
          <p:cNvPicPr>
            <a:picLocks noChangeAspect="1" noChangeArrowheads="1"/>
          </p:cNvPicPr>
          <p:nvPr/>
        </p:nvPicPr>
        <p:blipFill>
          <a:blip r:embed="rId2"/>
          <a:srcRect l="697" t="14809" r="66550" b="69368"/>
          <a:stretch>
            <a:fillRect/>
          </a:stretch>
        </p:blipFill>
        <p:spPr bwMode="auto">
          <a:xfrm>
            <a:off x="971550" y="5445125"/>
            <a:ext cx="90963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2"/>
          <p:cNvSpPr>
            <a:spLocks noGrp="1"/>
          </p:cNvSpPr>
          <p:nvPr>
            <p:ph type="title"/>
          </p:nvPr>
        </p:nvSpPr>
        <p:spPr>
          <a:xfrm>
            <a:off x="395288" y="582613"/>
            <a:ext cx="8308975" cy="830262"/>
          </a:xfrm>
        </p:spPr>
        <p:txBody>
          <a:bodyPr/>
          <a:lstStyle/>
          <a:p>
            <a:pPr algn="ctr" eaLnBrk="1" hangingPunct="1"/>
            <a:r>
              <a:rPr lang="cy-GB" sz="2000" b="1" dirty="0"/>
              <a:t>Defnyddio offeryn llawrydd ‘</a:t>
            </a:r>
            <a:r>
              <a:rPr lang="cy-GB" sz="2000" b="1" i="1" dirty="0"/>
              <a:t>Draw Area</a:t>
            </a:r>
            <a:r>
              <a:rPr lang="cy-GB" sz="2000" b="1" dirty="0"/>
              <a:t>’ (tynnu llun ardal) i amlygu prif ardal ‘adeiledig’ St Ives, Cernyw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165E1F-A84A-4E0C-9917-B349D52335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C3600E-7DB2-4698-A3B1-B836A95A3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884" y="1700213"/>
            <a:ext cx="8207687" cy="4033043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2"/>
          <p:cNvSpPr>
            <a:spLocks noGrp="1"/>
          </p:cNvSpPr>
          <p:nvPr>
            <p:ph type="title"/>
          </p:nvPr>
        </p:nvSpPr>
        <p:spPr>
          <a:xfrm>
            <a:off x="971550" y="582613"/>
            <a:ext cx="7732713" cy="46037"/>
          </a:xfrm>
        </p:spPr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819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333375"/>
            <a:ext cx="3925888" cy="2943225"/>
          </a:xfrm>
        </p:spPr>
      </p:pic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29150" y="333375"/>
            <a:ext cx="4105275" cy="29432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3789363"/>
            <a:ext cx="3913188" cy="289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789363"/>
            <a:ext cx="4105275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TextBox 7"/>
          <p:cNvSpPr txBox="1">
            <a:spLocks noChangeArrowheads="1"/>
          </p:cNvSpPr>
          <p:nvPr/>
        </p:nvSpPr>
        <p:spPr bwMode="auto">
          <a:xfrm>
            <a:off x="4716463" y="620713"/>
            <a:ext cx="1871662" cy="461962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b="1"/>
              <a:t>Fraserburgh</a:t>
            </a:r>
          </a:p>
        </p:txBody>
      </p:sp>
      <p:sp>
        <p:nvSpPr>
          <p:cNvPr id="8199" name="TextBox 8"/>
          <p:cNvSpPr txBox="1">
            <a:spLocks noChangeArrowheads="1"/>
          </p:cNvSpPr>
          <p:nvPr/>
        </p:nvSpPr>
        <p:spPr bwMode="auto">
          <a:xfrm>
            <a:off x="468313" y="2636838"/>
            <a:ext cx="1727200" cy="461962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b="1"/>
              <a:t>Weymouth</a:t>
            </a:r>
          </a:p>
        </p:txBody>
      </p:sp>
      <p:sp>
        <p:nvSpPr>
          <p:cNvPr id="8200" name="TextBox 9"/>
          <p:cNvSpPr txBox="1">
            <a:spLocks noChangeArrowheads="1"/>
          </p:cNvSpPr>
          <p:nvPr/>
        </p:nvSpPr>
        <p:spPr bwMode="auto">
          <a:xfrm>
            <a:off x="468313" y="6078538"/>
            <a:ext cx="1871662" cy="466725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cy-GB" b="1" dirty="0"/>
              <a:t>Cei Newydd</a:t>
            </a:r>
          </a:p>
        </p:txBody>
      </p:sp>
      <p:sp>
        <p:nvSpPr>
          <p:cNvPr id="8201" name="TextBox 10"/>
          <p:cNvSpPr txBox="1">
            <a:spLocks noChangeArrowheads="1"/>
          </p:cNvSpPr>
          <p:nvPr/>
        </p:nvSpPr>
        <p:spPr bwMode="auto">
          <a:xfrm>
            <a:off x="4932363" y="6099175"/>
            <a:ext cx="1655762" cy="461963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b="1"/>
              <a:t>Ullapool</a:t>
            </a:r>
          </a:p>
        </p:txBody>
      </p:sp>
      <p:sp>
        <p:nvSpPr>
          <p:cNvPr id="8202" name="TextBox 11"/>
          <p:cNvSpPr txBox="1">
            <a:spLocks noChangeArrowheads="1"/>
          </p:cNvSpPr>
          <p:nvPr/>
        </p:nvSpPr>
        <p:spPr bwMode="auto">
          <a:xfrm>
            <a:off x="107950" y="3276600"/>
            <a:ext cx="89281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cy-GB" sz="2000" b="1" dirty="0"/>
              <a:t>Cymariaethau defnydd tir syml: graddfa 1:25 000. Beth ydych chi’n sylwi arno?</a:t>
            </a:r>
          </a:p>
        </p:txBody>
      </p:sp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title"/>
          </p:nvPr>
        </p:nvSpPr>
        <p:spPr>
          <a:xfrm>
            <a:off x="671513" y="582613"/>
            <a:ext cx="7932737" cy="542925"/>
          </a:xfrm>
        </p:spPr>
        <p:txBody>
          <a:bodyPr/>
          <a:lstStyle/>
          <a:p>
            <a:pPr algn="ctr" eaLnBrk="1" hangingPunct="1"/>
            <a:r>
              <a:rPr lang="cy-GB" sz="2000" dirty="0"/>
              <a:t>Amlygu Parciau Cenedlaethol Cymru: pa fathau o dirweddau yw’r rhain?</a:t>
            </a:r>
          </a:p>
        </p:txBody>
      </p:sp>
      <p:pic>
        <p:nvPicPr>
          <p:cNvPr id="921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557338"/>
            <a:ext cx="7667625" cy="387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Corporate Powerpoint template">
  <a:themeElements>
    <a:clrScheme name="Custom 2">
      <a:dk1>
        <a:srgbClr val="2F502A"/>
      </a:dk1>
      <a:lt1>
        <a:srgbClr val="777777"/>
      </a:lt1>
      <a:dk2>
        <a:srgbClr val="FFFFFF"/>
      </a:dk2>
      <a:lt2>
        <a:srgbClr val="808080"/>
      </a:lt2>
      <a:accent1>
        <a:srgbClr val="C0C0C0"/>
      </a:accent1>
      <a:accent2>
        <a:srgbClr val="0066FF"/>
      </a:accent2>
      <a:accent3>
        <a:srgbClr val="BDBDBD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Corporate_PowerPoin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99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99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orporate_PowerPoin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PowerPoint_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PowerPoint_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PowerPoint_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PowerPoint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PowerPoint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PowerPoint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PowerPoint_template 8">
        <a:dk1>
          <a:srgbClr val="808080"/>
        </a:dk1>
        <a:lt1>
          <a:srgbClr val="FFFFFF"/>
        </a:lt1>
        <a:dk2>
          <a:srgbClr val="009999"/>
        </a:dk2>
        <a:lt2>
          <a:srgbClr val="FFFFFF"/>
        </a:lt2>
        <a:accent1>
          <a:srgbClr val="C0C0C0"/>
        </a:accent1>
        <a:accent2>
          <a:srgbClr val="0066FF"/>
        </a:accent2>
        <a:accent3>
          <a:srgbClr val="AACACA"/>
        </a:accent3>
        <a:accent4>
          <a:srgbClr val="DADADA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Corporate Powerpoint template</Template>
  <TotalTime>397</TotalTime>
  <Words>74</Words>
  <Application>Microsoft Office PowerPoint</Application>
  <PresentationFormat>On-screen Show (4:3)</PresentationFormat>
  <Paragraphs>10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Times New Roman</vt:lpstr>
      <vt:lpstr>Corporate Powerpoint template</vt:lpstr>
      <vt:lpstr>Patrymau Defnydd Tir</vt:lpstr>
      <vt:lpstr>Defnyddio offeryn llawrydd ‘Draw Area’ (tynnu llun ardal) i amlygu prif ardal ‘adeiledig’ St Ives, Cernyw</vt:lpstr>
      <vt:lpstr>PowerPoint Presentation</vt:lpstr>
      <vt:lpstr>Amlygu Parciau Cenedlaethol Cymru: pa fathau o dirweddau yw’r rhain?</vt:lpstr>
    </vt:vector>
  </TitlesOfParts>
  <Company>Ordnance Survey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Corporate Design and Publishing – GT</dc:creator>
  <cp:keywords>D02770, Corporate PowerPoint template, POT, PPT</cp:keywords>
  <dc:description>PowerPoint template archived by Corporate Design and Publishing (d02770)</dc:description>
  <cp:lastModifiedBy>vivienne.mayo@ed.ac.uk</cp:lastModifiedBy>
  <cp:revision>23</cp:revision>
  <cp:lastPrinted>2015-09-17T14:15:10Z</cp:lastPrinted>
  <dcterms:created xsi:type="dcterms:W3CDTF">2013-08-21T10:00:07Z</dcterms:created>
  <dcterms:modified xsi:type="dcterms:W3CDTF">2020-08-28T08:21:25Z</dcterms:modified>
</cp:coreProperties>
</file>