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69" r:id="rId13"/>
    <p:sldId id="270" r:id="rId14"/>
    <p:sldId id="271" r:id="rId15"/>
    <p:sldId id="272" r:id="rId16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14475" y="4149080"/>
            <a:ext cx="6115050" cy="7200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Quick geography ideas with a historic twist</a:t>
            </a:r>
            <a:endParaRPr lang="en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 smtClean="0"/>
              <a:t>© EDINA at University of Edinburgh 2013</a:t>
            </a:r>
          </a:p>
          <a:p>
            <a:r>
              <a:rPr lang="en-GB" sz="800" dirty="0" smtClean="0"/>
              <a:t>This work is licensed under a Creative Commons Attribution – Non-Commercial License</a:t>
            </a:r>
            <a:endParaRPr lang="en-GB" sz="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209100" cy="49429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Newark Airfield – Agricultural Society’s Showground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7305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018" y="980729"/>
            <a:ext cx="5899270" cy="57090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32713" cy="542131"/>
          </a:xfrm>
        </p:spPr>
        <p:txBody>
          <a:bodyPr/>
          <a:lstStyle/>
          <a:p>
            <a:r>
              <a:rPr lang="en-GB" dirty="0" smtClean="0"/>
              <a:t>Thirsk Airfield – reused as a Turkey farm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140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80" y="1268760"/>
            <a:ext cx="8440595" cy="482453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Hunstanton – a lost 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39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24744"/>
            <a:ext cx="4320479" cy="292498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470123"/>
          </a:xfrm>
        </p:spPr>
        <p:txBody>
          <a:bodyPr/>
          <a:lstStyle/>
          <a:p>
            <a:r>
              <a:rPr lang="en-GB" dirty="0" smtClean="0"/>
              <a:t>Metroland – centred on Harrow on the Hill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27348"/>
            <a:ext cx="4462463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871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3" y="764704"/>
            <a:ext cx="4290938" cy="60486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32713" cy="470123"/>
          </a:xfrm>
        </p:spPr>
        <p:txBody>
          <a:bodyPr/>
          <a:lstStyle/>
          <a:p>
            <a:r>
              <a:rPr lang="en-GB" dirty="0" smtClean="0"/>
              <a:t>Milton Keynes – 1890 and 2014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17" y="764704"/>
            <a:ext cx="429093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273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" y="762991"/>
            <a:ext cx="4320480" cy="29066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32713" cy="470123"/>
          </a:xfrm>
        </p:spPr>
        <p:txBody>
          <a:bodyPr/>
          <a:lstStyle/>
          <a:p>
            <a:r>
              <a:rPr lang="en-GB" dirty="0" smtClean="0"/>
              <a:t>                 Washington – 1890 and 2014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0" y="3669665"/>
            <a:ext cx="4680520" cy="312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74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470123"/>
          </a:xfrm>
        </p:spPr>
        <p:txBody>
          <a:bodyPr/>
          <a:lstStyle/>
          <a:p>
            <a:r>
              <a:rPr lang="en-GB" dirty="0" smtClean="0"/>
              <a:t>                       COWDENBEATH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235764" cy="28803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96786"/>
            <a:ext cx="4583626" cy="307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584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542131"/>
          </a:xfrm>
        </p:spPr>
        <p:txBody>
          <a:bodyPr/>
          <a:lstStyle/>
          <a:p>
            <a:r>
              <a:rPr lang="en-GB" dirty="0" smtClean="0"/>
              <a:t>                          Kilbowie/Singer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398370" cy="312021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061" y="3486550"/>
            <a:ext cx="4674435" cy="331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600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23" y="1196752"/>
            <a:ext cx="6928089" cy="51960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614139"/>
          </a:xfrm>
        </p:spPr>
        <p:txBody>
          <a:bodyPr/>
          <a:lstStyle/>
          <a:p>
            <a:r>
              <a:rPr lang="en-GB" dirty="0" smtClean="0"/>
              <a:t>     Stamford – Old A1 river bridge crossing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44734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Image: Ken Lacey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9063188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2"/>
            <a:ext cx="3360373" cy="25202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398115"/>
          </a:xfrm>
        </p:spPr>
        <p:txBody>
          <a:bodyPr/>
          <a:lstStyle/>
          <a:p>
            <a:r>
              <a:rPr lang="en-GB" dirty="0" smtClean="0"/>
              <a:t>Great Cowden – coastal erosion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60" y="3789040"/>
            <a:ext cx="5498300" cy="2961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141277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© </a:t>
            </a:r>
            <a:r>
              <a:rPr lang="en-GB" sz="1600" dirty="0"/>
              <a:t>Copyright Andy Beecroft and licensed for reuse under Creative Commons Licence</a:t>
            </a:r>
          </a:p>
          <a:p>
            <a:r>
              <a:rPr lang="en-GB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6377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98" y="1484784"/>
            <a:ext cx="6240693" cy="46805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550" y="582613"/>
            <a:ext cx="7732713" cy="686147"/>
          </a:xfrm>
        </p:spPr>
        <p:txBody>
          <a:bodyPr/>
          <a:lstStyle/>
          <a:p>
            <a:r>
              <a:rPr lang="en-GB" dirty="0" smtClean="0"/>
              <a:t>                     Clavell Tower - Dorset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83769" y="6237312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© </a:t>
            </a:r>
            <a:r>
              <a:rPr lang="en-GB" sz="1600" dirty="0"/>
              <a:t>Copyright </a:t>
            </a:r>
            <a:r>
              <a:rPr lang="en-GB" sz="1600" dirty="0" smtClean="0"/>
              <a:t>Phil </a:t>
            </a:r>
            <a:r>
              <a:rPr lang="en-GB" sz="1600" dirty="0"/>
              <a:t>H</a:t>
            </a:r>
            <a:r>
              <a:rPr lang="en-GB" sz="1600" dirty="0" smtClean="0"/>
              <a:t>alling </a:t>
            </a:r>
            <a:r>
              <a:rPr lang="en-GB" sz="1600" dirty="0"/>
              <a:t>and licensed for reuse under Creative Commons Licence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2447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81822"/>
            <a:ext cx="4444458" cy="51721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582613"/>
            <a:ext cx="8164711" cy="542131"/>
          </a:xfrm>
        </p:spPr>
        <p:txBody>
          <a:bodyPr/>
          <a:lstStyle/>
          <a:p>
            <a:r>
              <a:rPr lang="en-GB" dirty="0" smtClean="0"/>
              <a:t>Forth Road bridge – original and new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50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50" y="1484785"/>
            <a:ext cx="7490417" cy="42484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Severn railway Bridge – come and gone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94928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© </a:t>
            </a:r>
            <a:r>
              <a:rPr lang="en-GB" sz="1600" dirty="0"/>
              <a:t>Copyright </a:t>
            </a:r>
            <a:r>
              <a:rPr lang="en-GB" sz="1600" dirty="0" smtClean="0"/>
              <a:t>Ben Brooksbank </a:t>
            </a:r>
            <a:r>
              <a:rPr lang="en-GB" sz="1600" dirty="0"/>
              <a:t>and licensed for reuse under Creative Commons Licence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28657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6559357" cy="49195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Donibristle air station - now </a:t>
            </a:r>
            <a:r>
              <a:rPr lang="en-GB" dirty="0"/>
              <a:t>D</a:t>
            </a:r>
            <a:r>
              <a:rPr lang="en-GB" dirty="0" smtClean="0"/>
              <a:t>algety Bay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16530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© </a:t>
            </a:r>
            <a:r>
              <a:rPr lang="en-GB" sz="1600" dirty="0"/>
              <a:t>Copyright </a:t>
            </a:r>
            <a:r>
              <a:rPr lang="en-GB" sz="1600" dirty="0" smtClean="0"/>
              <a:t>M.J. Richardson </a:t>
            </a:r>
            <a:r>
              <a:rPr lang="en-GB" sz="1600" dirty="0"/>
              <a:t>and licensed for reuse under Creative Commons Licence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6006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420</TotalTime>
  <Words>163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Corporate Powerpoint template</vt:lpstr>
      <vt:lpstr>Quick geography ideas with a historic twist</vt:lpstr>
      <vt:lpstr>                       COWDENBEATH</vt:lpstr>
      <vt:lpstr>                          Kilbowie/Singer</vt:lpstr>
      <vt:lpstr>     Stamford – Old A1 river bridge crossing</vt:lpstr>
      <vt:lpstr>Great Cowden – coastal erosion</vt:lpstr>
      <vt:lpstr>                     Clavell Tower - Dorset</vt:lpstr>
      <vt:lpstr>Forth Road bridge – original and new construction</vt:lpstr>
      <vt:lpstr>Severn railway Bridge – come and gone</vt:lpstr>
      <vt:lpstr>Donibristle air station - now Dalgety Bay</vt:lpstr>
      <vt:lpstr>Newark Airfield – Agricultural Society’s Showground</vt:lpstr>
      <vt:lpstr>Thirsk Airfield – reused as a Turkey farm</vt:lpstr>
      <vt:lpstr>               Hunstanton – a lost pier</vt:lpstr>
      <vt:lpstr>Metroland – centred on Harrow on the Hill</vt:lpstr>
      <vt:lpstr>Milton Keynes – 1890 and 2014</vt:lpstr>
      <vt:lpstr>                 Washington – 1890 and 2014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31</cp:revision>
  <cp:lastPrinted>2015-09-04T08:56:57Z</cp:lastPrinted>
  <dcterms:created xsi:type="dcterms:W3CDTF">2013-08-21T10:00:07Z</dcterms:created>
  <dcterms:modified xsi:type="dcterms:W3CDTF">2015-09-11T07:57:45Z</dcterms:modified>
</cp:coreProperties>
</file>