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69" r:id="rId13"/>
    <p:sldId id="270" r:id="rId14"/>
    <p:sldId id="271" r:id="rId15"/>
    <p:sldId id="272" r:id="rId1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>
      <p:cViewPr varScale="1"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CF9F9C-0C64-405A-91E3-BB94516178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98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75A4305-BD2B-4D24-A754-4F0B649909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703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351215"/>
            <a:ext cx="7200900" cy="11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72056" y="1412875"/>
            <a:ext cx="7632848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Adnoddau Daearyddiaeth </a:t>
            </a:r>
            <a:r>
              <a:rPr kumimoji="0" lang="cy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Digimap for Schools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 dirty="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r>
              <a:rPr lang="cy-GB" dirty="0" smtClean="0"/>
              <a:t>Syniadau Daearyddiaeth cyflym â thro hanesyddol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 eaLnBrk="1" hangingPunct="1"/>
            <a:r>
              <a:rPr lang="cy-GB" dirty="0" smtClean="0"/>
              <a:t>© EDINA ym Mhrifysgol Caeredin 2013</a:t>
            </a:r>
          </a:p>
          <a:p>
            <a:pPr eaLnBrk="1" hangingPunct="1"/>
            <a:r>
              <a:rPr lang="cy-GB" dirty="0" smtClean="0"/>
              <a:t>Mae’r gwaith hwn o dan Drwydded Anfasnachol </a:t>
            </a:r>
            <a:r>
              <a:rPr lang="cy-GB" i="1" dirty="0" smtClean="0"/>
              <a:t>Creative Commons Attribution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6208712" cy="4943475"/>
          </a:xfrm>
        </p:spPr>
      </p:pic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Maes Awyr Newark – Maes Sioe y Gymdeithas Amaethyddol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5238" y="981075"/>
            <a:ext cx="5899150" cy="5708650"/>
          </a:xfrm>
        </p:spPr>
      </p:pic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323850" y="404813"/>
            <a:ext cx="8640763" cy="541337"/>
          </a:xfrm>
        </p:spPr>
        <p:txBody>
          <a:bodyPr/>
          <a:lstStyle/>
          <a:p>
            <a:r>
              <a:rPr lang="cy-GB" sz="2400" dirty="0" smtClean="0"/>
              <a:t>Maes Awyr Thirsk – yn cael ei ailddefnyddio fel fferm twrcïod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9413" y="1268413"/>
            <a:ext cx="8439150" cy="4824412"/>
          </a:xfrm>
        </p:spPr>
      </p:pic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               Hunstanton – pier coll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25538"/>
            <a:ext cx="4319588" cy="2924175"/>
          </a:xfrm>
        </p:spPr>
      </p:pic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179388" y="582613"/>
            <a:ext cx="8524875" cy="469900"/>
          </a:xfrm>
        </p:spPr>
        <p:txBody>
          <a:bodyPr/>
          <a:lstStyle/>
          <a:p>
            <a:r>
              <a:rPr lang="cy-GB" dirty="0" smtClean="0"/>
              <a:t>Metroland – yn canolbwyntio ar Harrow on the Hill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27438"/>
            <a:ext cx="4462463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225" y="765175"/>
            <a:ext cx="4291013" cy="6048375"/>
          </a:xfrm>
        </p:spPr>
      </p:pic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32713" cy="469900"/>
          </a:xfrm>
        </p:spPr>
        <p:txBody>
          <a:bodyPr/>
          <a:lstStyle/>
          <a:p>
            <a:r>
              <a:rPr lang="cy-GB" dirty="0" smtClean="0"/>
              <a:t>Milton Keynes – 1890 a 2014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650" y="765175"/>
            <a:ext cx="42910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763588"/>
            <a:ext cx="4319588" cy="2906712"/>
          </a:xfrm>
        </p:spPr>
      </p:pic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32713" cy="469900"/>
          </a:xfrm>
        </p:spPr>
        <p:txBody>
          <a:bodyPr/>
          <a:lstStyle/>
          <a:p>
            <a:r>
              <a:rPr lang="cy-GB" dirty="0" smtClean="0"/>
              <a:t>                 Washington – 1890 a 2014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3670300"/>
            <a:ext cx="46799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469900"/>
          </a:xfrm>
        </p:spPr>
        <p:txBody>
          <a:bodyPr/>
          <a:lstStyle/>
          <a:p>
            <a:r>
              <a:rPr lang="en-GB" smtClean="0"/>
              <a:t>                       COWDENBEATH</a:t>
            </a:r>
          </a:p>
        </p:txBody>
      </p:sp>
      <p:pic>
        <p:nvPicPr>
          <p:cNvPr id="7170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25538"/>
            <a:ext cx="4235450" cy="2879725"/>
          </a:xfrm>
        </p:spPr>
      </p:pic>
      <p:pic>
        <p:nvPicPr>
          <p:cNvPr id="717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597275"/>
            <a:ext cx="45847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542925"/>
          </a:xfrm>
        </p:spPr>
        <p:txBody>
          <a:bodyPr/>
          <a:lstStyle/>
          <a:p>
            <a:r>
              <a:rPr lang="cy-GB" dirty="0" smtClean="0"/>
              <a:t>                          Kilbowie/Singer</a:t>
            </a:r>
          </a:p>
        </p:txBody>
      </p:sp>
      <p:pic>
        <p:nvPicPr>
          <p:cNvPr id="819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4398963" cy="3121025"/>
          </a:xfrm>
        </p:spPr>
      </p:pic>
      <p:pic>
        <p:nvPicPr>
          <p:cNvPr id="819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3486150"/>
            <a:ext cx="46736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6663" y="1196975"/>
            <a:ext cx="6927850" cy="5195888"/>
          </a:xfrm>
        </p:spPr>
      </p:pic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614362"/>
          </a:xfrm>
        </p:spPr>
        <p:txBody>
          <a:bodyPr/>
          <a:lstStyle/>
          <a:p>
            <a:r>
              <a:rPr lang="cy-GB" dirty="0" smtClean="0"/>
              <a:t>     Stamford – hen groesfan pont afon yr A1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042988" y="6446838"/>
            <a:ext cx="2449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1600" b="1" dirty="0" smtClean="0"/>
              <a:t>Delwedd: Ken Lacey</a:t>
            </a:r>
            <a:endParaRPr lang="cy-GB" sz="1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96975"/>
            <a:ext cx="3359150" cy="2519363"/>
          </a:xfrm>
        </p:spPr>
      </p:pic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398462"/>
          </a:xfrm>
        </p:spPr>
        <p:txBody>
          <a:bodyPr/>
          <a:lstStyle/>
          <a:p>
            <a:r>
              <a:rPr lang="cy-GB" dirty="0" smtClean="0"/>
              <a:t>Great Cowden – erydiad arfordirol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789363"/>
            <a:ext cx="5497513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79838" y="1412875"/>
            <a:ext cx="4895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1600" b="1" dirty="0" smtClean="0"/>
              <a:t>© </a:t>
            </a:r>
            <a:r>
              <a:rPr lang="cy-GB" sz="1600" dirty="0" smtClean="0"/>
              <a:t>Hawlfraint Andy Beecroft ac wedi’i drwyddedu i’w ailddefnyddio o dan Drwydded Creative Commons  </a:t>
            </a:r>
            <a:endParaRPr lang="cy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1963" y="1484313"/>
            <a:ext cx="6240462" cy="4681537"/>
          </a:xfrm>
        </p:spPr>
      </p:pic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685800"/>
          </a:xfrm>
        </p:spPr>
        <p:txBody>
          <a:bodyPr/>
          <a:lstStyle/>
          <a:p>
            <a:r>
              <a:rPr lang="cy-GB" dirty="0" smtClean="0"/>
              <a:t>                     Tŵr</a:t>
            </a:r>
            <a:r>
              <a:rPr lang="cy-GB" dirty="0" smtClean="0">
                <a:solidFill>
                  <a:srgbClr val="669999"/>
                </a:solidFill>
              </a:rPr>
              <a:t> </a:t>
            </a:r>
            <a:r>
              <a:rPr lang="cy-GB" dirty="0" smtClean="0"/>
              <a:t>Clavell - Dorset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84350" y="6237288"/>
            <a:ext cx="6264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1600" b="1" dirty="0" smtClean="0"/>
              <a:t>© </a:t>
            </a:r>
            <a:r>
              <a:rPr lang="cy-GB" sz="1600" dirty="0" smtClean="0"/>
              <a:t>Hawlfraint Phil Halling ac wedi’i drwyddedu i’w ailddefnyddio o dan Drwydded Creative Commons  </a:t>
            </a:r>
            <a:endParaRPr lang="cy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281113"/>
            <a:ext cx="4445000" cy="5172075"/>
          </a:xfrm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539750" y="582613"/>
            <a:ext cx="8164513" cy="542925"/>
          </a:xfrm>
        </p:spPr>
        <p:txBody>
          <a:bodyPr/>
          <a:lstStyle/>
          <a:p>
            <a:r>
              <a:rPr lang="cy-GB" dirty="0" smtClean="0"/>
              <a:t>Pont Forth Road – y bont wreiddiol a newydd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5488" y="1484313"/>
            <a:ext cx="7491412" cy="4249737"/>
          </a:xfrm>
        </p:spPr>
      </p:pic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Pont rheilffordd Hafren – wedi dod a mynd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755650" y="5949950"/>
            <a:ext cx="741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1600" b="1" dirty="0" smtClean="0"/>
              <a:t>© </a:t>
            </a:r>
            <a:r>
              <a:rPr lang="cy-GB" sz="1600" dirty="0" smtClean="0"/>
              <a:t>Hawlfraint Ben Brooksbank ac wedi’i drwyddedu i’w ailddefnyddio o dan Drwydded Creative Commons </a:t>
            </a:r>
          </a:p>
          <a:p>
            <a:pPr algn="ctr" eaLnBrk="0" hangingPunct="0"/>
            <a:r>
              <a:rPr lang="cy-GB" sz="1600" dirty="0" smtClean="0"/>
              <a:t> </a:t>
            </a:r>
            <a:endParaRPr lang="cy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25538"/>
            <a:ext cx="6559550" cy="4918075"/>
          </a:xfrm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683568" y="588170"/>
            <a:ext cx="7732713" cy="830262"/>
          </a:xfrm>
        </p:spPr>
        <p:txBody>
          <a:bodyPr/>
          <a:lstStyle/>
          <a:p>
            <a:r>
              <a:rPr lang="cy-GB" dirty="0" smtClean="0"/>
              <a:t>Gorsaf awyr Donibristle - Bae Dalgety bellach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27088" y="6165850"/>
            <a:ext cx="6624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1600" b="1" dirty="0" smtClean="0"/>
              <a:t>© </a:t>
            </a:r>
            <a:r>
              <a:rPr lang="cy-GB" sz="1600" dirty="0" smtClean="0"/>
              <a:t>Hawlfraint M.J. Richardson ac wedi’i drwyddedu i’w ailddefnyddio o dan Drwydded Creative Commons  </a:t>
            </a:r>
            <a:endParaRPr lang="cy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451</TotalTime>
  <Words>176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Corporate Powerpoint template</vt:lpstr>
      <vt:lpstr>Syniadau Daearyddiaeth cyflym â thro hanesyddol</vt:lpstr>
      <vt:lpstr>                       COWDENBEATH</vt:lpstr>
      <vt:lpstr>                          Kilbowie/Singer</vt:lpstr>
      <vt:lpstr>     Stamford – hen groesfan pont afon yr A1</vt:lpstr>
      <vt:lpstr>Great Cowden – erydiad arfordirol</vt:lpstr>
      <vt:lpstr>                     Tŵr Clavell - Dorset</vt:lpstr>
      <vt:lpstr>Pont Forth Road – y bont wreiddiol a newydd</vt:lpstr>
      <vt:lpstr>Pont rheilffordd Hafren – wedi dod a mynd</vt:lpstr>
      <vt:lpstr>Gorsaf awyr Donibristle - Bae Dalgety bellach</vt:lpstr>
      <vt:lpstr>Maes Awyr Newark – Maes Sioe y Gymdeithas Amaethyddol</vt:lpstr>
      <vt:lpstr>Maes Awyr Thirsk – yn cael ei ailddefnyddio fel fferm twrcïod</vt:lpstr>
      <vt:lpstr>               Hunstanton – pier coll</vt:lpstr>
      <vt:lpstr>Metroland – yn canolbwyntio ar Harrow on the Hill</vt:lpstr>
      <vt:lpstr>Milton Keynes – 1890 a 2014</vt:lpstr>
      <vt:lpstr>                 Washington – 1890 a 2014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34</cp:revision>
  <cp:lastPrinted>2015-09-23T15:05:01Z</cp:lastPrinted>
  <dcterms:created xsi:type="dcterms:W3CDTF">2013-08-21T10:00:07Z</dcterms:created>
  <dcterms:modified xsi:type="dcterms:W3CDTF">2015-10-08T08:29:48Z</dcterms:modified>
</cp:coreProperties>
</file>