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742113" cy="987266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2" autoAdjust="0"/>
    <p:restoredTop sz="94660"/>
  </p:normalViewPr>
  <p:slideViewPr>
    <p:cSldViewPr showGuides="1">
      <p:cViewPr varScale="1">
        <p:scale>
          <a:sx n="79" d="100"/>
          <a:sy n="79" d="100"/>
        </p:scale>
        <p:origin x="780" y="78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314" y="4689515"/>
            <a:ext cx="4945486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51284"/>
            <a:ext cx="7200800" cy="110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600" y="1412777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rgbClr val="336666"/>
                </a:solidFill>
              </a:rPr>
              <a:t>Digimap for Schools Geography Resources</a:t>
            </a:r>
            <a:endParaRPr lang="en-GB" sz="2800" kern="0" dirty="0" smtClean="0">
              <a:solidFill>
                <a:srgbClr val="336666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2EBFF-8C18-46B3-90E5-444FBD9857B8}" type="datetimeFigureOut">
              <a:rPr lang="en-GB"/>
              <a:pPr>
                <a:defRPr/>
              </a:pPr>
              <a:t>29/07/2016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DABC-C404-4AD8-8B7B-98A08B5418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8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3CC6C-D904-4499-9CC3-CE2B12797D9F}" type="datetimeFigureOut">
              <a:rPr lang="en-GB"/>
              <a:pPr>
                <a:defRPr/>
              </a:pPr>
              <a:t>29/07/2016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BDB1-891C-457D-A970-CDCAACDBD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64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Teifi</a:t>
            </a:r>
            <a:r>
              <a:rPr lang="en-GB" dirty="0" smtClean="0"/>
              <a:t> Travels</a:t>
            </a:r>
            <a:endParaRPr lang="en-GB" dirty="0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en-GB" sz="800" dirty="0" smtClean="0"/>
              <a:t>© EDINA at University of Edinburgh 2016</a:t>
            </a:r>
          </a:p>
          <a:p>
            <a:r>
              <a:rPr lang="en-GB" sz="800" dirty="0" smtClean="0"/>
              <a:t>This work is licensed under a Creative Commons Attribution – Non-Commercial License</a:t>
            </a:r>
            <a:endParaRPr lang="en-GB" sz="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14808" r="66550" b="69368"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8" descr="C:\Users\POwens.PRIMARYDOMAIN\Pictures\images Digimap\Teifi\small\map_llyn_teif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4"/>
          <a:stretch/>
        </p:blipFill>
        <p:spPr bwMode="auto">
          <a:xfrm>
            <a:off x="4535997" y="4509120"/>
            <a:ext cx="3564396" cy="198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1"/>
          <p:cNvSpPr txBox="1">
            <a:spLocks noChangeArrowheads="1"/>
          </p:cNvSpPr>
          <p:nvPr/>
        </p:nvSpPr>
        <p:spPr bwMode="auto">
          <a:xfrm>
            <a:off x="910976" y="3513782"/>
            <a:ext cx="78374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800" dirty="0"/>
              <a:t>The River </a:t>
            </a:r>
            <a:r>
              <a:rPr lang="en-GB" sz="1800" dirty="0" err="1"/>
              <a:t>Teifi</a:t>
            </a:r>
            <a:r>
              <a:rPr lang="en-GB" sz="1800" dirty="0"/>
              <a:t> and its tributaries are designated Sites of Special Scientific Interest (SSSI) and are also a Special Landscape Area. The river runs through some of the most beautiful landscapes of mid west Wales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28904"/>
            <a:ext cx="5976664" cy="3212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437112"/>
            <a:ext cx="355427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4636"/>
            <a:ext cx="42481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42481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572000" y="333375"/>
            <a:ext cx="3527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 kern="0" dirty="0" smtClean="0">
                <a:solidFill>
                  <a:srgbClr val="669999"/>
                </a:solidFill>
                <a:latin typeface="Arial"/>
              </a:rPr>
              <a:t>River </a:t>
            </a:r>
            <a:r>
              <a:rPr lang="en-GB" altLang="en-US" sz="2800" kern="0" dirty="0" err="1" smtClean="0">
                <a:solidFill>
                  <a:srgbClr val="669999"/>
                </a:solidFill>
                <a:latin typeface="Arial"/>
              </a:rPr>
              <a:t>Teifi</a:t>
            </a:r>
            <a:r>
              <a:rPr lang="en-GB" altLang="en-US" sz="2800" kern="0" dirty="0" smtClean="0">
                <a:solidFill>
                  <a:srgbClr val="669999"/>
                </a:solidFill>
                <a:latin typeface="Arial"/>
              </a:rPr>
              <a:t> source</a:t>
            </a:r>
            <a:endParaRPr lang="en-GB" sz="3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49738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052513"/>
            <a:ext cx="42497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The </a:t>
            </a:r>
            <a:r>
              <a:rPr lang="en-GB" sz="2000" b="1" dirty="0">
                <a:latin typeface="+mj-lt"/>
              </a:rPr>
              <a:t>Teifi</a:t>
            </a:r>
            <a:r>
              <a:rPr lang="en-GB" sz="2000" dirty="0">
                <a:latin typeface="+mj-lt"/>
              </a:rPr>
              <a:t> begins its journey to the sea as a tiny stream from </a:t>
            </a:r>
            <a:r>
              <a:rPr lang="en-GB" sz="2000" b="1" dirty="0" err="1">
                <a:latin typeface="+mj-lt"/>
              </a:rPr>
              <a:t>Llyn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b="1" dirty="0" err="1">
                <a:latin typeface="+mj-lt"/>
              </a:rPr>
              <a:t>Teifi</a:t>
            </a:r>
            <a:r>
              <a:rPr lang="en-GB" sz="2000" dirty="0">
                <a:latin typeface="+mj-lt"/>
              </a:rPr>
              <a:t>, one of a group of lakes high in the </a:t>
            </a:r>
            <a:r>
              <a:rPr lang="en-GB" sz="2000" b="1" dirty="0">
                <a:latin typeface="+mj-lt"/>
              </a:rPr>
              <a:t>Cambrian </a:t>
            </a:r>
            <a:r>
              <a:rPr lang="en-GB" sz="2000" dirty="0">
                <a:latin typeface="+mj-lt"/>
              </a:rPr>
              <a:t>mountains, mid </a:t>
            </a:r>
            <a:r>
              <a:rPr lang="en-GB" sz="2000" b="1" dirty="0">
                <a:latin typeface="+mj-lt"/>
              </a:rPr>
              <a:t>Wales</a:t>
            </a:r>
            <a:r>
              <a:rPr lang="en-GB" sz="2000" dirty="0">
                <a:latin typeface="+mj-lt"/>
              </a:rPr>
              <a:t>. </a:t>
            </a:r>
          </a:p>
          <a:p>
            <a:pPr algn="l">
              <a:defRPr/>
            </a:pPr>
            <a:endParaRPr lang="en-GB" sz="2000" dirty="0">
              <a:latin typeface="+mj-lt"/>
            </a:endParaRPr>
          </a:p>
          <a:p>
            <a:pPr algn="l">
              <a:defRPr/>
            </a:pP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Would you like to go climbing here?</a:t>
            </a:r>
          </a:p>
        </p:txBody>
      </p:sp>
    </p:spTree>
    <p:extLst>
      <p:ext uri="{BB962C8B-B14F-4D97-AF65-F5344CB8AC3E}">
        <p14:creationId xmlns:p14="http://schemas.microsoft.com/office/powerpoint/2010/main" val="17380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23849" y="3008672"/>
            <a:ext cx="3743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2000" dirty="0"/>
              <a:t>The rapids at </a:t>
            </a:r>
            <a:r>
              <a:rPr lang="en-GB" sz="2000" b="1" dirty="0" err="1"/>
              <a:t>Llandysul</a:t>
            </a:r>
            <a:r>
              <a:rPr lang="en-GB" sz="2000" dirty="0"/>
              <a:t> are popular with canoeists and kayakers.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175" y="1052513"/>
            <a:ext cx="4681538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The </a:t>
            </a:r>
            <a:r>
              <a:rPr lang="en-GB" sz="2000" b="1" dirty="0" err="1">
                <a:latin typeface="+mj-lt"/>
              </a:rPr>
              <a:t>Teifi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enters the small town of </a:t>
            </a:r>
            <a:r>
              <a:rPr lang="en-GB" sz="2000" b="1" dirty="0" err="1">
                <a:latin typeface="+mj-lt"/>
              </a:rPr>
              <a:t>Llandysul</a:t>
            </a:r>
            <a:r>
              <a:rPr lang="en-GB" sz="2000" dirty="0">
                <a:latin typeface="+mj-lt"/>
              </a:rPr>
              <a:t> in wide meanders and leaves under the town’s bridge as rapids over bed-rock. </a:t>
            </a:r>
          </a:p>
          <a:p>
            <a:pPr algn="l">
              <a:defRPr/>
            </a:pPr>
            <a:endParaRPr lang="en-GB" sz="2000" dirty="0">
              <a:latin typeface="+mj-lt"/>
            </a:endParaRPr>
          </a:p>
          <a:p>
            <a:pPr algn="l">
              <a:defRPr/>
            </a:pP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Would you brave the rapids in a kayak?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067944" y="476250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 kern="0" dirty="0" err="1" smtClean="0">
                <a:solidFill>
                  <a:srgbClr val="669999"/>
                </a:solidFill>
                <a:latin typeface="Arial"/>
              </a:rPr>
              <a:t>Llandysul</a:t>
            </a:r>
            <a:endParaRPr lang="en-GB" sz="3200" dirty="0"/>
          </a:p>
        </p:txBody>
      </p:sp>
      <p:pic>
        <p:nvPicPr>
          <p:cNvPr id="5125" name="Picture 5" descr="C:\Users\POwens.PRIMARYDOMAIN\Pictures\images Digimap\Teifi\small\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4734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POwens.PRIMARYDOMAIN\Pictures\images Digimap\Teifi\small\Pictur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3529012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POwens.PRIMARYDOMAIN\Pictures\images Digimap\Teifi\small\Pictur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84538"/>
            <a:ext cx="441483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POwens.PRIMARYDOMAIN\Pictures\images Digimap\Teifi\small\august 2011 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4479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4803775" y="399975"/>
            <a:ext cx="3384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 kern="0" dirty="0" smtClean="0">
                <a:solidFill>
                  <a:srgbClr val="669999"/>
                </a:solidFill>
                <a:latin typeface="Arial"/>
              </a:rPr>
              <a:t> Newcastle </a:t>
            </a:r>
            <a:r>
              <a:rPr lang="en-GB" altLang="en-US" sz="2800" kern="0" dirty="0" err="1" smtClean="0">
                <a:solidFill>
                  <a:srgbClr val="669999"/>
                </a:solidFill>
                <a:latin typeface="Arial"/>
              </a:rPr>
              <a:t>Emlyn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pic>
        <p:nvPicPr>
          <p:cNvPr id="6148" name="Picture 2" descr="C:\Users\POwens.PRIMARYDOMAIN\Pictures\images Digimap\Teifi\small\august 2011 073.jpg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696"/>
            <a:ext cx="43926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Users\POwens.PRIMARYDOMAIN\Pictures\images Digimap\Teifi\small\august 2011 0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8401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931221" y="3335163"/>
            <a:ext cx="410527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2000" dirty="0"/>
              <a:t>A ruined castle stands on top of a hill overlooking the broad flowing </a:t>
            </a:r>
            <a:r>
              <a:rPr lang="en-GB" sz="2000" dirty="0" err="1"/>
              <a:t>Teifi</a:t>
            </a:r>
            <a:r>
              <a:rPr lang="en-GB" sz="2000" dirty="0"/>
              <a:t> at the small market town of </a:t>
            </a:r>
            <a:r>
              <a:rPr lang="en-GB" sz="2000" b="1" dirty="0"/>
              <a:t>Newcastle </a:t>
            </a:r>
            <a:r>
              <a:rPr lang="en-GB" sz="2000" b="1" dirty="0" err="1"/>
              <a:t>Emlyn</a:t>
            </a:r>
            <a:r>
              <a:rPr lang="en-GB" sz="2000" b="1" dirty="0"/>
              <a:t>. </a:t>
            </a:r>
          </a:p>
          <a:p>
            <a:pPr algn="l" eaLnBrk="1" hangingPunct="1"/>
            <a:endParaRPr lang="en-GB" sz="2000" b="1" dirty="0"/>
          </a:p>
          <a:p>
            <a:pPr algn="l" eaLnBrk="1" hangingPunct="1"/>
            <a:r>
              <a:rPr lang="en-GB" sz="2000" dirty="0"/>
              <a:t>A local legend says that long ago, a winged wyvern landed on the castle and was killed by a soldier. Its blood turned the river black and killed all the fish.</a:t>
            </a:r>
            <a:endParaRPr lang="en-GB" sz="2000" b="1" dirty="0"/>
          </a:p>
          <a:p>
            <a:pPr eaLnBrk="1" hangingPunct="1"/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316982"/>
            <a:ext cx="4032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Do you know any legends?</a:t>
            </a:r>
          </a:p>
        </p:txBody>
      </p:sp>
    </p:spTree>
    <p:extLst>
      <p:ext uri="{BB962C8B-B14F-4D97-AF65-F5344CB8AC3E}">
        <p14:creationId xmlns:p14="http://schemas.microsoft.com/office/powerpoint/2010/main" val="17412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4788024" y="260350"/>
            <a:ext cx="3744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 kern="0" dirty="0" err="1" smtClean="0">
                <a:solidFill>
                  <a:srgbClr val="669999"/>
                </a:solidFill>
                <a:latin typeface="Arial"/>
              </a:rPr>
              <a:t>Cenarth</a:t>
            </a:r>
            <a:endParaRPr lang="en-GB" altLang="en-US" sz="2800" kern="0" dirty="0">
              <a:solidFill>
                <a:srgbClr val="669999"/>
              </a:solidFill>
              <a:latin typeface="Arial"/>
            </a:endParaRPr>
          </a:p>
          <a:p>
            <a:pPr eaLnBrk="1" hangingPunct="1"/>
            <a:endParaRPr lang="en-GB" sz="3200" dirty="0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788024" y="981075"/>
            <a:ext cx="37449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2000" b="1" dirty="0" err="1"/>
              <a:t>Cenarth</a:t>
            </a:r>
            <a:r>
              <a:rPr lang="en-GB" sz="2000" dirty="0"/>
              <a:t> Falls is a well known beauty spot and famous for its trout and salmon fishing. The </a:t>
            </a:r>
            <a:r>
              <a:rPr lang="en-GB" sz="2000" b="1" dirty="0"/>
              <a:t>National Coracle Centre </a:t>
            </a:r>
            <a:r>
              <a:rPr lang="en-GB" sz="2000" dirty="0"/>
              <a:t>is here as well. 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4247610" cy="318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POwens.PRIMARYDOMAIN\Pictures\images Digimap\Teifi\small\august 2011 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539378" y="3284538"/>
            <a:ext cx="33845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2000" dirty="0"/>
              <a:t>Coracles are light boats you can carry on your back. They used to be made out of wood and animal skins but now they’re mostly made out of canvas.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50" y="5529426"/>
            <a:ext cx="3168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How hard do you think it is to paddle a coracle?</a:t>
            </a:r>
          </a:p>
        </p:txBody>
      </p:sp>
    </p:spTree>
    <p:extLst>
      <p:ext uri="{BB962C8B-B14F-4D97-AF65-F5344CB8AC3E}">
        <p14:creationId xmlns:p14="http://schemas.microsoft.com/office/powerpoint/2010/main" val="7548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Users\POwens.PRIMARYDOMAIN\Pictures\images Digimap\Teifi\small\Pictur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7" y="3763354"/>
            <a:ext cx="3385071" cy="254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476250"/>
            <a:ext cx="56886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The Welsh Wildlife Centre is situated in the </a:t>
            </a:r>
            <a:endParaRPr lang="en-GB" sz="2000" dirty="0" smtClean="0">
              <a:latin typeface="+mj-lt"/>
            </a:endParaRPr>
          </a:p>
          <a:p>
            <a:pPr algn="l">
              <a:defRPr/>
            </a:pPr>
            <a:r>
              <a:rPr lang="en-GB" sz="2000" b="1" dirty="0" err="1" smtClean="0">
                <a:latin typeface="+mj-lt"/>
              </a:rPr>
              <a:t>Teifi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Marshes Nature Reserve</a:t>
            </a:r>
            <a:r>
              <a:rPr lang="en-GB" sz="2000" dirty="0">
                <a:latin typeface="+mj-lt"/>
              </a:rPr>
              <a:t>, between </a:t>
            </a:r>
            <a:r>
              <a:rPr lang="en-GB" sz="2000" b="1" dirty="0">
                <a:latin typeface="+mj-lt"/>
              </a:rPr>
              <a:t>Cardigan</a:t>
            </a:r>
            <a:r>
              <a:rPr lang="en-GB" sz="2000" dirty="0">
                <a:latin typeface="+mj-lt"/>
              </a:rPr>
              <a:t> and </a:t>
            </a:r>
            <a:r>
              <a:rPr lang="en-GB" sz="2000" b="1" dirty="0" err="1">
                <a:latin typeface="+mj-lt"/>
              </a:rPr>
              <a:t>Cilgerran</a:t>
            </a:r>
            <a:r>
              <a:rPr lang="en-GB" sz="2000" dirty="0">
                <a:latin typeface="+mj-lt"/>
              </a:rPr>
              <a:t>.</a:t>
            </a:r>
          </a:p>
          <a:p>
            <a:pPr algn="l">
              <a:defRPr/>
            </a:pPr>
            <a:endParaRPr lang="en-GB" sz="2000" dirty="0">
              <a:latin typeface="+mj-lt"/>
            </a:endParaRPr>
          </a:p>
          <a:p>
            <a:pPr algn="l">
              <a:defRPr/>
            </a:pPr>
            <a:r>
              <a:rPr lang="en-GB" sz="2000" dirty="0">
                <a:latin typeface="+mj-lt"/>
              </a:rPr>
              <a:t>The calmer waters of the </a:t>
            </a:r>
            <a:r>
              <a:rPr lang="en-GB" sz="2000" b="1" dirty="0" err="1">
                <a:latin typeface="+mj-lt"/>
              </a:rPr>
              <a:t>Teifi</a:t>
            </a:r>
            <a:r>
              <a:rPr lang="en-GB" sz="2000" dirty="0">
                <a:latin typeface="+mj-lt"/>
              </a:rPr>
              <a:t> offer more </a:t>
            </a:r>
            <a:endParaRPr lang="en-GB" sz="2000" dirty="0" smtClean="0">
              <a:latin typeface="+mj-lt"/>
            </a:endParaRPr>
          </a:p>
          <a:p>
            <a:pPr algn="l">
              <a:defRPr/>
            </a:pPr>
            <a:r>
              <a:rPr lang="en-GB" sz="2000" dirty="0" smtClean="0">
                <a:latin typeface="+mj-lt"/>
              </a:rPr>
              <a:t>gentle </a:t>
            </a:r>
            <a:r>
              <a:rPr lang="en-GB" sz="2000" dirty="0">
                <a:latin typeface="+mj-lt"/>
              </a:rPr>
              <a:t>canoeing here. Scenic walks and the </a:t>
            </a:r>
            <a:endParaRPr lang="en-GB" sz="2000" dirty="0" smtClean="0">
              <a:latin typeface="+mj-lt"/>
            </a:endParaRPr>
          </a:p>
          <a:p>
            <a:pPr algn="l">
              <a:defRPr/>
            </a:pPr>
            <a:r>
              <a:rPr lang="en-GB" sz="2000" dirty="0" smtClean="0">
                <a:latin typeface="+mj-lt"/>
              </a:rPr>
              <a:t>bird </a:t>
            </a:r>
            <a:r>
              <a:rPr lang="en-GB" sz="2000" dirty="0">
                <a:latin typeface="+mj-lt"/>
              </a:rPr>
              <a:t>viewing hides attract lots of tourists.</a:t>
            </a:r>
          </a:p>
          <a:p>
            <a:pPr algn="l">
              <a:defRPr/>
            </a:pPr>
            <a:endParaRPr lang="en-GB" sz="2000" dirty="0">
              <a:latin typeface="+mj-lt"/>
            </a:endParaRPr>
          </a:p>
          <a:p>
            <a:pPr algn="l">
              <a:defRPr/>
            </a:pP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Would you rather go bird watching or canoeing?</a:t>
            </a:r>
          </a:p>
        </p:txBody>
      </p:sp>
      <p:pic>
        <p:nvPicPr>
          <p:cNvPr id="8196" name="Picture 4" descr="C:\Users\POwens.PRIMARYDOMAIN\Pictures\images Digimap\Teifi\small\Pictur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5372"/>
            <a:ext cx="3785047" cy="284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POwens.PRIMARYDOMAIN\Pictures\images Digimap\Teifi\small\Pictur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0" y="260350"/>
            <a:ext cx="26749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Users\POwens.PRIMARYDOMAIN\Pictures\images Digimap\Teifi\small\Pic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3" y="1844824"/>
            <a:ext cx="26638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9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C:\Users\POwens.PRIMARYDOMAIN\Pictures\images Digimap\Teifi\small\Pictur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357563"/>
            <a:ext cx="41116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C:\Users\POwens.PRIMARYDOMAIN\Pictures\images Digimap\Teifi\small\Picture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00438"/>
            <a:ext cx="40132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C:\Users\POwens.PRIMARYDOMAIN\Pictures\images Digimap\Teifi\small\Picture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4813"/>
            <a:ext cx="3986212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0321" y="981075"/>
            <a:ext cx="410368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The </a:t>
            </a:r>
            <a:r>
              <a:rPr lang="en-GB" sz="2000" dirty="0" err="1">
                <a:latin typeface="+mj-lt"/>
              </a:rPr>
              <a:t>Teifi’s</a:t>
            </a:r>
            <a:r>
              <a:rPr lang="en-GB" sz="2000" dirty="0">
                <a:latin typeface="+mj-lt"/>
              </a:rPr>
              <a:t> journey is nearly over at Cardigan, a bustling town which lies between the sea and the start of the </a:t>
            </a:r>
            <a:r>
              <a:rPr lang="en-GB" sz="2000" dirty="0" err="1">
                <a:latin typeface="+mj-lt"/>
              </a:rPr>
              <a:t>Teifi</a:t>
            </a:r>
            <a:r>
              <a:rPr lang="en-GB" sz="2000" dirty="0">
                <a:latin typeface="+mj-lt"/>
              </a:rPr>
              <a:t> valley. </a:t>
            </a:r>
          </a:p>
          <a:p>
            <a:pPr algn="l">
              <a:defRPr/>
            </a:pPr>
            <a:endParaRPr lang="en-GB" sz="2000" dirty="0">
              <a:latin typeface="+mj-lt"/>
            </a:endParaRPr>
          </a:p>
          <a:p>
            <a:pPr algn="l">
              <a:defRPr/>
            </a:pP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Why is there a dragon in the river?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539874" y="260350"/>
            <a:ext cx="3816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 kern="0" dirty="0" err="1" smtClean="0">
                <a:solidFill>
                  <a:srgbClr val="669999"/>
                </a:solidFill>
                <a:latin typeface="Arial"/>
              </a:rPr>
              <a:t>Aberteifi</a:t>
            </a:r>
            <a:r>
              <a:rPr lang="en-GB" altLang="en-US" sz="2800" kern="0" dirty="0" smtClean="0">
                <a:solidFill>
                  <a:srgbClr val="669999"/>
                </a:solidFill>
                <a:latin typeface="Arial"/>
              </a:rPr>
              <a:t> </a:t>
            </a:r>
            <a:r>
              <a:rPr lang="en-GB" altLang="en-US" sz="2800" kern="0" dirty="0">
                <a:solidFill>
                  <a:srgbClr val="669999"/>
                </a:solidFill>
                <a:latin typeface="Arial"/>
              </a:rPr>
              <a:t>or </a:t>
            </a:r>
            <a:r>
              <a:rPr lang="en-GB" altLang="en-US" sz="2800" kern="0" dirty="0" smtClean="0">
                <a:solidFill>
                  <a:srgbClr val="669999"/>
                </a:solidFill>
                <a:latin typeface="Arial"/>
              </a:rPr>
              <a:t>Cardigan</a:t>
            </a:r>
            <a:endParaRPr lang="en-GB" sz="3600" dirty="0"/>
          </a:p>
        </p:txBody>
      </p:sp>
      <p:pic>
        <p:nvPicPr>
          <p:cNvPr id="9223" name="Picture 8" descr="C:\Users\POwens.PRIMARYDOMAIN\Pictures\images Digimap\Teifi\small\Picture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924175"/>
            <a:ext cx="238918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POwens.PRIMARYDOMAIN\Pictures\images Digimap\Teifi\small\Pictur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838"/>
            <a:ext cx="5106467" cy="38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539750" y="1412776"/>
            <a:ext cx="30241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2000" dirty="0"/>
              <a:t>We’ve reached the sea!</a:t>
            </a:r>
          </a:p>
          <a:p>
            <a:pPr algn="l" eaLnBrk="1" hangingPunct="1"/>
            <a:endParaRPr lang="en-GB" sz="2000" dirty="0"/>
          </a:p>
          <a:p>
            <a:pPr algn="l" eaLnBrk="1" hangingPunct="1"/>
            <a:r>
              <a:rPr lang="en-GB" sz="2000" dirty="0"/>
              <a:t>Most of the sand and mud of the </a:t>
            </a:r>
            <a:r>
              <a:rPr lang="en-GB" sz="2000" dirty="0" err="1"/>
              <a:t>Teifi</a:t>
            </a:r>
            <a:r>
              <a:rPr lang="en-GB" sz="2000" dirty="0"/>
              <a:t> estuary is covered over with the high tide but when the tide ebbs look how much sand there is!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39750" y="333375"/>
            <a:ext cx="2952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 kern="0" dirty="0" err="1" smtClean="0">
                <a:solidFill>
                  <a:srgbClr val="669999"/>
                </a:solidFill>
                <a:latin typeface="Arial"/>
              </a:rPr>
              <a:t>Teifi</a:t>
            </a:r>
            <a:r>
              <a:rPr lang="en-GB" altLang="en-US" sz="2800" kern="0" dirty="0" smtClean="0">
                <a:solidFill>
                  <a:srgbClr val="669999"/>
                </a:solidFill>
                <a:latin typeface="Arial"/>
              </a:rPr>
              <a:t> </a:t>
            </a:r>
            <a:r>
              <a:rPr lang="en-GB" altLang="en-US" sz="2800" kern="0" dirty="0">
                <a:solidFill>
                  <a:srgbClr val="669999"/>
                </a:solidFill>
                <a:latin typeface="Arial"/>
              </a:rPr>
              <a:t>Mouth: </a:t>
            </a:r>
            <a:r>
              <a:rPr lang="en-GB" altLang="en-US" sz="2800" kern="0" dirty="0" err="1">
                <a:solidFill>
                  <a:srgbClr val="669999"/>
                </a:solidFill>
                <a:latin typeface="Arial"/>
              </a:rPr>
              <a:t>Poppit</a:t>
            </a:r>
            <a:r>
              <a:rPr lang="en-GB" altLang="en-US" sz="2800" kern="0" dirty="0">
                <a:solidFill>
                  <a:srgbClr val="669999"/>
                </a:solidFill>
                <a:latin typeface="Arial"/>
              </a:rPr>
              <a:t> </a:t>
            </a:r>
            <a:r>
              <a:rPr lang="en-GB" altLang="en-US" sz="2800" kern="0" dirty="0" smtClean="0">
                <a:solidFill>
                  <a:srgbClr val="669999"/>
                </a:solidFill>
                <a:latin typeface="Arial"/>
              </a:rPr>
              <a:t>Sands</a:t>
            </a:r>
            <a:endParaRPr lang="en-GB" sz="3600" dirty="0"/>
          </a:p>
        </p:txBody>
      </p:sp>
      <p:pic>
        <p:nvPicPr>
          <p:cNvPr id="10245" name="Picture 4" descr="C:\Users\POwens.PRIMARYDOMAIN\Pictures\images Digimap\Teifi\small\Picture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914"/>
            <a:ext cx="5093767" cy="34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77" y="4149080"/>
            <a:ext cx="28082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What’s been your favourite part of the river journey? 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539825" y="5445125"/>
            <a:ext cx="32400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2000" i="1" dirty="0"/>
              <a:t>By the way – the dragon was made as part of the River Festival celebrations</a:t>
            </a:r>
          </a:p>
        </p:txBody>
      </p:sp>
    </p:spTree>
    <p:extLst>
      <p:ext uri="{BB962C8B-B14F-4D97-AF65-F5344CB8AC3E}">
        <p14:creationId xmlns:p14="http://schemas.microsoft.com/office/powerpoint/2010/main" val="15332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1027</TotalTime>
  <Words>432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Corporate Powerpoint template</vt:lpstr>
      <vt:lpstr>Teifi Travels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Ordnance Survey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Matthew Evans</cp:lastModifiedBy>
  <cp:revision>26</cp:revision>
  <cp:lastPrinted>2016-07-29T10:35:39Z</cp:lastPrinted>
  <dcterms:created xsi:type="dcterms:W3CDTF">2013-08-21T10:00:07Z</dcterms:created>
  <dcterms:modified xsi:type="dcterms:W3CDTF">2016-07-29T14:59:47Z</dcterms:modified>
</cp:coreProperties>
</file>