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3" r:id="rId3"/>
    <p:sldId id="262" r:id="rId4"/>
    <p:sldId id="264" r:id="rId5"/>
    <p:sldId id="265" r:id="rId6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95" d="100"/>
          <a:sy n="95" d="100"/>
        </p:scale>
        <p:origin x="90" y="34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cy-GB" sz="2800" kern="0" dirty="0">
                <a:solidFill>
                  <a:srgbClr val="336666"/>
                </a:solidFill>
              </a:rPr>
              <a:t>Adnoddau Daearyddiaeth Digimap for Schools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y-GB" dirty="0"/>
              <a:t>Ditectifs Lluniau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cy-GB" sz="800" dirty="0"/>
              <a:t>© EDINA at University of Edinburgh 2016</a:t>
            </a:r>
          </a:p>
          <a:p>
            <a:r>
              <a:rPr lang="cy-GB" sz="800" dirty="0"/>
              <a:t>This work is licensed under a Creative Commons Attribution – Non-Commercial License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69" y="620688"/>
            <a:ext cx="40700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" y="620688"/>
            <a:ext cx="403244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68802"/>
            <a:ext cx="2736000" cy="21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87" y="4087000"/>
            <a:ext cx="2736000" cy="21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4" y="4088217"/>
            <a:ext cx="2736000" cy="2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772" y="1590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49883951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88663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2" y="764704"/>
            <a:ext cx="36310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97" y="3933054"/>
            <a:ext cx="27363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4"/>
            <a:ext cx="27537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5"/>
            <a:ext cx="2736000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722" y="237318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8213306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" y="4005064"/>
            <a:ext cx="2646884" cy="236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65" y="4015147"/>
            <a:ext cx="2701741" cy="23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37" y="692696"/>
            <a:ext cx="37906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636403" cy="23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8" y="692696"/>
            <a:ext cx="39887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62" y="18823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01383772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60" y="692696"/>
            <a:ext cx="41124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9" y="692696"/>
            <a:ext cx="39917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21" y="3833907"/>
            <a:ext cx="2520280" cy="26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94" y="3833907"/>
            <a:ext cx="2180828" cy="26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8716"/>
            <a:ext cx="2790826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62" y="2310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56347754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0</TotalTime>
  <Words>25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Corporate Powerpoint template</vt:lpstr>
      <vt:lpstr>Ditectifs Lluniau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2017-09-27T13:03:28Z</dcterms:created>
  <dcterms:modified xsi:type="dcterms:W3CDTF">2017-09-27T13:03:31Z</dcterms:modified>
</cp:coreProperties>
</file>