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8" r:id="rId2"/>
    <p:sldId id="263" r:id="rId3"/>
    <p:sldId id="262" r:id="rId4"/>
    <p:sldId id="264" r:id="rId5"/>
    <p:sldId id="265" r:id="rId6"/>
  </p:sldIdLst>
  <p:sldSz cx="9144000" cy="6858000" type="screen4x3"/>
  <p:notesSz cx="6794500" cy="9931400"/>
  <p:defaultTextStyle>
    <a:defPPr>
      <a:defRPr lang="en-GB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974">
          <p15:clr>
            <a:srgbClr val="A4A3A4"/>
          </p15:clr>
        </p15:guide>
        <p15:guide id="4" pos="2880">
          <p15:clr>
            <a:srgbClr val="A4A3A4"/>
          </p15:clr>
        </p15:guide>
        <p15:guide id="5" pos="612">
          <p15:clr>
            <a:srgbClr val="A4A3A4"/>
          </p15:clr>
        </p15:guide>
        <p15:guide id="6" pos="514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66"/>
    <a:srgbClr val="FF0099"/>
    <a:srgbClr val="333399"/>
    <a:srgbClr val="669999"/>
    <a:srgbClr val="6600CC"/>
    <a:srgbClr val="FF6699"/>
    <a:srgbClr val="000058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372" autoAdjust="0"/>
    <p:restoredTop sz="94660"/>
  </p:normalViewPr>
  <p:slideViewPr>
    <p:cSldViewPr showGuides="1">
      <p:cViewPr varScale="1">
        <p:scale>
          <a:sx n="102" d="100"/>
          <a:sy n="102" d="100"/>
        </p:scale>
        <p:origin x="120" y="210"/>
      </p:cViewPr>
      <p:guideLst>
        <p:guide orient="horz" pos="2160"/>
        <p:guide orient="horz" pos="935"/>
        <p:guide orient="horz" pos="3974"/>
        <p:guide pos="2880"/>
        <p:guide pos="612"/>
        <p:guide pos="5148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90" d="100"/>
          <a:sy n="90" d="100"/>
        </p:scale>
        <p:origin x="-3774" y="-120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604" cy="49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898" y="0"/>
            <a:ext cx="2944603" cy="49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4830"/>
            <a:ext cx="2944604" cy="49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51" tIns="45926" rIns="91851" bIns="45926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898" y="9434830"/>
            <a:ext cx="2944603" cy="49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51" tIns="45926" rIns="91851" bIns="4592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180C1F7F-4E5B-4C04-A453-1626A6CDE33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4085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604" cy="49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898" y="0"/>
            <a:ext cx="2944603" cy="49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294" y="4717415"/>
            <a:ext cx="4983913" cy="4469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4830"/>
            <a:ext cx="2944604" cy="49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51" tIns="45926" rIns="91851" bIns="45926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898" y="9434830"/>
            <a:ext cx="2944603" cy="49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51" tIns="45926" rIns="91851" bIns="4592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28FF1F13-FCE8-4A0E-84BA-36F5EC676FC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95741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14475" y="4149080"/>
            <a:ext cx="6115050" cy="863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336666"/>
                </a:solidFill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  <a:endParaRPr lang="en-GB" noProof="0" dirty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71550" y="2852737"/>
            <a:ext cx="7200900" cy="1152525"/>
          </a:xfrm>
        </p:spPr>
        <p:txBody>
          <a:bodyPr/>
          <a:lstStyle>
            <a:lvl1pPr algn="ctr">
              <a:defRPr sz="3200">
                <a:solidFill>
                  <a:srgbClr val="336666"/>
                </a:solidFill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5153" name="Rectangle 33"/>
          <p:cNvSpPr>
            <a:spLocks noGrp="1" noChangeArrowheads="1"/>
          </p:cNvSpPr>
          <p:nvPr>
            <p:ph type="ftr" sz="quarter" idx="3"/>
          </p:nvPr>
        </p:nvSpPr>
        <p:spPr>
          <a:xfrm>
            <a:off x="979623" y="5495186"/>
            <a:ext cx="7200800" cy="504651"/>
          </a:xfrm>
        </p:spPr>
        <p:txBody>
          <a:bodyPr/>
          <a:lstStyle>
            <a:lvl1pPr algn="l">
              <a:defRPr sz="800">
                <a:solidFill>
                  <a:srgbClr val="336666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9" name="Picture 8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1600" y="351284"/>
            <a:ext cx="7200800" cy="11073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Rectangle 4"/>
          <p:cNvSpPr txBox="1">
            <a:spLocks noChangeArrowheads="1"/>
          </p:cNvSpPr>
          <p:nvPr userDrawn="1"/>
        </p:nvSpPr>
        <p:spPr bwMode="auto">
          <a:xfrm>
            <a:off x="971600" y="1412777"/>
            <a:ext cx="7200800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9999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9999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9999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9999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9999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9999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9999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9999"/>
                </a:solidFill>
                <a:latin typeface="Arial" charset="0"/>
              </a:defRPr>
            </a:lvl9pPr>
          </a:lstStyle>
          <a:p>
            <a:pPr algn="ctr"/>
            <a:r>
              <a:rPr lang="en-US" sz="2800" kern="0" dirty="0">
                <a:solidFill>
                  <a:srgbClr val="336666"/>
                </a:solidFill>
              </a:rPr>
              <a:t>Digimap for Schools Geography Resources</a:t>
            </a:r>
            <a:endParaRPr lang="en-GB" sz="2800" kern="0" dirty="0">
              <a:solidFill>
                <a:srgbClr val="336666"/>
              </a:solidFill>
            </a:endParaRPr>
          </a:p>
        </p:txBody>
      </p:sp>
      <p:pic>
        <p:nvPicPr>
          <p:cNvPr id="11" name="Picture 10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9623" y="6101228"/>
            <a:ext cx="1667510" cy="407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C:\Users\mharrington\Documents\Maggie\D10877\Edina Logo.jpg"/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999837"/>
            <a:ext cx="1014730" cy="4819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971550" y="1700213"/>
            <a:ext cx="7761288" cy="424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71550" y="582613"/>
            <a:ext cx="7732713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336666"/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640509486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1550" y="1700213"/>
            <a:ext cx="7761288" cy="424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71550" y="582613"/>
            <a:ext cx="7732713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Title</a:t>
            </a:r>
          </a:p>
        </p:txBody>
      </p:sp>
      <p:sp>
        <p:nvSpPr>
          <p:cNvPr id="1058" name="Rectangle 3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0" y="6621463"/>
            <a:ext cx="3600450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endParaRPr lang="en-GB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>
    <p:wipe dir="r"/>
  </p:transition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669999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669999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669999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669999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669999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669999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669999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669999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669999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Picture Detectives</a:t>
            </a:r>
          </a:p>
        </p:txBody>
      </p:sp>
      <p:sp>
        <p:nvSpPr>
          <p:cNvPr id="4" name="Rectangle 33"/>
          <p:cNvSpPr>
            <a:spLocks noGrp="1" noChangeArrowheads="1"/>
          </p:cNvSpPr>
          <p:nvPr>
            <p:ph type="ftr" sz="quarter" idx="3"/>
          </p:nvPr>
        </p:nvSpPr>
        <p:spPr>
          <a:xfrm>
            <a:off x="1880870" y="5458283"/>
            <a:ext cx="6803609" cy="300886"/>
          </a:xfrm>
        </p:spPr>
        <p:txBody>
          <a:bodyPr/>
          <a:lstStyle/>
          <a:p>
            <a:r>
              <a:rPr lang="en-GB" sz="800" dirty="0"/>
              <a:t>© EDINA at University of Edinburgh 2016</a:t>
            </a:r>
          </a:p>
          <a:p>
            <a:r>
              <a:rPr lang="en-GB" sz="800" dirty="0"/>
              <a:t>This work is licensed under a Creative Commons Attribution – Non-Commercial License</a:t>
            </a:r>
          </a:p>
        </p:txBody>
      </p:sp>
      <p:pic>
        <p:nvPicPr>
          <p:cNvPr id="7" name="Picture 6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" t="14808" r="66550" b="69368"/>
          <a:stretch/>
        </p:blipFill>
        <p:spPr bwMode="auto">
          <a:xfrm>
            <a:off x="971550" y="5445224"/>
            <a:ext cx="909320" cy="3505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469" y="620688"/>
            <a:ext cx="4070019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54" y="620688"/>
            <a:ext cx="4032448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" descr="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068802"/>
            <a:ext cx="2736000" cy="216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587" y="4087000"/>
            <a:ext cx="2736000" cy="2145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14" y="4088217"/>
            <a:ext cx="2736000" cy="2147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1772" y="159023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1498839512"/>
      </p:ext>
    </p:extLst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764704"/>
            <a:ext cx="3886639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52" y="764704"/>
            <a:ext cx="3631012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0497" y="3933054"/>
            <a:ext cx="2736304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 descr="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33054"/>
            <a:ext cx="2753746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 descr="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933055"/>
            <a:ext cx="2736000" cy="259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1722" y="237318"/>
            <a:ext cx="2872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1682133069"/>
      </p:ext>
    </p:extLst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87" y="4005064"/>
            <a:ext cx="2646884" cy="2367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365" y="4015147"/>
            <a:ext cx="2701741" cy="2367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637" y="692696"/>
            <a:ext cx="3790696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005064"/>
            <a:ext cx="2636403" cy="2367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08" y="692696"/>
            <a:ext cx="3988729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8362" y="188233"/>
            <a:ext cx="304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J</a:t>
            </a:r>
          </a:p>
        </p:txBody>
      </p:sp>
    </p:spTree>
    <p:extLst>
      <p:ext uri="{BB962C8B-B14F-4D97-AF65-F5344CB8AC3E}">
        <p14:creationId xmlns:p14="http://schemas.microsoft.com/office/powerpoint/2010/main" val="1013837723"/>
      </p:ext>
    </p:extLst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660" y="692696"/>
            <a:ext cx="4112479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29" y="692696"/>
            <a:ext cx="3991744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521" y="3833907"/>
            <a:ext cx="2520280" cy="2666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894" y="3833907"/>
            <a:ext cx="2180828" cy="2666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848716"/>
            <a:ext cx="2790826" cy="271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0762" y="231031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K</a:t>
            </a:r>
          </a:p>
        </p:txBody>
      </p:sp>
    </p:spTree>
    <p:extLst>
      <p:ext uri="{BB962C8B-B14F-4D97-AF65-F5344CB8AC3E}">
        <p14:creationId xmlns:p14="http://schemas.microsoft.com/office/powerpoint/2010/main" val="2563477542"/>
      </p:ext>
    </p:extLst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Corporate Powerpoint template">
  <a:themeElements>
    <a:clrScheme name="Custom 2">
      <a:dk1>
        <a:srgbClr val="2F502A"/>
      </a:dk1>
      <a:lt1>
        <a:srgbClr val="777777"/>
      </a:lt1>
      <a:dk2>
        <a:srgbClr val="FFFFFF"/>
      </a:dk2>
      <a:lt2>
        <a:srgbClr val="808080"/>
      </a:lt2>
      <a:accent1>
        <a:srgbClr val="C0C0C0"/>
      </a:accent1>
      <a:accent2>
        <a:srgbClr val="0066FF"/>
      </a:accent2>
      <a:accent3>
        <a:srgbClr val="BDBDBD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Corporate_PowerPoint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99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99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orporate_PowerPoint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PowerPoint_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PowerPoint_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PowerPoint_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PowerPoint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PowerPoint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PowerPoint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PowerPoint_template 8">
        <a:dk1>
          <a:srgbClr val="808080"/>
        </a:dk1>
        <a:lt1>
          <a:srgbClr val="FFFFFF"/>
        </a:lt1>
        <a:dk2>
          <a:srgbClr val="009999"/>
        </a:dk2>
        <a:lt2>
          <a:srgbClr val="FFFFFF"/>
        </a:lt2>
        <a:accent1>
          <a:srgbClr val="C0C0C0"/>
        </a:accent1>
        <a:accent2>
          <a:srgbClr val="0066FF"/>
        </a:accent2>
        <a:accent3>
          <a:srgbClr val="AACACA"/>
        </a:accent3>
        <a:accent4>
          <a:srgbClr val="DADADA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Corporate Powerpoint template</Template>
  <TotalTime>334</TotalTime>
  <Words>25</Words>
  <Application>Microsoft Office PowerPoint</Application>
  <PresentationFormat>On-screen Show (4:3)</PresentationFormat>
  <Paragraphs>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Times New Roman</vt:lpstr>
      <vt:lpstr>Corporate Powerpoint template</vt:lpstr>
      <vt:lpstr>Picture Detectives</vt:lpstr>
      <vt:lpstr>PowerPoint Presentation</vt:lpstr>
      <vt:lpstr>PowerPoint Presentation</vt:lpstr>
      <vt:lpstr>PowerPoint Presentation</vt:lpstr>
      <vt:lpstr>PowerPoint Presentation</vt:lpstr>
    </vt:vector>
  </TitlesOfParts>
  <Company>Ordnance Survey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Corporate Design and Publishing – GT</dc:creator>
  <cp:keywords>D02770, Corporate PowerPoint template, POT, PPT</cp:keywords>
  <dc:description>PowerPoint template archived by Corporate Design and Publishing (d02770)</dc:description>
  <cp:lastModifiedBy>Darren Bailey</cp:lastModifiedBy>
  <cp:revision>20</cp:revision>
  <cp:lastPrinted>2015-09-17T10:39:19Z</cp:lastPrinted>
  <dcterms:created xsi:type="dcterms:W3CDTF">2013-08-21T10:00:07Z</dcterms:created>
  <dcterms:modified xsi:type="dcterms:W3CDTF">2016-09-28T10:19:34Z</dcterms:modified>
</cp:coreProperties>
</file>