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60" r:id="rId3"/>
    <p:sldId id="261" r:id="rId4"/>
  </p:sldIdLst>
  <p:sldSz cx="9144000" cy="6858000" type="screen4x3"/>
  <p:notesSz cx="6794500" cy="9931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 showGuides="1">
      <p:cViewPr>
        <p:scale>
          <a:sx n="102" d="100"/>
          <a:sy n="102" d="100"/>
        </p:scale>
        <p:origin x="-90" y="-25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4" y="4717415"/>
            <a:ext cx="4983913" cy="446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 smtClean="0">
              <a:solidFill>
                <a:srgbClr val="336666"/>
              </a:solidFill>
            </a:endParaRP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Introducing GIS – Keeping safe at night</a:t>
            </a:r>
            <a:endParaRPr lang="en-GB" dirty="0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en-GB" sz="800" dirty="0" smtClean="0"/>
              <a:t>© EDINA at University of Edinburgh 2013</a:t>
            </a:r>
          </a:p>
          <a:p>
            <a:r>
              <a:rPr lang="en-GB" sz="800" dirty="0" smtClean="0"/>
              <a:t>This work is licensed under a Creative Commons Attribution – Non-Commercial License</a:t>
            </a:r>
            <a:endParaRPr lang="en-GB" sz="8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8" r="66550" b="69368"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51" y="836712"/>
            <a:ext cx="8424937" cy="59766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332656"/>
            <a:ext cx="7732713" cy="542131"/>
          </a:xfrm>
        </p:spPr>
        <p:txBody>
          <a:bodyPr/>
          <a:lstStyle/>
          <a:p>
            <a:r>
              <a:rPr lang="en-GB" dirty="0" smtClean="0"/>
              <a:t>Example: Street lighting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3117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56678" cy="56886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32713" cy="542131"/>
          </a:xfrm>
        </p:spPr>
        <p:txBody>
          <a:bodyPr/>
          <a:lstStyle/>
          <a:p>
            <a:r>
              <a:rPr lang="en-GB" dirty="0" smtClean="0"/>
              <a:t>Example: </a:t>
            </a:r>
            <a:r>
              <a:rPr lang="en-GB" smtClean="0"/>
              <a:t>Spreadsheet </a:t>
            </a:r>
            <a:r>
              <a:rPr lang="en-GB" dirty="0" smtClean="0"/>
              <a:t>of street lights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2821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287</TotalTime>
  <Words>36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Corporate Powerpoint template</vt:lpstr>
      <vt:lpstr>Introducing GIS – Keeping safe at night</vt:lpstr>
      <vt:lpstr>Example: Street lighting</vt:lpstr>
      <vt:lpstr>Example: Spreadsheet of street lights</vt:lpstr>
    </vt:vector>
  </TitlesOfParts>
  <Company>Ordnance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Ken Lacey</cp:lastModifiedBy>
  <cp:revision>15</cp:revision>
  <cp:lastPrinted>2015-09-02T10:34:06Z</cp:lastPrinted>
  <dcterms:created xsi:type="dcterms:W3CDTF">2013-08-21T10:00:07Z</dcterms:created>
  <dcterms:modified xsi:type="dcterms:W3CDTF">2015-09-11T07:53:33Z</dcterms:modified>
</cp:coreProperties>
</file>