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59" r:id="rId3"/>
    <p:sldId id="260" r:id="rId4"/>
    <p:sldId id="262" r:id="rId5"/>
    <p:sldId id="261" r:id="rId6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66"/>
    <a:srgbClr val="FF0099"/>
    <a:srgbClr val="333399"/>
    <a:srgbClr val="669999"/>
    <a:srgbClr val="6600CC"/>
    <a:srgbClr val="FF6699"/>
    <a:srgbClr val="00005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2" autoAdjust="0"/>
    <p:restoredTop sz="94660"/>
  </p:normalViewPr>
  <p:slideViewPr>
    <p:cSldViewPr>
      <p:cViewPr varScale="1">
        <p:scale>
          <a:sx n="102" d="100"/>
          <a:sy n="102" d="100"/>
        </p:scale>
        <p:origin x="-90" y="-252"/>
      </p:cViewPr>
      <p:guideLst>
        <p:guide orient="horz" pos="2160"/>
        <p:guide orient="horz" pos="935"/>
        <p:guide orient="horz" pos="3974"/>
        <p:guide pos="2880"/>
        <p:guide pos="612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774" y="-12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04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8" y="0"/>
            <a:ext cx="294460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830"/>
            <a:ext cx="2944604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8" y="9434830"/>
            <a:ext cx="294460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66BCE89-9A69-4B99-8589-03B382E6E7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013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604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8" y="0"/>
            <a:ext cx="294460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294" y="4717415"/>
            <a:ext cx="4983913" cy="44691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604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8" y="9434830"/>
            <a:ext cx="294460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3BE0E66-0CBE-4FEF-B93D-5286FBA802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0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550" y="351215"/>
            <a:ext cx="7200900" cy="110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ChangeArrowheads="1"/>
          </p:cNvSpPr>
          <p:nvPr userDrawn="1"/>
        </p:nvSpPr>
        <p:spPr bwMode="auto">
          <a:xfrm>
            <a:off x="971550" y="1412875"/>
            <a:ext cx="7200900" cy="5032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800" kern="0" dirty="0" smtClean="0">
                <a:solidFill>
                  <a:srgbClr val="336666"/>
                </a:solidFill>
              </a:rPr>
              <a:t>Digimap for Schools Geography Resources</a:t>
            </a:r>
            <a:endParaRPr lang="en-GB" sz="2800" kern="0" dirty="0" smtClean="0">
              <a:solidFill>
                <a:srgbClr val="336666"/>
              </a:solidFill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488" y="6100973"/>
            <a:ext cx="1666875" cy="40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C:\Users\mharrington\Documents\Maggie\D10877\Edina Logo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5999163"/>
            <a:ext cx="101441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0"/>
          </p:nvPr>
        </p:nvSpPr>
        <p:spPr>
          <a:xfrm>
            <a:off x="979488" y="5495925"/>
            <a:ext cx="7200900" cy="503238"/>
          </a:xfrm>
        </p:spPr>
        <p:txBody>
          <a:bodyPr/>
          <a:lstStyle>
            <a:lvl1pPr algn="l">
              <a:defRPr sz="800">
                <a:solidFill>
                  <a:srgbClr val="336666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GB" dirty="0" smtClean="0"/>
              <a:t>Title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bbc.co.uk/news/uk-2562780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Subtitle 5"/>
          <p:cNvSpPr>
            <a:spLocks noGrp="1"/>
          </p:cNvSpPr>
          <p:nvPr>
            <p:ph type="subTitle" idx="1"/>
          </p:nvPr>
        </p:nvSpPr>
        <p:spPr>
          <a:xfrm>
            <a:off x="1514475" y="2420938"/>
            <a:ext cx="6115050" cy="1944687"/>
          </a:xfrm>
        </p:spPr>
        <p:txBody>
          <a:bodyPr/>
          <a:lstStyle/>
          <a:p>
            <a:pPr eaLnBrk="1" hangingPunct="1"/>
            <a:endParaRPr lang="en-GB" sz="3200" b="1" smtClean="0">
              <a:latin typeface="Times New Roman" pitchFamily="18" charset="0"/>
            </a:endParaRPr>
          </a:p>
          <a:p>
            <a:pPr eaLnBrk="1" hangingPunct="1"/>
            <a:r>
              <a:rPr lang="en-GB" sz="3200" b="1" smtClean="0">
                <a:latin typeface="Times New Roman" pitchFamily="18" charset="0"/>
              </a:rPr>
              <a:t>Identifying Changes to </a:t>
            </a:r>
          </a:p>
          <a:p>
            <a:pPr eaLnBrk="1" hangingPunct="1"/>
            <a:r>
              <a:rPr lang="en-GB" sz="3200" b="1" smtClean="0">
                <a:latin typeface="Times New Roman" pitchFamily="18" charset="0"/>
              </a:rPr>
              <a:t>Coastal Spits</a:t>
            </a:r>
            <a:endParaRPr lang="en-US" sz="3200" b="1" smtClean="0">
              <a:latin typeface="Times New Roman" pitchFamily="18" charset="0"/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xfrm>
            <a:off x="1881188" y="5457825"/>
            <a:ext cx="6804025" cy="301625"/>
          </a:xfrm>
        </p:spPr>
        <p:txBody>
          <a:bodyPr/>
          <a:lstStyle/>
          <a:p>
            <a:pPr>
              <a:defRPr/>
            </a:pPr>
            <a:r>
              <a:rPr lang="en-GB" smtClean="0"/>
              <a:t>© EDINA at University of Edinburgh 2013</a:t>
            </a:r>
          </a:p>
          <a:p>
            <a:pPr>
              <a:defRPr/>
            </a:pPr>
            <a:r>
              <a:rPr lang="en-GB" smtClean="0"/>
              <a:t>This work is licensed under a Creative Commons Attribution – Non-Commercial License</a:t>
            </a:r>
            <a:endParaRPr lang="en-GB"/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/>
          <a:srcRect l="697" t="14809" r="66550" b="69368"/>
          <a:stretch>
            <a:fillRect/>
          </a:stretch>
        </p:blipFill>
        <p:spPr bwMode="auto">
          <a:xfrm>
            <a:off x="971550" y="5445125"/>
            <a:ext cx="90963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GB" b="1" smtClean="0">
                <a:latin typeface="Times New Roman" pitchFamily="18" charset="0"/>
              </a:rPr>
              <a:t>Identify Dynamic Coastal Features</a:t>
            </a:r>
            <a:endParaRPr lang="en-US" b="1" smtClean="0">
              <a:latin typeface="Times New Roman" pitchFamily="18" charset="0"/>
            </a:endParaRPr>
          </a:p>
        </p:txBody>
      </p:sp>
      <p:pic>
        <p:nvPicPr>
          <p:cNvPr id="7170" name="Picture 3" descr="Copy of dunwich coas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84313"/>
            <a:ext cx="3162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Line 4"/>
          <p:cNvSpPr>
            <a:spLocks noChangeShapeType="1"/>
          </p:cNvSpPr>
          <p:nvPr/>
        </p:nvSpPr>
        <p:spPr bwMode="auto">
          <a:xfrm flipV="1">
            <a:off x="1979613" y="1773238"/>
            <a:ext cx="936625" cy="3603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 flipV="1">
            <a:off x="3563938" y="2636838"/>
            <a:ext cx="0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419475" y="2133600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hlink"/>
                </a:solidFill>
              </a:rPr>
              <a:t>2</a:t>
            </a:r>
            <a:endParaRPr lang="en-US" b="1">
              <a:solidFill>
                <a:schemeClr val="hlink"/>
              </a:solidFill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2916238" y="1484313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hlink"/>
                </a:solidFill>
              </a:rPr>
              <a:t>1</a:t>
            </a:r>
            <a:endParaRPr lang="en-US" b="1">
              <a:solidFill>
                <a:schemeClr val="hlink"/>
              </a:solidFill>
            </a:endParaRPr>
          </a:p>
        </p:txBody>
      </p:sp>
      <p:pic>
        <p:nvPicPr>
          <p:cNvPr id="7175" name="Picture 9" descr="ANd9GcSHBn_O4amV09lnrMhr0oMYgNiofvfOfHCBl7xgQTuw376UjD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113213"/>
            <a:ext cx="3816350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Line 10"/>
          <p:cNvSpPr>
            <a:spLocks noChangeShapeType="1"/>
          </p:cNvSpPr>
          <p:nvPr/>
        </p:nvSpPr>
        <p:spPr bwMode="auto">
          <a:xfrm flipH="1" flipV="1">
            <a:off x="2627313" y="4652963"/>
            <a:ext cx="649287" cy="10080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2339975" y="4292600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hlink"/>
                </a:solidFill>
              </a:rPr>
              <a:t>3</a:t>
            </a:r>
            <a:endParaRPr lang="en-US" b="1">
              <a:solidFill>
                <a:schemeClr val="hlink"/>
              </a:solidFill>
            </a:endParaRPr>
          </a:p>
        </p:txBody>
      </p:sp>
      <p:sp>
        <p:nvSpPr>
          <p:cNvPr id="7178" name="AutoShape 13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" name="AutoShape 1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AutoShape 17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81" name="Picture 19" descr="HurstCast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84313"/>
            <a:ext cx="4030663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Line 20"/>
          <p:cNvSpPr>
            <a:spLocks noChangeShapeType="1"/>
          </p:cNvSpPr>
          <p:nvPr/>
        </p:nvSpPr>
        <p:spPr bwMode="auto">
          <a:xfrm>
            <a:off x="5435600" y="2205038"/>
            <a:ext cx="1223963" cy="7921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3" name="Text Box 21"/>
          <p:cNvSpPr txBox="1">
            <a:spLocks noChangeArrowheads="1"/>
          </p:cNvSpPr>
          <p:nvPr/>
        </p:nvSpPr>
        <p:spPr bwMode="auto">
          <a:xfrm>
            <a:off x="4932363" y="1916113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chemeClr val="hlink"/>
                </a:solidFill>
              </a:rPr>
              <a:t>4</a:t>
            </a:r>
            <a:endParaRPr lang="en-US" b="1">
              <a:solidFill>
                <a:schemeClr val="hlink"/>
              </a:solidFill>
            </a:endParaRP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5148263" y="4221163"/>
            <a:ext cx="302418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GB" b="1">
                <a:solidFill>
                  <a:schemeClr val="hlink"/>
                </a:solidFill>
              </a:rPr>
              <a:t>Cliff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GB" b="1">
                <a:solidFill>
                  <a:schemeClr val="hlink"/>
                </a:solidFill>
              </a:rPr>
              <a:t>Beach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GB" b="1">
                <a:solidFill>
                  <a:schemeClr val="hlink"/>
                </a:solidFill>
              </a:rPr>
              <a:t>Dunes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GB" b="1">
                <a:solidFill>
                  <a:schemeClr val="hlink"/>
                </a:solidFill>
              </a:rPr>
              <a:t>Spit</a:t>
            </a:r>
            <a:endParaRPr lang="en-US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GB" sz="3600" b="1" smtClean="0">
                <a:latin typeface="Times New Roman" pitchFamily="18" charset="0"/>
              </a:rPr>
              <a:t>Weather Impact</a:t>
            </a:r>
            <a:endParaRPr lang="en-US" sz="3600" b="1" smtClean="0">
              <a:latin typeface="Times New Roman" pitchFamily="18" charset="0"/>
            </a:endParaRPr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341438"/>
            <a:ext cx="8351837" cy="53990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b="1" dirty="0" smtClean="0">
                <a:latin typeface="Times New Roman" pitchFamily="18" charset="0"/>
              </a:rPr>
              <a:t>	The winter of 2013-14 had exceptional storms. The media showed both the storms and the impacts. Coastal landforms are modified under these conditions</a:t>
            </a:r>
            <a:r>
              <a:rPr lang="en-GB" sz="2400" dirty="0" smtClean="0">
                <a:latin typeface="Times New Roman" pitchFamily="18" charset="0"/>
              </a:rPr>
              <a:t>.</a:t>
            </a:r>
          </a:p>
          <a:p>
            <a:pPr eaLnBrk="1" hangingPunct="1">
              <a:buFontTx/>
              <a:buNone/>
            </a:pPr>
            <a:endParaRPr lang="en-GB" sz="24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>
              <a:buFontTx/>
              <a:buNone/>
            </a:pPr>
            <a:r>
              <a:rPr lang="en-GB" dirty="0" smtClean="0">
                <a:latin typeface="Times New Roman" pitchFamily="18" charset="0"/>
              </a:rPr>
              <a:t>Some of the reported effects: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8195" name="AutoShape 4">
            <a:hlinkClick r:id="rId2" highlightClick="1"/>
          </p:cNvPr>
          <p:cNvSpPr>
            <a:spLocks noChangeArrowheads="1"/>
          </p:cNvSpPr>
          <p:nvPr/>
        </p:nvSpPr>
        <p:spPr bwMode="auto">
          <a:xfrm>
            <a:off x="3491880" y="5516562"/>
            <a:ext cx="503684" cy="504725"/>
          </a:xfrm>
          <a:prstGeom prst="actionButtonBlank">
            <a:avLst/>
          </a:prstGeom>
          <a:blipFill>
            <a:blip r:embed="rId3"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6" name="Picture 6" descr="1526826_10153753922750647_1071305216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719388"/>
            <a:ext cx="34559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9" descr="1528732_637824469589864_1059022913_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2709863"/>
            <a:ext cx="34798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333375"/>
            <a:ext cx="7732713" cy="719138"/>
          </a:xfrm>
        </p:spPr>
        <p:txBody>
          <a:bodyPr/>
          <a:lstStyle/>
          <a:p>
            <a:pPr algn="ctr"/>
            <a:r>
              <a:rPr lang="en-GB" sz="3600" b="1" smtClean="0">
                <a:latin typeface="Times New Roman" pitchFamily="18" charset="0"/>
              </a:rPr>
              <a:t>Spurn Point (i)</a:t>
            </a:r>
            <a:endParaRPr lang="en-US" sz="3600" b="1" smtClean="0">
              <a:latin typeface="Times New Roman" pitchFamily="18" charset="0"/>
            </a:endParaRPr>
          </a:p>
        </p:txBody>
      </p:sp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5292725" y="1484313"/>
            <a:ext cx="3455988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A spit on the east coast of England, stretching across the mouth of the Humber. It is composed of a series of sand and shingle banks.</a:t>
            </a:r>
          </a:p>
          <a:p>
            <a:pPr>
              <a:spcBef>
                <a:spcPct val="50000"/>
              </a:spcBef>
            </a:pPr>
            <a:r>
              <a:rPr lang="en-GB" b="1"/>
              <a:t>The spit is under attack from the strong waves and winds off the North Sea.</a:t>
            </a:r>
            <a:endParaRPr lang="en-US" b="1"/>
          </a:p>
        </p:txBody>
      </p:sp>
      <p:pic>
        <p:nvPicPr>
          <p:cNvPr id="9219" name="Picture 9" descr="spurn-shot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81075"/>
            <a:ext cx="3395663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1" descr="11650_2158453614bd4572846f6d"/>
          <p:cNvPicPr>
            <a:picLocks noChangeAspect="1" noChangeArrowheads="1"/>
          </p:cNvPicPr>
          <p:nvPr/>
        </p:nvPicPr>
        <p:blipFill>
          <a:blip r:embed="rId3"/>
          <a:srcRect b="35995"/>
          <a:stretch>
            <a:fillRect/>
          </a:stretch>
        </p:blipFill>
        <p:spPr bwMode="auto">
          <a:xfrm>
            <a:off x="179388" y="4437063"/>
            <a:ext cx="4897437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en-GB" sz="3600" b="1" smtClean="0">
                <a:latin typeface="Times New Roman" pitchFamily="18" charset="0"/>
              </a:rPr>
              <a:t>Spurn Point (ii)</a:t>
            </a:r>
            <a:endParaRPr lang="en-US" sz="3600" b="1" smtClean="0">
              <a:latin typeface="Times New Roman" pitchFamily="18" charset="0"/>
            </a:endParaRPr>
          </a:p>
        </p:txBody>
      </p:sp>
      <p:pic>
        <p:nvPicPr>
          <p:cNvPr id="10242" name="Picture 4" descr="spurncyc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84313"/>
            <a:ext cx="47625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5867400" y="1484313"/>
            <a:ext cx="2665413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Spurn Point has changed size and shape though history.</a:t>
            </a:r>
          </a:p>
          <a:p>
            <a:pPr>
              <a:spcBef>
                <a:spcPct val="50000"/>
              </a:spcBef>
            </a:pPr>
            <a:r>
              <a:rPr lang="en-GB" b="1"/>
              <a:t>Notice that the end has been detached (a breach) a number of times.</a:t>
            </a:r>
            <a:endParaRPr lang="en-US" b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</Template>
  <TotalTime>437</TotalTime>
  <Words>119</Words>
  <Application>Microsoft Office PowerPoint</Application>
  <PresentationFormat>On-screen Show (4:3)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Corporate Powerpoint template</vt:lpstr>
      <vt:lpstr>PowerPoint Presentation</vt:lpstr>
      <vt:lpstr>Identify Dynamic Coastal Features</vt:lpstr>
      <vt:lpstr>Weather Impact</vt:lpstr>
      <vt:lpstr>Spurn Point (i)</vt:lpstr>
      <vt:lpstr>Spurn Point (ii)</vt:lpstr>
    </vt:vector>
  </TitlesOfParts>
  <Company>Ordnance Survey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Corporate Design and Publishing – GT</dc:creator>
  <cp:keywords>D02770, Corporate PowerPoint template, POT, PPT</cp:keywords>
  <dc:description>PowerPoint template archived by Corporate Design and Publishing (d02770)</dc:description>
  <cp:lastModifiedBy>Ken Lacey</cp:lastModifiedBy>
  <cp:revision>28</cp:revision>
  <cp:lastPrinted>2015-09-04T15:27:29Z</cp:lastPrinted>
  <dcterms:created xsi:type="dcterms:W3CDTF">2013-08-21T10:00:07Z</dcterms:created>
  <dcterms:modified xsi:type="dcterms:W3CDTF">2015-09-11T08:05:14Z</dcterms:modified>
</cp:coreProperties>
</file>