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59" r:id="rId3"/>
    <p:sldId id="260" r:id="rId4"/>
    <p:sldId id="262" r:id="rId5"/>
    <p:sldId id="261" r:id="rId6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>
      <p:cViewPr varScale="1">
        <p:scale>
          <a:sx n="102" d="100"/>
          <a:sy n="102" d="100"/>
        </p:scale>
        <p:origin x="-90" y="-252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74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66BCE89-9A69-4B99-8589-03B382E6E7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013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4" y="4717415"/>
            <a:ext cx="4983913" cy="44691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BE0E66-0CBE-4FEF-B93D-5286FBA802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0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50" y="351215"/>
            <a:ext cx="7200900" cy="110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755576" y="1412875"/>
            <a:ext cx="7632848" cy="503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777777"/>
              </a:buClr>
              <a:buSzTx/>
              <a:buFontTx/>
              <a:buNone/>
              <a:tabLst/>
              <a:defRPr/>
            </a:pPr>
            <a:r>
              <a:rPr kumimoji="0" lang="cy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Adnoddau Daearyddiaeth </a:t>
            </a:r>
            <a:r>
              <a:rPr kumimoji="0" lang="cy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Digimap for Schools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488" y="6100973"/>
            <a:ext cx="1666875" cy="40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Users\mharrington\Documents\Maggie\D10877\Edina 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5999163"/>
            <a:ext cx="10144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979488" y="5495925"/>
            <a:ext cx="7200900" cy="503238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bc.co.uk/news/uk-256278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ubtitle 5"/>
          <p:cNvSpPr>
            <a:spLocks noGrp="1"/>
          </p:cNvSpPr>
          <p:nvPr>
            <p:ph type="subTitle" idx="1"/>
          </p:nvPr>
        </p:nvSpPr>
        <p:spPr>
          <a:xfrm>
            <a:off x="1514475" y="2420938"/>
            <a:ext cx="6115050" cy="1944687"/>
          </a:xfrm>
        </p:spPr>
        <p:txBody>
          <a:bodyPr/>
          <a:lstStyle/>
          <a:p>
            <a:pPr eaLnBrk="1" hangingPunct="1"/>
            <a:endParaRPr lang="cy-GB" sz="3200" b="1" dirty="0" smtClean="0">
              <a:latin typeface="Times New Roman" pitchFamily="18" charset="0"/>
            </a:endParaRPr>
          </a:p>
          <a:p>
            <a:pPr eaLnBrk="1" hangingPunct="1"/>
            <a:r>
              <a:rPr lang="cy-GB" sz="3200" b="1" dirty="0" smtClean="0">
                <a:latin typeface="Times New Roman" pitchFamily="18" charset="0"/>
              </a:rPr>
              <a:t>Adnabod Newidiadau i Dafodau Arfordirol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1881188" y="5457825"/>
            <a:ext cx="6804025" cy="301625"/>
          </a:xfrm>
        </p:spPr>
        <p:txBody>
          <a:bodyPr/>
          <a:lstStyle/>
          <a:p>
            <a:r>
              <a:rPr lang="cy-GB" dirty="0" smtClean="0"/>
              <a:t>© EDINA ym Mhrifysgol Caeredin 2013</a:t>
            </a:r>
          </a:p>
          <a:p>
            <a:r>
              <a:rPr lang="cy-GB" dirty="0" smtClean="0"/>
              <a:t>Mae’r gwaith hwn o dan Drwydded Anfasnachol </a:t>
            </a:r>
            <a:r>
              <a:rPr lang="cy-GB" i="1" dirty="0" smtClean="0"/>
              <a:t>Creative Commons Attribution</a:t>
            </a:r>
            <a:endParaRPr lang="cy-GB" dirty="0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 cstate="print"/>
          <a:srcRect l="697" t="14809" r="66550" b="69368"/>
          <a:stretch>
            <a:fillRect/>
          </a:stretch>
        </p:blipFill>
        <p:spPr bwMode="auto">
          <a:xfrm>
            <a:off x="971550" y="5445125"/>
            <a:ext cx="9096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y-GB" b="1" dirty="0" smtClean="0">
                <a:latin typeface="Times New Roman" pitchFamily="18" charset="0"/>
              </a:rPr>
              <a:t>Adnabod Nodweddion Arfordirol Deinamig</a:t>
            </a:r>
          </a:p>
        </p:txBody>
      </p:sp>
      <p:pic>
        <p:nvPicPr>
          <p:cNvPr id="7170" name="Picture 3" descr="Copy of dunwich coas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84313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Line 4"/>
          <p:cNvSpPr>
            <a:spLocks noChangeShapeType="1"/>
          </p:cNvSpPr>
          <p:nvPr/>
        </p:nvSpPr>
        <p:spPr bwMode="auto">
          <a:xfrm flipV="1">
            <a:off x="1979613" y="1773238"/>
            <a:ext cx="936625" cy="3603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cy-GB" dirty="0"/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 flipV="1">
            <a:off x="3563938" y="2636838"/>
            <a:ext cx="0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cy-GB" dirty="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419475" y="213360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b="1" dirty="0" smtClean="0">
                <a:solidFill>
                  <a:schemeClr val="hlink"/>
                </a:solidFill>
              </a:rPr>
              <a:t>2</a:t>
            </a:r>
            <a:endParaRPr lang="cy-GB" b="1" dirty="0">
              <a:solidFill>
                <a:schemeClr val="hlink"/>
              </a:solidFill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916238" y="14843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b="1" dirty="0" smtClean="0">
                <a:solidFill>
                  <a:schemeClr val="hlink"/>
                </a:solidFill>
              </a:rPr>
              <a:t>1</a:t>
            </a:r>
            <a:endParaRPr lang="cy-GB" b="1" dirty="0">
              <a:solidFill>
                <a:schemeClr val="hlink"/>
              </a:solidFill>
            </a:endParaRPr>
          </a:p>
        </p:txBody>
      </p:sp>
      <p:pic>
        <p:nvPicPr>
          <p:cNvPr id="7175" name="Picture 9" descr="ANd9GcSHBn_O4amV09lnrMhr0oMYgNiofvfOfHCBl7xgQTuw376UjD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113213"/>
            <a:ext cx="38163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Line 10"/>
          <p:cNvSpPr>
            <a:spLocks noChangeShapeType="1"/>
          </p:cNvSpPr>
          <p:nvPr/>
        </p:nvSpPr>
        <p:spPr bwMode="auto">
          <a:xfrm flipH="1" flipV="1">
            <a:off x="2627313" y="4652963"/>
            <a:ext cx="649287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cy-GB" dirty="0"/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2339975" y="429260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b="1" dirty="0" smtClean="0">
                <a:solidFill>
                  <a:schemeClr val="hlink"/>
                </a:solidFill>
              </a:rPr>
              <a:t>3</a:t>
            </a:r>
            <a:endParaRPr lang="cy-GB" b="1" dirty="0">
              <a:solidFill>
                <a:schemeClr val="hlink"/>
              </a:solidFill>
            </a:endParaRPr>
          </a:p>
        </p:txBody>
      </p:sp>
      <p:sp>
        <p:nvSpPr>
          <p:cNvPr id="7178" name="AutoShape 1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y-GB" dirty="0"/>
          </a:p>
        </p:txBody>
      </p:sp>
      <p:sp>
        <p:nvSpPr>
          <p:cNvPr id="7179" name="AutoShape 1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y-GB" dirty="0"/>
          </a:p>
        </p:txBody>
      </p:sp>
      <p:sp>
        <p:nvSpPr>
          <p:cNvPr id="7180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y-GB" dirty="0"/>
          </a:p>
        </p:txBody>
      </p:sp>
      <p:pic>
        <p:nvPicPr>
          <p:cNvPr id="7181" name="Picture 19" descr="HurstCas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313"/>
            <a:ext cx="4030663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Line 20"/>
          <p:cNvSpPr>
            <a:spLocks noChangeShapeType="1"/>
          </p:cNvSpPr>
          <p:nvPr/>
        </p:nvSpPr>
        <p:spPr bwMode="auto">
          <a:xfrm>
            <a:off x="5435600" y="22050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y-GB" dirty="0"/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4932363" y="191611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b="1" dirty="0" smtClean="0">
                <a:solidFill>
                  <a:schemeClr val="hlink"/>
                </a:solidFill>
              </a:rPr>
              <a:t>4</a:t>
            </a:r>
            <a:endParaRPr lang="cy-GB" b="1" dirty="0">
              <a:solidFill>
                <a:schemeClr val="hlink"/>
              </a:solidFill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148263" y="4221163"/>
            <a:ext cx="30241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cy-GB" b="1" dirty="0" smtClean="0">
                <a:solidFill>
                  <a:schemeClr val="hlink"/>
                </a:solidFill>
              </a:rPr>
              <a:t>Clogwyn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cy-GB" b="1" dirty="0" smtClean="0">
                <a:solidFill>
                  <a:schemeClr val="hlink"/>
                </a:solidFill>
              </a:rPr>
              <a:t>Traeth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cy-GB" b="1" dirty="0" smtClean="0">
                <a:solidFill>
                  <a:schemeClr val="hlink"/>
                </a:solidFill>
              </a:rPr>
              <a:t>Twyni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cy-GB" b="1" dirty="0" smtClean="0">
                <a:solidFill>
                  <a:schemeClr val="hlink"/>
                </a:solidFill>
              </a:rPr>
              <a:t>Tafod</a:t>
            </a:r>
            <a:endParaRPr lang="cy-GB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cy-GB" sz="3600" b="1" dirty="0" smtClean="0">
                <a:latin typeface="Times New Roman" pitchFamily="18" charset="0"/>
              </a:rPr>
              <a:t>Effaith y Tywydd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341438"/>
            <a:ext cx="8568952" cy="53990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y-GB" sz="2400" b="1" dirty="0" smtClean="0">
                <a:latin typeface="Times New Roman" pitchFamily="18" charset="0"/>
              </a:rPr>
              <a:t>	Bu stormydd eithriadol yn ystod gaeaf 2013-14. Fe wnaeth y cyfryngau ddangos y stormydd a’r effeithiau. Mae tirffurfiau arfordirol yn cael eu haddasu o dan yr amodau hyn. </a:t>
            </a:r>
            <a:endParaRPr lang="cy-GB" sz="24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cy-GB" sz="24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cy-GB" dirty="0" smtClean="0"/>
          </a:p>
          <a:p>
            <a:pPr eaLnBrk="1" hangingPunct="1">
              <a:buFontTx/>
              <a:buNone/>
            </a:pPr>
            <a:endParaRPr lang="cy-GB" dirty="0" smtClean="0"/>
          </a:p>
          <a:p>
            <a:pPr eaLnBrk="1" hangingPunct="1">
              <a:buFontTx/>
              <a:buNone/>
            </a:pPr>
            <a:endParaRPr lang="cy-GB" dirty="0" smtClean="0"/>
          </a:p>
          <a:p>
            <a:pPr eaLnBrk="1" hangingPunct="1">
              <a:buFontTx/>
              <a:buNone/>
            </a:pPr>
            <a:endParaRPr lang="cy-GB" dirty="0" smtClean="0"/>
          </a:p>
          <a:p>
            <a:pPr eaLnBrk="1" hangingPunct="1">
              <a:buFontTx/>
              <a:buNone/>
            </a:pPr>
            <a:endParaRPr lang="cy-GB" dirty="0" smtClean="0"/>
          </a:p>
          <a:p>
            <a:pPr eaLnBrk="1" hangingPunct="1">
              <a:buFontTx/>
              <a:buNone/>
            </a:pPr>
            <a:endParaRPr lang="cy-GB" dirty="0" smtClean="0"/>
          </a:p>
          <a:p>
            <a:pPr eaLnBrk="1" hangingPunct="1">
              <a:buFontTx/>
              <a:buNone/>
            </a:pPr>
            <a:r>
              <a:rPr lang="cy-GB" dirty="0" smtClean="0">
                <a:latin typeface="Times New Roman" pitchFamily="18" charset="0"/>
              </a:rPr>
              <a:t>Rhai o’r effeithiau a adroddwyd:</a:t>
            </a:r>
          </a:p>
        </p:txBody>
      </p:sp>
      <p:sp>
        <p:nvSpPr>
          <p:cNvPr id="8195" name="AutoShape 4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3923928" y="5445224"/>
            <a:ext cx="503684" cy="504725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6" descr="1526826_10153753922750647_1071305216_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19388"/>
            <a:ext cx="34559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1528732_637824469589864_1059022913_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709863"/>
            <a:ext cx="34798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333375"/>
            <a:ext cx="7732713" cy="719138"/>
          </a:xfrm>
        </p:spPr>
        <p:txBody>
          <a:bodyPr/>
          <a:lstStyle/>
          <a:p>
            <a:pPr algn="ctr"/>
            <a:r>
              <a:rPr lang="en-GB" sz="3600" b="1" dirty="0" smtClean="0">
                <a:latin typeface="Times New Roman" pitchFamily="18" charset="0"/>
              </a:rPr>
              <a:t>Spurn Point (</a:t>
            </a:r>
            <a:r>
              <a:rPr lang="en-GB" sz="3600" b="1" dirty="0" err="1" smtClean="0">
                <a:latin typeface="Times New Roman" pitchFamily="18" charset="0"/>
              </a:rPr>
              <a:t>i</a:t>
            </a:r>
            <a:r>
              <a:rPr lang="en-GB" sz="3600" b="1" dirty="0" smtClean="0">
                <a:latin typeface="Times New Roman" pitchFamily="18" charset="0"/>
              </a:rPr>
              <a:t>)</a:t>
            </a:r>
            <a:endParaRPr lang="en-US" sz="3600" b="1" dirty="0" smtClean="0">
              <a:latin typeface="Times New Roman" pitchFamily="18" charset="0"/>
            </a:endParaRPr>
          </a:p>
        </p:txBody>
      </p:sp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5292725" y="1484313"/>
            <a:ext cx="34559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b="1" dirty="0" smtClean="0"/>
              <a:t>Tafod ar arfordir dwyreiniol Lloegr, sy’n ymestyn ar draws aber yr Humber. Mae’n cynnwys cyfres o fanciau tywod a marianau.</a:t>
            </a:r>
          </a:p>
          <a:p>
            <a:pPr>
              <a:spcBef>
                <a:spcPct val="50000"/>
              </a:spcBef>
            </a:pPr>
            <a:r>
              <a:rPr lang="cy-GB" b="1" dirty="0" smtClean="0"/>
              <a:t>Mae tonnau a gwyntoedd cryf oddi ar Môr y Gogledd yn ymosod ar y tafod.</a:t>
            </a:r>
            <a:endParaRPr lang="cy-GB" b="1" dirty="0"/>
          </a:p>
        </p:txBody>
      </p:sp>
      <p:pic>
        <p:nvPicPr>
          <p:cNvPr id="9219" name="Picture 9" descr="spurn-sho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81075"/>
            <a:ext cx="3395663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1" descr="11650_2158453614bd4572846f6d"/>
          <p:cNvPicPr>
            <a:picLocks noChangeAspect="1" noChangeArrowheads="1"/>
          </p:cNvPicPr>
          <p:nvPr/>
        </p:nvPicPr>
        <p:blipFill>
          <a:blip r:embed="rId3" cstate="print"/>
          <a:srcRect b="35995"/>
          <a:stretch>
            <a:fillRect/>
          </a:stretch>
        </p:blipFill>
        <p:spPr bwMode="auto">
          <a:xfrm>
            <a:off x="179388" y="4437063"/>
            <a:ext cx="489743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sz="3600" b="1" smtClean="0">
                <a:latin typeface="Times New Roman" pitchFamily="18" charset="0"/>
              </a:rPr>
              <a:t>Spurn Point (ii)</a:t>
            </a:r>
            <a:endParaRPr lang="en-US" sz="3600" b="1" smtClean="0">
              <a:latin typeface="Times New Roman" pitchFamily="18" charset="0"/>
            </a:endParaRPr>
          </a:p>
        </p:txBody>
      </p:sp>
      <p:pic>
        <p:nvPicPr>
          <p:cNvPr id="10242" name="Picture 4" descr="spurn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47625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5867400" y="1484313"/>
            <a:ext cx="26654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b="1" dirty="0" smtClean="0"/>
              <a:t>Mae Spurn Point wedi newid maint a siâp trwy hanes.</a:t>
            </a:r>
          </a:p>
          <a:p>
            <a:pPr>
              <a:spcBef>
                <a:spcPct val="50000"/>
              </a:spcBef>
            </a:pPr>
            <a:r>
              <a:rPr lang="cy-GB" b="1" dirty="0" smtClean="0"/>
              <a:t>Sylwer bod y pen wedi cael ei wahanu (adwy) nifer o weithiau.</a:t>
            </a:r>
            <a:endParaRPr lang="cy-GB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495</TotalTime>
  <Words>111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Corporate Powerpoint template</vt:lpstr>
      <vt:lpstr>PowerPoint Presentation</vt:lpstr>
      <vt:lpstr>Adnabod Nodweddion Arfordirol Deinamig</vt:lpstr>
      <vt:lpstr>Effaith y Tywydd</vt:lpstr>
      <vt:lpstr>Spurn Point (i)</vt:lpstr>
      <vt:lpstr>Spurn Point (ii)</vt:lpstr>
    </vt:vector>
  </TitlesOfParts>
  <Company>Ordnance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Ken Lacey</cp:lastModifiedBy>
  <cp:revision>39</cp:revision>
  <cp:lastPrinted>2015-09-23T12:40:57Z</cp:lastPrinted>
  <dcterms:created xsi:type="dcterms:W3CDTF">2013-08-21T10:00:07Z</dcterms:created>
  <dcterms:modified xsi:type="dcterms:W3CDTF">2015-10-08T08:39:34Z</dcterms:modified>
</cp:coreProperties>
</file>