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8FC40-0E39-4636-A393-3EC3DBDD3417}" v="2" dt="2020-08-28T07:24:00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" userId="a2e8f57f-e086-482b-8137-1923a9f7d4e1" providerId="ADAL" clId="{FC28FC40-0E39-4636-A393-3EC3DBDD3417}"/>
    <pc:docChg chg="modSld">
      <pc:chgData name="Vivienne" userId="a2e8f57f-e086-482b-8137-1923a9f7d4e1" providerId="ADAL" clId="{FC28FC40-0E39-4636-A393-3EC3DBDD3417}" dt="2020-08-28T07:24:00.681" v="1" actId="1076"/>
      <pc:docMkLst>
        <pc:docMk/>
      </pc:docMkLst>
      <pc:sldChg chg="modSp">
        <pc:chgData name="Vivienne" userId="a2e8f57f-e086-482b-8137-1923a9f7d4e1" providerId="ADAL" clId="{FC28FC40-0E39-4636-A393-3EC3DBDD3417}" dt="2020-08-28T07:24:00.681" v="1" actId="1076"/>
        <pc:sldMkLst>
          <pc:docMk/>
          <pc:sldMk cId="0" sldId="257"/>
        </pc:sldMkLst>
        <pc:spChg chg="mod">
          <ac:chgData name="Vivienne" userId="a2e8f57f-e086-482b-8137-1923a9f7d4e1" providerId="ADAL" clId="{FC28FC40-0E39-4636-A393-3EC3DBDD3417}" dt="2020-08-28T07:24:00.681" v="1" actId="1076"/>
          <ac:spMkLst>
            <pc:docMk/>
            <pc:sldMk cId="0" sldId="257"/>
            <ac:spMk id="717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54BE-F70A-4AF8-81B5-223F9F66A148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246B-F4F4-48A3-AC85-C0BA6318EF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6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6D7A-EB68-4443-B93F-C0A0A540D58D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58F1-1E7E-4DBC-9D04-05C787BDE6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3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D8FC-778C-43F3-8812-75DC8B776FEF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6597-452C-4C7E-90D4-D474EE53FE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66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351215"/>
            <a:ext cx="7200900" cy="110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971550" y="1412875"/>
            <a:ext cx="72009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>
                <a:solidFill>
                  <a:srgbClr val="336666"/>
                </a:solidFill>
              </a:rPr>
              <a:t>Digimap for Schools Geography Resources</a:t>
            </a:r>
            <a:endParaRPr lang="en-GB" altLang="en-US" sz="2800">
              <a:solidFill>
                <a:srgbClr val="336666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488" y="6100973"/>
            <a:ext cx="1666875" cy="4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mharrington\Documents\Maggie\D10877\Edina 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999163"/>
            <a:ext cx="10144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979488" y="5495925"/>
            <a:ext cx="7200900" cy="503238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336666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07597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640116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2400">
                <a:solidFill>
                  <a:srgbClr val="777777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FCB3248-E6DE-43A1-B7B7-F24F72C72775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2400">
                <a:solidFill>
                  <a:srgbClr val="777777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22AA61B-9786-4EE5-8EC5-0D065FD3B6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1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BE21-4168-4E36-BA8F-9A25A5B2B06F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9839-E9E8-45F5-B8CC-C6B7472402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60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E6DE5-3060-4B65-8325-929959C1D96C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06E7-065A-471F-BBC9-6849C78C38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5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33222-ABFB-4BB2-968B-C8422261E263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76667-C31A-4730-9927-FAEDF8CA35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5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EA19-89C1-4AAE-A2E5-168663B861CD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2954-5C96-419E-BC0F-DF66A962F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9640-680F-4036-8D6B-5551652C79AA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C181-29CC-4AC1-92C4-B38C61319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88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C7D7-61FA-463A-A91B-D653AFA09B19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5D90-0C3D-4FD3-9B33-03376C0717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62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7A3E-B7B1-43B1-9B58-6352D6BF4710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E3E4-B0BB-427A-ACEB-994DA2F06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3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E336-167A-47D8-A582-1B3D56666675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2090-B8C8-4A2A-98C9-75BEEBAC6D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0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52AD2-27CD-44EB-B313-F334CA3BB22F}" type="datetimeFigureOut">
              <a:rPr lang="en-GB"/>
              <a:pPr>
                <a:defRPr/>
              </a:pPr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DBA51-DE65-40A3-A2ED-1A81C0DFC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5"/>
          <p:cNvSpPr>
            <a:spLocks noGrp="1"/>
          </p:cNvSpPr>
          <p:nvPr>
            <p:ph type="subTitle" idx="1"/>
          </p:nvPr>
        </p:nvSpPr>
        <p:spPr>
          <a:xfrm>
            <a:off x="1514475" y="4149725"/>
            <a:ext cx="6115050" cy="863600"/>
          </a:xfrm>
        </p:spPr>
        <p:txBody>
          <a:bodyPr/>
          <a:lstStyle/>
          <a:p>
            <a:pPr eaLnBrk="1" hangingPunct="1"/>
            <a:r>
              <a:rPr lang="en-GB" altLang="en-US"/>
              <a:t>An example of a leaflet guide to a favourite location.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8"/>
            <a:ext cx="7200900" cy="1152525"/>
          </a:xfrm>
        </p:spPr>
        <p:txBody>
          <a:bodyPr/>
          <a:lstStyle/>
          <a:p>
            <a:pPr eaLnBrk="1" hangingPunct="1"/>
            <a:r>
              <a:rPr lang="en-GB" altLang="en-US"/>
              <a:t>My Top Tourism Trail</a:t>
            </a:r>
          </a:p>
        </p:txBody>
      </p:sp>
      <p:sp>
        <p:nvSpPr>
          <p:cNvPr id="614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81188" y="5457825"/>
            <a:ext cx="6804025" cy="301625"/>
          </a:xfrm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© EDINA at University of Edinburgh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This work is licensed under a Creative Commons Attribution – Non-Commercial License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45125"/>
            <a:ext cx="909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77604" y="143668"/>
            <a:ext cx="72723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800" kern="0" dirty="0">
                <a:solidFill>
                  <a:srgbClr val="336666"/>
                </a:solidFill>
                <a:latin typeface="Arial"/>
              </a:rPr>
              <a:t>Top Places to visit in Llandudno and Conwy: No1. Conwy Castle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468313" y="6237288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>
                <a:latin typeface="Calibri" pitchFamily="34" charset="0"/>
              </a:rPr>
              <a:t>Star Rating </a:t>
            </a:r>
          </a:p>
        </p:txBody>
      </p:sp>
      <p:sp>
        <p:nvSpPr>
          <p:cNvPr id="10" name="6-Point Star 9"/>
          <p:cNvSpPr/>
          <p:nvPr/>
        </p:nvSpPr>
        <p:spPr>
          <a:xfrm>
            <a:off x="3924300" y="6165850"/>
            <a:ext cx="431800" cy="404813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6-Point Star 10"/>
          <p:cNvSpPr/>
          <p:nvPr/>
        </p:nvSpPr>
        <p:spPr>
          <a:xfrm>
            <a:off x="1908175" y="6165850"/>
            <a:ext cx="431800" cy="40481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6-Point Star 11"/>
          <p:cNvSpPr/>
          <p:nvPr/>
        </p:nvSpPr>
        <p:spPr>
          <a:xfrm>
            <a:off x="2411413" y="6165850"/>
            <a:ext cx="431800" cy="40481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6-Point Star 12"/>
          <p:cNvSpPr/>
          <p:nvPr/>
        </p:nvSpPr>
        <p:spPr>
          <a:xfrm>
            <a:off x="2916238" y="6165850"/>
            <a:ext cx="431800" cy="40481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6-Point Star 13"/>
          <p:cNvSpPr/>
          <p:nvPr/>
        </p:nvSpPr>
        <p:spPr>
          <a:xfrm>
            <a:off x="3419475" y="6165850"/>
            <a:ext cx="431800" cy="40481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31" t="35825" r="8657" b="13146"/>
          <a:stretch/>
        </p:blipFill>
        <p:spPr>
          <a:xfrm>
            <a:off x="827088" y="1677987"/>
            <a:ext cx="8352928" cy="3888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95" y="4365104"/>
            <a:ext cx="2416645" cy="1872184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468314" y="1196975"/>
            <a:ext cx="3382961" cy="1295921"/>
          </a:xfrm>
          <a:prstGeom prst="wedgeRoundRectCallout">
            <a:avLst>
              <a:gd name="adj1" fmla="val -60676"/>
              <a:gd name="adj2" fmla="val -58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Where is it?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 Conwy walled town, Borough of Conwy, overlooking the River Conwy estuary in North Wales.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423" y="982983"/>
            <a:ext cx="3700593" cy="1390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455" y="4702350"/>
            <a:ext cx="2520280" cy="20119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71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Corporate Powerpoint template</vt:lpstr>
      <vt:lpstr>My Top Tourism Trail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POwens</dc:creator>
  <cp:lastModifiedBy>vivienne.mayo@ed.ac.uk</cp:lastModifiedBy>
  <cp:revision>16</cp:revision>
  <cp:lastPrinted>2016-08-01T08:01:23Z</cp:lastPrinted>
  <dcterms:created xsi:type="dcterms:W3CDTF">2014-01-23T03:17:26Z</dcterms:created>
  <dcterms:modified xsi:type="dcterms:W3CDTF">2020-08-28T07:24:10Z</dcterms:modified>
</cp:coreProperties>
</file>