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72" r:id="rId6"/>
    <p:sldId id="287" r:id="rId7"/>
    <p:sldId id="274" r:id="rId8"/>
    <p:sldId id="281" r:id="rId9"/>
    <p:sldId id="258" r:id="rId10"/>
    <p:sldId id="278" r:id="rId11"/>
    <p:sldId id="291" r:id="rId12"/>
    <p:sldId id="276" r:id="rId13"/>
    <p:sldId id="277" r:id="rId14"/>
    <p:sldId id="288" r:id="rId15"/>
    <p:sldId id="290" r:id="rId16"/>
    <p:sldId id="303" r:id="rId17"/>
    <p:sldId id="282" r:id="rId18"/>
    <p:sldId id="302" r:id="rId19"/>
    <p:sldId id="293" r:id="rId20"/>
    <p:sldId id="294" r:id="rId21"/>
    <p:sldId id="297" r:id="rId22"/>
    <p:sldId id="295" r:id="rId23"/>
    <p:sldId id="299" r:id="rId24"/>
    <p:sldId id="289" r:id="rId25"/>
    <p:sldId id="301" r:id="rId26"/>
    <p:sldId id="26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635ABF-56D7-4C1D-887A-C0909C718039}" v="58" dt="2020-04-28T16:32:10.1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/>
    <p:restoredTop sz="94683" autoAdjust="0"/>
  </p:normalViewPr>
  <p:slideViewPr>
    <p:cSldViewPr snapToGrid="0" snapToObjects="1">
      <p:cViewPr varScale="1">
        <p:scale>
          <a:sx n="61" d="100"/>
          <a:sy n="61" d="100"/>
        </p:scale>
        <p:origin x="92" y="1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rren Bailey" userId="84704ce2-3d8e-4455-b199-182c214757ce" providerId="ADAL" clId="{E25E9709-2C86-47F4-B933-D05AD40280EC}"/>
    <pc:docChg chg="custSel addSld modSld">
      <pc:chgData name="Darren Bailey" userId="84704ce2-3d8e-4455-b199-182c214757ce" providerId="ADAL" clId="{E25E9709-2C86-47F4-B933-D05AD40280EC}" dt="2020-04-27T13:34:10.253" v="2"/>
      <pc:docMkLst>
        <pc:docMk/>
      </pc:docMkLst>
      <pc:sldChg chg="addSp delSp modSp add mod">
        <pc:chgData name="Darren Bailey" userId="84704ce2-3d8e-4455-b199-182c214757ce" providerId="ADAL" clId="{E25E9709-2C86-47F4-B933-D05AD40280EC}" dt="2020-04-27T13:34:10.253" v="2"/>
        <pc:sldMkLst>
          <pc:docMk/>
          <pc:sldMk cId="1245573647" sldId="289"/>
        </pc:sldMkLst>
        <pc:spChg chg="add mod">
          <ac:chgData name="Darren Bailey" userId="84704ce2-3d8e-4455-b199-182c214757ce" providerId="ADAL" clId="{E25E9709-2C86-47F4-B933-D05AD40280EC}" dt="2020-04-27T13:34:09.417" v="1" actId="478"/>
          <ac:spMkLst>
            <pc:docMk/>
            <pc:sldMk cId="1245573647" sldId="289"/>
            <ac:spMk id="3" creationId="{2B807233-FFD5-43EE-859F-D4C9CA33ED47}"/>
          </ac:spMkLst>
        </pc:spChg>
        <pc:picChg chg="add">
          <ac:chgData name="Darren Bailey" userId="84704ce2-3d8e-4455-b199-182c214757ce" providerId="ADAL" clId="{E25E9709-2C86-47F4-B933-D05AD40280EC}" dt="2020-04-27T13:34:10.253" v="2"/>
          <ac:picMkLst>
            <pc:docMk/>
            <pc:sldMk cId="1245573647" sldId="289"/>
            <ac:picMk id="4" creationId="{6ECD1CDC-BB48-4645-8FA9-96962033909D}"/>
          </ac:picMkLst>
        </pc:picChg>
        <pc:picChg chg="del">
          <ac:chgData name="Darren Bailey" userId="84704ce2-3d8e-4455-b199-182c214757ce" providerId="ADAL" clId="{E25E9709-2C86-47F4-B933-D05AD40280EC}" dt="2020-04-27T13:34:09.417" v="1" actId="478"/>
          <ac:picMkLst>
            <pc:docMk/>
            <pc:sldMk cId="1245573647" sldId="289"/>
            <ac:picMk id="6" creationId="{29E12EF0-E77E-4D93-BA22-3134235D1DE9}"/>
          </ac:picMkLst>
        </pc:picChg>
      </pc:sldChg>
    </pc:docChg>
  </pc:docChgLst>
  <pc:docChgLst>
    <pc:chgData name="Darren Bailey" userId="84704ce2-3d8e-4455-b199-182c214757ce" providerId="ADAL" clId="{1A635ABF-56D7-4C1D-887A-C0909C718039}"/>
    <pc:docChg chg="undo custSel addSld delSld modSld sldOrd">
      <pc:chgData name="Darren Bailey" userId="84704ce2-3d8e-4455-b199-182c214757ce" providerId="ADAL" clId="{1A635ABF-56D7-4C1D-887A-C0909C718039}" dt="2020-04-28T16:32:14.670" v="2115" actId="14100"/>
      <pc:docMkLst>
        <pc:docMk/>
      </pc:docMkLst>
      <pc:sldChg chg="addSp delSp modSp mod ord">
        <pc:chgData name="Darren Bailey" userId="84704ce2-3d8e-4455-b199-182c214757ce" providerId="ADAL" clId="{1A635ABF-56D7-4C1D-887A-C0909C718039}" dt="2020-04-28T12:09:31.340" v="188"/>
        <pc:sldMkLst>
          <pc:docMk/>
          <pc:sldMk cId="3128726839" sldId="258"/>
        </pc:sldMkLst>
        <pc:spChg chg="add mod">
          <ac:chgData name="Darren Bailey" userId="84704ce2-3d8e-4455-b199-182c214757ce" providerId="ADAL" clId="{1A635ABF-56D7-4C1D-887A-C0909C718039}" dt="2020-04-28T12:08:20.160" v="180" actId="478"/>
          <ac:spMkLst>
            <pc:docMk/>
            <pc:sldMk cId="3128726839" sldId="258"/>
            <ac:spMk id="3" creationId="{4E366068-5716-4F4D-A46C-F38269F0578C}"/>
          </ac:spMkLst>
        </pc:spChg>
        <pc:picChg chg="add">
          <ac:chgData name="Darren Bailey" userId="84704ce2-3d8e-4455-b199-182c214757ce" providerId="ADAL" clId="{1A635ABF-56D7-4C1D-887A-C0909C718039}" dt="2020-04-28T12:08:21.752" v="181"/>
          <ac:picMkLst>
            <pc:docMk/>
            <pc:sldMk cId="3128726839" sldId="258"/>
            <ac:picMk id="4" creationId="{3B63059F-12C8-45CB-B143-C8933BCC1848}"/>
          </ac:picMkLst>
        </pc:picChg>
        <pc:picChg chg="del">
          <ac:chgData name="Darren Bailey" userId="84704ce2-3d8e-4455-b199-182c214757ce" providerId="ADAL" clId="{1A635ABF-56D7-4C1D-887A-C0909C718039}" dt="2020-04-28T12:08:20.160" v="180" actId="478"/>
          <ac:picMkLst>
            <pc:docMk/>
            <pc:sldMk cId="3128726839" sldId="258"/>
            <ac:picMk id="6" creationId="{29E12EF0-E77E-4D93-BA22-3134235D1DE9}"/>
          </ac:picMkLst>
        </pc:picChg>
      </pc:sldChg>
      <pc:sldChg chg="modSp mod">
        <pc:chgData name="Darren Bailey" userId="84704ce2-3d8e-4455-b199-182c214757ce" providerId="ADAL" clId="{1A635ABF-56D7-4C1D-887A-C0909C718039}" dt="2020-04-28T16:24:33.539" v="2100" actId="255"/>
        <pc:sldMkLst>
          <pc:docMk/>
          <pc:sldMk cId="875151698" sldId="272"/>
        </pc:sldMkLst>
        <pc:spChg chg="mod">
          <ac:chgData name="Darren Bailey" userId="84704ce2-3d8e-4455-b199-182c214757ce" providerId="ADAL" clId="{1A635ABF-56D7-4C1D-887A-C0909C718039}" dt="2020-04-28T16:24:33.539" v="2100" actId="255"/>
          <ac:spMkLst>
            <pc:docMk/>
            <pc:sldMk cId="875151698" sldId="272"/>
            <ac:spMk id="3" creationId="{8F1F5B10-B59C-4CBD-A21C-A7E6F43B4C58}"/>
          </ac:spMkLst>
        </pc:spChg>
      </pc:sldChg>
      <pc:sldChg chg="addSp delSp modSp mod">
        <pc:chgData name="Darren Bailey" userId="84704ce2-3d8e-4455-b199-182c214757ce" providerId="ADAL" clId="{1A635ABF-56D7-4C1D-887A-C0909C718039}" dt="2020-04-28T16:27:15.450" v="2108" actId="1076"/>
        <pc:sldMkLst>
          <pc:docMk/>
          <pc:sldMk cId="1849958107" sldId="274"/>
        </pc:sldMkLst>
        <pc:spChg chg="del mod">
          <ac:chgData name="Darren Bailey" userId="84704ce2-3d8e-4455-b199-182c214757ce" providerId="ADAL" clId="{1A635ABF-56D7-4C1D-887A-C0909C718039}" dt="2020-04-28T12:01:54.151" v="153" actId="478"/>
          <ac:spMkLst>
            <pc:docMk/>
            <pc:sldMk cId="1849958107" sldId="274"/>
            <ac:spMk id="3" creationId="{8F1F5B10-B59C-4CBD-A21C-A7E6F43B4C58}"/>
          </ac:spMkLst>
        </pc:spChg>
        <pc:spChg chg="add del mod">
          <ac:chgData name="Darren Bailey" userId="84704ce2-3d8e-4455-b199-182c214757ce" providerId="ADAL" clId="{1A635ABF-56D7-4C1D-887A-C0909C718039}" dt="2020-04-28T12:02:00.123" v="155" actId="478"/>
          <ac:spMkLst>
            <pc:docMk/>
            <pc:sldMk cId="1849958107" sldId="274"/>
            <ac:spMk id="5" creationId="{28E7CADC-1880-4337-8F9D-B3E5471D397B}"/>
          </ac:spMkLst>
        </pc:spChg>
        <pc:graphicFrameChg chg="del">
          <ac:chgData name="Darren Bailey" userId="84704ce2-3d8e-4455-b199-182c214757ce" providerId="ADAL" clId="{1A635ABF-56D7-4C1D-887A-C0909C718039}" dt="2020-04-28T12:01:56.551" v="154" actId="478"/>
          <ac:graphicFrameMkLst>
            <pc:docMk/>
            <pc:sldMk cId="1849958107" sldId="274"/>
            <ac:graphicFrameMk id="2" creationId="{B8DF8517-276B-4051-A5EF-DE0A4D44A1B8}"/>
          </ac:graphicFrameMkLst>
        </pc:graphicFrameChg>
        <pc:graphicFrameChg chg="add del mod">
          <ac:chgData name="Darren Bailey" userId="84704ce2-3d8e-4455-b199-182c214757ce" providerId="ADAL" clId="{1A635ABF-56D7-4C1D-887A-C0909C718039}" dt="2020-04-28T12:03:07.333" v="165"/>
          <ac:graphicFrameMkLst>
            <pc:docMk/>
            <pc:sldMk cId="1849958107" sldId="274"/>
            <ac:graphicFrameMk id="6" creationId="{6ACFFA1B-0963-4837-BD18-2C79D8CEBF8E}"/>
          </ac:graphicFrameMkLst>
        </pc:graphicFrameChg>
        <pc:graphicFrameChg chg="add mod modGraphic">
          <ac:chgData name="Darren Bailey" userId="84704ce2-3d8e-4455-b199-182c214757ce" providerId="ADAL" clId="{1A635ABF-56D7-4C1D-887A-C0909C718039}" dt="2020-04-28T12:04:14.238" v="173" actId="14100"/>
          <ac:graphicFrameMkLst>
            <pc:docMk/>
            <pc:sldMk cId="1849958107" sldId="274"/>
            <ac:graphicFrameMk id="8" creationId="{AF8029BE-78BF-421B-BFE2-571FD528D144}"/>
          </ac:graphicFrameMkLst>
        </pc:graphicFrameChg>
        <pc:picChg chg="add del mod">
          <ac:chgData name="Darren Bailey" userId="84704ce2-3d8e-4455-b199-182c214757ce" providerId="ADAL" clId="{1A635ABF-56D7-4C1D-887A-C0909C718039}" dt="2020-04-28T16:27:05.782" v="2106" actId="478"/>
          <ac:picMkLst>
            <pc:docMk/>
            <pc:sldMk cId="1849958107" sldId="274"/>
            <ac:picMk id="7" creationId="{A40F974B-5DC0-4F9F-8B8B-2116CDBEA169}"/>
          </ac:picMkLst>
        </pc:picChg>
        <pc:picChg chg="add mod">
          <ac:chgData name="Darren Bailey" userId="84704ce2-3d8e-4455-b199-182c214757ce" providerId="ADAL" clId="{1A635ABF-56D7-4C1D-887A-C0909C718039}" dt="2020-04-28T16:27:15.450" v="2108" actId="1076"/>
          <ac:picMkLst>
            <pc:docMk/>
            <pc:sldMk cId="1849958107" sldId="274"/>
            <ac:picMk id="9" creationId="{4432AD2F-EEBB-4C15-B223-DE2E03DED0F1}"/>
          </ac:picMkLst>
        </pc:picChg>
        <pc:picChg chg="add del mod">
          <ac:chgData name="Darren Bailey" userId="84704ce2-3d8e-4455-b199-182c214757ce" providerId="ADAL" clId="{1A635ABF-56D7-4C1D-887A-C0909C718039}" dt="2020-04-28T12:03:07.333" v="165"/>
          <ac:picMkLst>
            <pc:docMk/>
            <pc:sldMk cId="1849958107" sldId="274"/>
            <ac:picMk id="1025" creationId="{C015D04C-63FC-4BC6-BA3F-869E6F05A0D8}"/>
          </ac:picMkLst>
        </pc:picChg>
        <pc:picChg chg="add del mod">
          <ac:chgData name="Darren Bailey" userId="84704ce2-3d8e-4455-b199-182c214757ce" providerId="ADAL" clId="{1A635ABF-56D7-4C1D-887A-C0909C718039}" dt="2020-04-28T12:03:07.333" v="165"/>
          <ac:picMkLst>
            <pc:docMk/>
            <pc:sldMk cId="1849958107" sldId="274"/>
            <ac:picMk id="1026" creationId="{3526A2DE-CBA3-4A8E-B301-14D0AC5BDBA8}"/>
          </ac:picMkLst>
        </pc:picChg>
        <pc:picChg chg="add del mod">
          <ac:chgData name="Darren Bailey" userId="84704ce2-3d8e-4455-b199-182c214757ce" providerId="ADAL" clId="{1A635ABF-56D7-4C1D-887A-C0909C718039}" dt="2020-04-28T12:03:07.333" v="165"/>
          <ac:picMkLst>
            <pc:docMk/>
            <pc:sldMk cId="1849958107" sldId="274"/>
            <ac:picMk id="1027" creationId="{322DC4EC-B081-4A1B-8594-630F7103A414}"/>
          </ac:picMkLst>
        </pc:picChg>
        <pc:picChg chg="add del mod">
          <ac:chgData name="Darren Bailey" userId="84704ce2-3d8e-4455-b199-182c214757ce" providerId="ADAL" clId="{1A635ABF-56D7-4C1D-887A-C0909C718039}" dt="2020-04-28T12:03:07.333" v="165"/>
          <ac:picMkLst>
            <pc:docMk/>
            <pc:sldMk cId="1849958107" sldId="274"/>
            <ac:picMk id="1028" creationId="{EC4F2D94-B5EF-429D-8F74-C72A32EBBE46}"/>
          </ac:picMkLst>
        </pc:picChg>
        <pc:picChg chg="add del mod">
          <ac:chgData name="Darren Bailey" userId="84704ce2-3d8e-4455-b199-182c214757ce" providerId="ADAL" clId="{1A635ABF-56D7-4C1D-887A-C0909C718039}" dt="2020-04-28T12:03:07.333" v="165"/>
          <ac:picMkLst>
            <pc:docMk/>
            <pc:sldMk cId="1849958107" sldId="274"/>
            <ac:picMk id="1029" creationId="{84F53AA2-81EE-417F-8B30-1A3210AAD913}"/>
          </ac:picMkLst>
        </pc:picChg>
        <pc:picChg chg="add del mod">
          <ac:chgData name="Darren Bailey" userId="84704ce2-3d8e-4455-b199-182c214757ce" providerId="ADAL" clId="{1A635ABF-56D7-4C1D-887A-C0909C718039}" dt="2020-04-28T12:03:07.333" v="165"/>
          <ac:picMkLst>
            <pc:docMk/>
            <pc:sldMk cId="1849958107" sldId="274"/>
            <ac:picMk id="1030" creationId="{0E09BA93-F21D-4F6F-824B-05338967F7BD}"/>
          </ac:picMkLst>
        </pc:picChg>
        <pc:picChg chg="add del mod">
          <ac:chgData name="Darren Bailey" userId="84704ce2-3d8e-4455-b199-182c214757ce" providerId="ADAL" clId="{1A635ABF-56D7-4C1D-887A-C0909C718039}" dt="2020-04-28T12:03:07.333" v="165"/>
          <ac:picMkLst>
            <pc:docMk/>
            <pc:sldMk cId="1849958107" sldId="274"/>
            <ac:picMk id="1031" creationId="{44B1ED80-45A9-4DF2-9528-7F4353B97C06}"/>
          </ac:picMkLst>
        </pc:picChg>
        <pc:picChg chg="add del mod">
          <ac:chgData name="Darren Bailey" userId="84704ce2-3d8e-4455-b199-182c214757ce" providerId="ADAL" clId="{1A635ABF-56D7-4C1D-887A-C0909C718039}" dt="2020-04-28T12:03:07.333" v="165"/>
          <ac:picMkLst>
            <pc:docMk/>
            <pc:sldMk cId="1849958107" sldId="274"/>
            <ac:picMk id="1032" creationId="{AC6042CC-E18A-4557-A965-1DF74E6412B8}"/>
          </ac:picMkLst>
        </pc:picChg>
        <pc:picChg chg="add del mod">
          <ac:chgData name="Darren Bailey" userId="84704ce2-3d8e-4455-b199-182c214757ce" providerId="ADAL" clId="{1A635ABF-56D7-4C1D-887A-C0909C718039}" dt="2020-04-28T12:03:07.333" v="165"/>
          <ac:picMkLst>
            <pc:docMk/>
            <pc:sldMk cId="1849958107" sldId="274"/>
            <ac:picMk id="1033" creationId="{B9786178-7268-4479-8CE7-FA71368F5674}"/>
          </ac:picMkLst>
        </pc:picChg>
        <pc:picChg chg="add del mod">
          <ac:chgData name="Darren Bailey" userId="84704ce2-3d8e-4455-b199-182c214757ce" providerId="ADAL" clId="{1A635ABF-56D7-4C1D-887A-C0909C718039}" dt="2020-04-28T12:03:07.333" v="165"/>
          <ac:picMkLst>
            <pc:docMk/>
            <pc:sldMk cId="1849958107" sldId="274"/>
            <ac:picMk id="1034" creationId="{AEA9D56D-CB4C-4E88-AB54-5EF4BFA31CC2}"/>
          </ac:picMkLst>
        </pc:picChg>
        <pc:picChg chg="add del mod">
          <ac:chgData name="Darren Bailey" userId="84704ce2-3d8e-4455-b199-182c214757ce" providerId="ADAL" clId="{1A635ABF-56D7-4C1D-887A-C0909C718039}" dt="2020-04-28T12:03:07.333" v="165"/>
          <ac:picMkLst>
            <pc:docMk/>
            <pc:sldMk cId="1849958107" sldId="274"/>
            <ac:picMk id="1035" creationId="{ACC63AFE-223D-4A79-89DF-8F08CB6D7749}"/>
          </ac:picMkLst>
        </pc:picChg>
        <pc:picChg chg="add del mod">
          <ac:chgData name="Darren Bailey" userId="84704ce2-3d8e-4455-b199-182c214757ce" providerId="ADAL" clId="{1A635ABF-56D7-4C1D-887A-C0909C718039}" dt="2020-04-28T12:03:07.333" v="165"/>
          <ac:picMkLst>
            <pc:docMk/>
            <pc:sldMk cId="1849958107" sldId="274"/>
            <ac:picMk id="1036" creationId="{EB1368A7-3C47-4745-9029-DEDBFE5CE704}"/>
          </ac:picMkLst>
        </pc:picChg>
        <pc:picChg chg="add del mod">
          <ac:chgData name="Darren Bailey" userId="84704ce2-3d8e-4455-b199-182c214757ce" providerId="ADAL" clId="{1A635ABF-56D7-4C1D-887A-C0909C718039}" dt="2020-04-28T12:03:07.333" v="165"/>
          <ac:picMkLst>
            <pc:docMk/>
            <pc:sldMk cId="1849958107" sldId="274"/>
            <ac:picMk id="1037" creationId="{41A5ACBA-CCBF-43A7-B74A-FB269B0C88BB}"/>
          </ac:picMkLst>
        </pc:picChg>
        <pc:picChg chg="add del mod">
          <ac:chgData name="Darren Bailey" userId="84704ce2-3d8e-4455-b199-182c214757ce" providerId="ADAL" clId="{1A635ABF-56D7-4C1D-887A-C0909C718039}" dt="2020-04-28T12:03:07.333" v="165"/>
          <ac:picMkLst>
            <pc:docMk/>
            <pc:sldMk cId="1849958107" sldId="274"/>
            <ac:picMk id="1038" creationId="{A4D9CC5A-F7ED-4764-81F5-1886D9DC5134}"/>
          </ac:picMkLst>
        </pc:picChg>
      </pc:sldChg>
      <pc:sldChg chg="addSp delSp modSp mod ord">
        <pc:chgData name="Darren Bailey" userId="84704ce2-3d8e-4455-b199-182c214757ce" providerId="ADAL" clId="{1A635ABF-56D7-4C1D-887A-C0909C718039}" dt="2020-04-28T12:16:04.667" v="402"/>
        <pc:sldMkLst>
          <pc:docMk/>
          <pc:sldMk cId="3152717793" sldId="276"/>
        </pc:sldMkLst>
        <pc:spChg chg="add del mod">
          <ac:chgData name="Darren Bailey" userId="84704ce2-3d8e-4455-b199-182c214757ce" providerId="ADAL" clId="{1A635ABF-56D7-4C1D-887A-C0909C718039}" dt="2020-04-28T12:15:45.727" v="396" actId="478"/>
          <ac:spMkLst>
            <pc:docMk/>
            <pc:sldMk cId="3152717793" sldId="276"/>
            <ac:spMk id="3" creationId="{381DBCD9-F787-4F4C-8772-9373D9C5EBFF}"/>
          </ac:spMkLst>
        </pc:spChg>
        <pc:picChg chg="del">
          <ac:chgData name="Darren Bailey" userId="84704ce2-3d8e-4455-b199-182c214757ce" providerId="ADAL" clId="{1A635ABF-56D7-4C1D-887A-C0909C718039}" dt="2020-04-28T12:15:42.319" v="395" actId="478"/>
          <ac:picMkLst>
            <pc:docMk/>
            <pc:sldMk cId="3152717793" sldId="276"/>
            <ac:picMk id="4" creationId="{9BBC4738-7EB6-4A70-92FB-73E07A06A86C}"/>
          </ac:picMkLst>
        </pc:picChg>
        <pc:picChg chg="add">
          <ac:chgData name="Darren Bailey" userId="84704ce2-3d8e-4455-b199-182c214757ce" providerId="ADAL" clId="{1A635ABF-56D7-4C1D-887A-C0909C718039}" dt="2020-04-28T12:15:51.102" v="399"/>
          <ac:picMkLst>
            <pc:docMk/>
            <pc:sldMk cId="3152717793" sldId="276"/>
            <ac:picMk id="6" creationId="{937B8024-497B-44F6-9031-910B94EB43B1}"/>
          </ac:picMkLst>
        </pc:picChg>
        <pc:inkChg chg="del">
          <ac:chgData name="Darren Bailey" userId="84704ce2-3d8e-4455-b199-182c214757ce" providerId="ADAL" clId="{1A635ABF-56D7-4C1D-887A-C0909C718039}" dt="2020-04-28T12:15:49.363" v="398" actId="478"/>
          <ac:inkMkLst>
            <pc:docMk/>
            <pc:sldMk cId="3152717793" sldId="276"/>
            <ac:inkMk id="5" creationId="{EBC33B68-D013-4240-8209-34955B1EE26B}"/>
          </ac:inkMkLst>
        </pc:inkChg>
        <pc:inkChg chg="del">
          <ac:chgData name="Darren Bailey" userId="84704ce2-3d8e-4455-b199-182c214757ce" providerId="ADAL" clId="{1A635ABF-56D7-4C1D-887A-C0909C718039}" dt="2020-04-28T12:15:48.453" v="397" actId="478"/>
          <ac:inkMkLst>
            <pc:docMk/>
            <pc:sldMk cId="3152717793" sldId="276"/>
            <ac:inkMk id="7" creationId="{39210E78-B5CB-4978-936C-8B6AAAD331D0}"/>
          </ac:inkMkLst>
        </pc:inkChg>
        <pc:inkChg chg="add">
          <ac:chgData name="Darren Bailey" userId="84704ce2-3d8e-4455-b199-182c214757ce" providerId="ADAL" clId="{1A635ABF-56D7-4C1D-887A-C0909C718039}" dt="2020-04-28T12:16:02.346" v="400" actId="9405"/>
          <ac:inkMkLst>
            <pc:docMk/>
            <pc:sldMk cId="3152717793" sldId="276"/>
            <ac:inkMk id="9" creationId="{4593C285-3DCF-4714-B644-C2375283E9E2}"/>
          </ac:inkMkLst>
        </pc:inkChg>
      </pc:sldChg>
      <pc:sldChg chg="addSp delSp modSp mod ord">
        <pc:chgData name="Darren Bailey" userId="84704ce2-3d8e-4455-b199-182c214757ce" providerId="ADAL" clId="{1A635ABF-56D7-4C1D-887A-C0909C718039}" dt="2020-04-28T12:23:59.828" v="418" actId="1076"/>
        <pc:sldMkLst>
          <pc:docMk/>
          <pc:sldMk cId="1766123800" sldId="277"/>
        </pc:sldMkLst>
        <pc:spChg chg="add del mod">
          <ac:chgData name="Darren Bailey" userId="84704ce2-3d8e-4455-b199-182c214757ce" providerId="ADAL" clId="{1A635ABF-56D7-4C1D-887A-C0909C718039}" dt="2020-04-28T12:19:22.258" v="406" actId="478"/>
          <ac:spMkLst>
            <pc:docMk/>
            <pc:sldMk cId="1766123800" sldId="277"/>
            <ac:spMk id="4" creationId="{F1DDD401-7321-4C6F-A639-7FA6997D14AF}"/>
          </ac:spMkLst>
        </pc:spChg>
        <pc:grpChg chg="del">
          <ac:chgData name="Darren Bailey" userId="84704ce2-3d8e-4455-b199-182c214757ce" providerId="ADAL" clId="{1A635ABF-56D7-4C1D-887A-C0909C718039}" dt="2020-04-28T12:19:30.038" v="412" actId="478"/>
          <ac:grpSpMkLst>
            <pc:docMk/>
            <pc:sldMk cId="1766123800" sldId="277"/>
            <ac:grpSpMk id="17" creationId="{FEEBD9AB-58A0-47C8-8CB8-B00FCD4E363B}"/>
          </ac:grpSpMkLst>
        </pc:grpChg>
        <pc:picChg chg="add mod">
          <ac:chgData name="Darren Bailey" userId="84704ce2-3d8e-4455-b199-182c214757ce" providerId="ADAL" clId="{1A635ABF-56D7-4C1D-887A-C0909C718039}" dt="2020-04-28T12:23:59.828" v="418" actId="1076"/>
          <ac:picMkLst>
            <pc:docMk/>
            <pc:sldMk cId="1766123800" sldId="277"/>
            <ac:picMk id="5" creationId="{8DF9D7E2-1AD1-4812-B9D0-04E52AE016F2}"/>
          </ac:picMkLst>
        </pc:picChg>
        <pc:picChg chg="del">
          <ac:chgData name="Darren Bailey" userId="84704ce2-3d8e-4455-b199-182c214757ce" providerId="ADAL" clId="{1A635ABF-56D7-4C1D-887A-C0909C718039}" dt="2020-04-28T12:19:19.741" v="405" actId="478"/>
          <ac:picMkLst>
            <pc:docMk/>
            <pc:sldMk cId="1766123800" sldId="277"/>
            <ac:picMk id="9" creationId="{83B059E0-E4AF-48FD-8682-B2410637871B}"/>
          </ac:picMkLst>
        </pc:picChg>
        <pc:inkChg chg="del">
          <ac:chgData name="Darren Bailey" userId="84704ce2-3d8e-4455-b199-182c214757ce" providerId="ADAL" clId="{1A635ABF-56D7-4C1D-887A-C0909C718039}" dt="2020-04-28T12:19:25.861" v="409" actId="478"/>
          <ac:inkMkLst>
            <pc:docMk/>
            <pc:sldMk cId="1766123800" sldId="277"/>
            <ac:inkMk id="10" creationId="{823E7048-9CD8-4D82-9097-B72FC68637FF}"/>
          </ac:inkMkLst>
        </pc:inkChg>
        <pc:inkChg chg="del">
          <ac:chgData name="Darren Bailey" userId="84704ce2-3d8e-4455-b199-182c214757ce" providerId="ADAL" clId="{1A635ABF-56D7-4C1D-887A-C0909C718039}" dt="2020-04-28T12:19:23.516" v="407" actId="478"/>
          <ac:inkMkLst>
            <pc:docMk/>
            <pc:sldMk cId="1766123800" sldId="277"/>
            <ac:inkMk id="11" creationId="{12F2FC70-384F-4493-919E-2CA201BCA2C7}"/>
          </ac:inkMkLst>
        </pc:inkChg>
        <pc:inkChg chg="del">
          <ac:chgData name="Darren Bailey" userId="84704ce2-3d8e-4455-b199-182c214757ce" providerId="ADAL" clId="{1A635ABF-56D7-4C1D-887A-C0909C718039}" dt="2020-04-28T12:19:24.558" v="408" actId="478"/>
          <ac:inkMkLst>
            <pc:docMk/>
            <pc:sldMk cId="1766123800" sldId="277"/>
            <ac:inkMk id="12" creationId="{367164F6-61FE-41EB-811F-8798C6F21343}"/>
          </ac:inkMkLst>
        </pc:inkChg>
        <pc:inkChg chg="del">
          <ac:chgData name="Darren Bailey" userId="84704ce2-3d8e-4455-b199-182c214757ce" providerId="ADAL" clId="{1A635ABF-56D7-4C1D-887A-C0909C718039}" dt="2020-04-28T12:19:27.067" v="410" actId="478"/>
          <ac:inkMkLst>
            <pc:docMk/>
            <pc:sldMk cId="1766123800" sldId="277"/>
            <ac:inkMk id="13" creationId="{6E78B1FE-2EB6-46D5-B295-659FFAD0388A}"/>
          </ac:inkMkLst>
        </pc:inkChg>
        <pc:inkChg chg="del">
          <ac:chgData name="Darren Bailey" userId="84704ce2-3d8e-4455-b199-182c214757ce" providerId="ADAL" clId="{1A635ABF-56D7-4C1D-887A-C0909C718039}" dt="2020-04-28T12:19:28.949" v="411" actId="478"/>
          <ac:inkMkLst>
            <pc:docMk/>
            <pc:sldMk cId="1766123800" sldId="277"/>
            <ac:inkMk id="14" creationId="{7E1D154A-67CA-4173-A0CD-9E2079B5AC3E}"/>
          </ac:inkMkLst>
        </pc:inkChg>
      </pc:sldChg>
      <pc:sldChg chg="modSp mod ord">
        <pc:chgData name="Darren Bailey" userId="84704ce2-3d8e-4455-b199-182c214757ce" providerId="ADAL" clId="{1A635ABF-56D7-4C1D-887A-C0909C718039}" dt="2020-04-28T13:58:12.468" v="1434" actId="20577"/>
        <pc:sldMkLst>
          <pc:docMk/>
          <pc:sldMk cId="2124266437" sldId="278"/>
        </pc:sldMkLst>
        <pc:spChg chg="mod">
          <ac:chgData name="Darren Bailey" userId="84704ce2-3d8e-4455-b199-182c214757ce" providerId="ADAL" clId="{1A635ABF-56D7-4C1D-887A-C0909C718039}" dt="2020-04-28T13:58:12.468" v="1434" actId="20577"/>
          <ac:spMkLst>
            <pc:docMk/>
            <pc:sldMk cId="2124266437" sldId="278"/>
            <ac:spMk id="3" creationId="{8F1F5B10-B59C-4CBD-A21C-A7E6F43B4C58}"/>
          </ac:spMkLst>
        </pc:spChg>
      </pc:sldChg>
      <pc:sldChg chg="del">
        <pc:chgData name="Darren Bailey" userId="84704ce2-3d8e-4455-b199-182c214757ce" providerId="ADAL" clId="{1A635ABF-56D7-4C1D-887A-C0909C718039}" dt="2020-04-28T13:57:43.166" v="1427" actId="2696"/>
        <pc:sldMkLst>
          <pc:docMk/>
          <pc:sldMk cId="3459935071" sldId="279"/>
        </pc:sldMkLst>
      </pc:sldChg>
      <pc:sldChg chg="del">
        <pc:chgData name="Darren Bailey" userId="84704ce2-3d8e-4455-b199-182c214757ce" providerId="ADAL" clId="{1A635ABF-56D7-4C1D-887A-C0909C718039}" dt="2020-04-28T12:06:52.241" v="177" actId="2696"/>
        <pc:sldMkLst>
          <pc:docMk/>
          <pc:sldMk cId="464948332" sldId="280"/>
        </pc:sldMkLst>
      </pc:sldChg>
      <pc:sldChg chg="addSp delSp mod ord">
        <pc:chgData name="Darren Bailey" userId="84704ce2-3d8e-4455-b199-182c214757ce" providerId="ADAL" clId="{1A635ABF-56D7-4C1D-887A-C0909C718039}" dt="2020-04-28T16:28:01.463" v="2109" actId="9405"/>
        <pc:sldMkLst>
          <pc:docMk/>
          <pc:sldMk cId="2194765745" sldId="281"/>
        </pc:sldMkLst>
        <pc:spChg chg="del">
          <ac:chgData name="Darren Bailey" userId="84704ce2-3d8e-4455-b199-182c214757ce" providerId="ADAL" clId="{1A635ABF-56D7-4C1D-887A-C0909C718039}" dt="2020-04-28T12:08:54.539" v="183" actId="478"/>
          <ac:spMkLst>
            <pc:docMk/>
            <pc:sldMk cId="2194765745" sldId="281"/>
            <ac:spMk id="4" creationId="{F16D7F1D-8014-4753-8071-E628787C9C91}"/>
          </ac:spMkLst>
        </pc:spChg>
        <pc:picChg chg="del">
          <ac:chgData name="Darren Bailey" userId="84704ce2-3d8e-4455-b199-182c214757ce" providerId="ADAL" clId="{1A635ABF-56D7-4C1D-887A-C0909C718039}" dt="2020-04-28T12:06:38.582" v="174" actId="478"/>
          <ac:picMkLst>
            <pc:docMk/>
            <pc:sldMk cId="2194765745" sldId="281"/>
            <ac:picMk id="2" creationId="{896AEE94-1D72-4335-BC46-A426798CE139}"/>
          </ac:picMkLst>
        </pc:picChg>
        <pc:picChg chg="add del">
          <ac:chgData name="Darren Bailey" userId="84704ce2-3d8e-4455-b199-182c214757ce" providerId="ADAL" clId="{1A635ABF-56D7-4C1D-887A-C0909C718039}" dt="2020-04-28T12:08:40.319" v="182" actId="478"/>
          <ac:picMkLst>
            <pc:docMk/>
            <pc:sldMk cId="2194765745" sldId="281"/>
            <ac:picMk id="5" creationId="{EDACEEC0-E3FB-453F-B5E6-86686B001AB8}"/>
          </ac:picMkLst>
        </pc:picChg>
        <pc:picChg chg="add del">
          <ac:chgData name="Darren Bailey" userId="84704ce2-3d8e-4455-b199-182c214757ce" providerId="ADAL" clId="{1A635ABF-56D7-4C1D-887A-C0909C718039}" dt="2020-04-28T12:09:14.066" v="185" actId="478"/>
          <ac:picMkLst>
            <pc:docMk/>
            <pc:sldMk cId="2194765745" sldId="281"/>
            <ac:picMk id="6" creationId="{26ACC85A-5602-477A-845A-90284D294D98}"/>
          </ac:picMkLst>
        </pc:picChg>
        <pc:picChg chg="add">
          <ac:chgData name="Darren Bailey" userId="84704ce2-3d8e-4455-b199-182c214757ce" providerId="ADAL" clId="{1A635ABF-56D7-4C1D-887A-C0909C718039}" dt="2020-04-28T12:09:15.757" v="186"/>
          <ac:picMkLst>
            <pc:docMk/>
            <pc:sldMk cId="2194765745" sldId="281"/>
            <ac:picMk id="7" creationId="{752B1ACD-0E76-4985-AFE7-41FCD268815C}"/>
          </ac:picMkLst>
        </pc:picChg>
        <pc:inkChg chg="del">
          <ac:chgData name="Darren Bailey" userId="84704ce2-3d8e-4455-b199-182c214757ce" providerId="ADAL" clId="{1A635ABF-56D7-4C1D-887A-C0909C718039}" dt="2020-04-28T12:06:42.320" v="175" actId="478"/>
          <ac:inkMkLst>
            <pc:docMk/>
            <pc:sldMk cId="2194765745" sldId="281"/>
            <ac:inkMk id="3" creationId="{7E1D34C6-2DC3-40F3-9AD6-E011DC09A060}"/>
          </ac:inkMkLst>
        </pc:inkChg>
        <pc:inkChg chg="add">
          <ac:chgData name="Darren Bailey" userId="84704ce2-3d8e-4455-b199-182c214757ce" providerId="ADAL" clId="{1A635ABF-56D7-4C1D-887A-C0909C718039}" dt="2020-04-28T16:28:01.463" v="2109" actId="9405"/>
          <ac:inkMkLst>
            <pc:docMk/>
            <pc:sldMk cId="2194765745" sldId="281"/>
            <ac:inkMk id="9" creationId="{9E912E66-9A10-4CD0-97E9-30C6087A0F60}"/>
          </ac:inkMkLst>
        </pc:inkChg>
      </pc:sldChg>
      <pc:sldChg chg="addSp delSp modSp mod ord">
        <pc:chgData name="Darren Bailey" userId="84704ce2-3d8e-4455-b199-182c214757ce" providerId="ADAL" clId="{1A635ABF-56D7-4C1D-887A-C0909C718039}" dt="2020-04-28T16:26:18.606" v="2105" actId="255"/>
        <pc:sldMkLst>
          <pc:docMk/>
          <pc:sldMk cId="3197161084" sldId="282"/>
        </pc:sldMkLst>
        <pc:spChg chg="add del">
          <ac:chgData name="Darren Bailey" userId="84704ce2-3d8e-4455-b199-182c214757ce" providerId="ADAL" clId="{1A635ABF-56D7-4C1D-887A-C0909C718039}" dt="2020-04-28T16:14:35.861" v="1712" actId="478"/>
          <ac:spMkLst>
            <pc:docMk/>
            <pc:sldMk cId="3197161084" sldId="282"/>
            <ac:spMk id="2" creationId="{B94A067B-5577-48FD-B882-C40CBE2139B9}"/>
          </ac:spMkLst>
        </pc:spChg>
        <pc:spChg chg="del mod">
          <ac:chgData name="Darren Bailey" userId="84704ce2-3d8e-4455-b199-182c214757ce" providerId="ADAL" clId="{1A635ABF-56D7-4C1D-887A-C0909C718039}" dt="2020-04-28T16:14:35.861" v="1712" actId="478"/>
          <ac:spMkLst>
            <pc:docMk/>
            <pc:sldMk cId="3197161084" sldId="282"/>
            <ac:spMk id="3" creationId="{8F1F5B10-B59C-4CBD-A21C-A7E6F43B4C58}"/>
          </ac:spMkLst>
        </pc:spChg>
        <pc:spChg chg="add del">
          <ac:chgData name="Darren Bailey" userId="84704ce2-3d8e-4455-b199-182c214757ce" providerId="ADAL" clId="{1A635ABF-56D7-4C1D-887A-C0909C718039}" dt="2020-04-28T16:14:35.861" v="1712" actId="478"/>
          <ac:spMkLst>
            <pc:docMk/>
            <pc:sldMk cId="3197161084" sldId="282"/>
            <ac:spMk id="4" creationId="{1E585935-9393-4121-845F-6DFBF0A4E778}"/>
          </ac:spMkLst>
        </pc:spChg>
        <pc:spChg chg="add del">
          <ac:chgData name="Darren Bailey" userId="84704ce2-3d8e-4455-b199-182c214757ce" providerId="ADAL" clId="{1A635ABF-56D7-4C1D-887A-C0909C718039}" dt="2020-04-28T16:14:35.861" v="1712" actId="478"/>
          <ac:spMkLst>
            <pc:docMk/>
            <pc:sldMk cId="3197161084" sldId="282"/>
            <ac:spMk id="5" creationId="{6B76F5CB-3E55-40F7-A9CE-D293F8E7A4C1}"/>
          </ac:spMkLst>
        </pc:spChg>
        <pc:spChg chg="add del">
          <ac:chgData name="Darren Bailey" userId="84704ce2-3d8e-4455-b199-182c214757ce" providerId="ADAL" clId="{1A635ABF-56D7-4C1D-887A-C0909C718039}" dt="2020-04-28T16:14:35.861" v="1712" actId="478"/>
          <ac:spMkLst>
            <pc:docMk/>
            <pc:sldMk cId="3197161084" sldId="282"/>
            <ac:spMk id="6" creationId="{16CE03B8-577D-4F97-B411-C3AED81269DB}"/>
          </ac:spMkLst>
        </pc:spChg>
        <pc:spChg chg="add del mod">
          <ac:chgData name="Darren Bailey" userId="84704ce2-3d8e-4455-b199-182c214757ce" providerId="ADAL" clId="{1A635ABF-56D7-4C1D-887A-C0909C718039}" dt="2020-04-28T16:14:38.176" v="1713" actId="478"/>
          <ac:spMkLst>
            <pc:docMk/>
            <pc:sldMk cId="3197161084" sldId="282"/>
            <ac:spMk id="7" creationId="{BE59DE28-FED6-4071-9EA0-138794230D52}"/>
          </ac:spMkLst>
        </pc:spChg>
        <pc:spChg chg="add mod">
          <ac:chgData name="Darren Bailey" userId="84704ce2-3d8e-4455-b199-182c214757ce" providerId="ADAL" clId="{1A635ABF-56D7-4C1D-887A-C0909C718039}" dt="2020-04-28T16:26:18.606" v="2105" actId="255"/>
          <ac:spMkLst>
            <pc:docMk/>
            <pc:sldMk cId="3197161084" sldId="282"/>
            <ac:spMk id="11" creationId="{556BF4EA-1D35-45C4-B450-BCB2497DB4D3}"/>
          </ac:spMkLst>
        </pc:spChg>
        <pc:picChg chg="add del mod">
          <ac:chgData name="Darren Bailey" userId="84704ce2-3d8e-4455-b199-182c214757ce" providerId="ADAL" clId="{1A635ABF-56D7-4C1D-887A-C0909C718039}" dt="2020-04-28T16:20:47.605" v="2018" actId="478"/>
          <ac:picMkLst>
            <pc:docMk/>
            <pc:sldMk cId="3197161084" sldId="282"/>
            <ac:picMk id="8" creationId="{BA161F18-DF33-475D-BB74-D5649B2FE2F3}"/>
          </ac:picMkLst>
        </pc:picChg>
        <pc:picChg chg="add del mod">
          <ac:chgData name="Darren Bailey" userId="84704ce2-3d8e-4455-b199-182c214757ce" providerId="ADAL" clId="{1A635ABF-56D7-4C1D-887A-C0909C718039}" dt="2020-04-28T16:21:52" v="2023" actId="478"/>
          <ac:picMkLst>
            <pc:docMk/>
            <pc:sldMk cId="3197161084" sldId="282"/>
            <ac:picMk id="9" creationId="{3869C960-F6A1-41E5-B593-5980A0557FFD}"/>
          </ac:picMkLst>
        </pc:picChg>
        <pc:picChg chg="add mod">
          <ac:chgData name="Darren Bailey" userId="84704ce2-3d8e-4455-b199-182c214757ce" providerId="ADAL" clId="{1A635ABF-56D7-4C1D-887A-C0909C718039}" dt="2020-04-28T16:22:03.512" v="2025" actId="1076"/>
          <ac:picMkLst>
            <pc:docMk/>
            <pc:sldMk cId="3197161084" sldId="282"/>
            <ac:picMk id="10" creationId="{00FC2113-E280-44F1-8076-624177127C32}"/>
          </ac:picMkLst>
        </pc:picChg>
        <pc:picChg chg="add del">
          <ac:chgData name="Darren Bailey" userId="84704ce2-3d8e-4455-b199-182c214757ce" providerId="ADAL" clId="{1A635ABF-56D7-4C1D-887A-C0909C718039}" dt="2020-04-28T16:14:35.861" v="1712" actId="478"/>
          <ac:picMkLst>
            <pc:docMk/>
            <pc:sldMk cId="3197161084" sldId="282"/>
            <ac:picMk id="2049" creationId="{C37F47A6-AC3D-4A26-B4F9-5044264D4B28}"/>
          </ac:picMkLst>
        </pc:picChg>
        <pc:picChg chg="add del">
          <ac:chgData name="Darren Bailey" userId="84704ce2-3d8e-4455-b199-182c214757ce" providerId="ADAL" clId="{1A635ABF-56D7-4C1D-887A-C0909C718039}" dt="2020-04-28T16:14:35.861" v="1712" actId="478"/>
          <ac:picMkLst>
            <pc:docMk/>
            <pc:sldMk cId="3197161084" sldId="282"/>
            <ac:picMk id="2050" creationId="{A2FF35F2-531E-43B5-8C2B-968E1243A9A4}"/>
          </ac:picMkLst>
        </pc:picChg>
        <pc:picChg chg="add del">
          <ac:chgData name="Darren Bailey" userId="84704ce2-3d8e-4455-b199-182c214757ce" providerId="ADAL" clId="{1A635ABF-56D7-4C1D-887A-C0909C718039}" dt="2020-04-28T16:14:35.861" v="1712" actId="478"/>
          <ac:picMkLst>
            <pc:docMk/>
            <pc:sldMk cId="3197161084" sldId="282"/>
            <ac:picMk id="2051" creationId="{94B2B15F-F588-45F6-A1AE-9135DCF7DF75}"/>
          </ac:picMkLst>
        </pc:picChg>
      </pc:sldChg>
      <pc:sldChg chg="del">
        <pc:chgData name="Darren Bailey" userId="84704ce2-3d8e-4455-b199-182c214757ce" providerId="ADAL" clId="{1A635ABF-56D7-4C1D-887A-C0909C718039}" dt="2020-04-28T13:57:45.452" v="1428" actId="2696"/>
        <pc:sldMkLst>
          <pc:docMk/>
          <pc:sldMk cId="2212490364" sldId="283"/>
        </pc:sldMkLst>
      </pc:sldChg>
      <pc:sldChg chg="del">
        <pc:chgData name="Darren Bailey" userId="84704ce2-3d8e-4455-b199-182c214757ce" providerId="ADAL" clId="{1A635ABF-56D7-4C1D-887A-C0909C718039}" dt="2020-04-28T13:57:48.616" v="1429" actId="2696"/>
        <pc:sldMkLst>
          <pc:docMk/>
          <pc:sldMk cId="3035963353" sldId="284"/>
        </pc:sldMkLst>
      </pc:sldChg>
      <pc:sldChg chg="del">
        <pc:chgData name="Darren Bailey" userId="84704ce2-3d8e-4455-b199-182c214757ce" providerId="ADAL" clId="{1A635ABF-56D7-4C1D-887A-C0909C718039}" dt="2020-04-28T13:57:50.463" v="1430" actId="2696"/>
        <pc:sldMkLst>
          <pc:docMk/>
          <pc:sldMk cId="1333599340" sldId="285"/>
        </pc:sldMkLst>
      </pc:sldChg>
      <pc:sldChg chg="modSp mod">
        <pc:chgData name="Darren Bailey" userId="84704ce2-3d8e-4455-b199-182c214757ce" providerId="ADAL" clId="{1A635ABF-56D7-4C1D-887A-C0909C718039}" dt="2020-04-28T12:00:48.315" v="150" actId="20577"/>
        <pc:sldMkLst>
          <pc:docMk/>
          <pc:sldMk cId="2701753196" sldId="287"/>
        </pc:sldMkLst>
        <pc:spChg chg="mod">
          <ac:chgData name="Darren Bailey" userId="84704ce2-3d8e-4455-b199-182c214757ce" providerId="ADAL" clId="{1A635ABF-56D7-4C1D-887A-C0909C718039}" dt="2020-04-28T12:00:48.315" v="150" actId="20577"/>
          <ac:spMkLst>
            <pc:docMk/>
            <pc:sldMk cId="2701753196" sldId="287"/>
            <ac:spMk id="3" creationId="{8F1F5B10-B59C-4CBD-A21C-A7E6F43B4C58}"/>
          </ac:spMkLst>
        </pc:spChg>
      </pc:sldChg>
      <pc:sldChg chg="addSp delSp mod ord">
        <pc:chgData name="Darren Bailey" userId="84704ce2-3d8e-4455-b199-182c214757ce" providerId="ADAL" clId="{1A635ABF-56D7-4C1D-887A-C0909C718039}" dt="2020-04-28T12:26:24.400" v="419"/>
        <pc:sldMkLst>
          <pc:docMk/>
          <pc:sldMk cId="1299049267" sldId="288"/>
        </pc:sldMkLst>
        <pc:picChg chg="add">
          <ac:chgData name="Darren Bailey" userId="84704ce2-3d8e-4455-b199-182c214757ce" providerId="ADAL" clId="{1A635ABF-56D7-4C1D-887A-C0909C718039}" dt="2020-04-28T12:26:24.400" v="419"/>
          <ac:picMkLst>
            <pc:docMk/>
            <pc:sldMk cId="1299049267" sldId="288"/>
            <ac:picMk id="2" creationId="{BD40F63D-B9A9-41CA-B06D-8CA56B1AC1DB}"/>
          </ac:picMkLst>
        </pc:picChg>
        <pc:picChg chg="del">
          <ac:chgData name="Darren Bailey" userId="84704ce2-3d8e-4455-b199-182c214757ce" providerId="ADAL" clId="{1A635ABF-56D7-4C1D-887A-C0909C718039}" dt="2020-04-28T12:19:44.029" v="416" actId="478"/>
          <ac:picMkLst>
            <pc:docMk/>
            <pc:sldMk cId="1299049267" sldId="288"/>
            <ac:picMk id="4" creationId="{BA8FFFC6-E49A-482E-B613-69C45EBCB95B}"/>
          </ac:picMkLst>
        </pc:picChg>
      </pc:sldChg>
      <pc:sldChg chg="addSp delSp new mod ord">
        <pc:chgData name="Darren Bailey" userId="84704ce2-3d8e-4455-b199-182c214757ce" providerId="ADAL" clId="{1A635ABF-56D7-4C1D-887A-C0909C718039}" dt="2020-04-28T12:39:29.825" v="435"/>
        <pc:sldMkLst>
          <pc:docMk/>
          <pc:sldMk cId="155832352" sldId="290"/>
        </pc:sldMkLst>
        <pc:spChg chg="del">
          <ac:chgData name="Darren Bailey" userId="84704ce2-3d8e-4455-b199-182c214757ce" providerId="ADAL" clId="{1A635ABF-56D7-4C1D-887A-C0909C718039}" dt="2020-04-28T12:31:22.087" v="423" actId="478"/>
          <ac:spMkLst>
            <pc:docMk/>
            <pc:sldMk cId="155832352" sldId="290"/>
            <ac:spMk id="2" creationId="{09BFB942-0BD6-4799-93D7-8DCD9BD4BDCE}"/>
          </ac:spMkLst>
        </pc:spChg>
        <pc:spChg chg="del">
          <ac:chgData name="Darren Bailey" userId="84704ce2-3d8e-4455-b199-182c214757ce" providerId="ADAL" clId="{1A635ABF-56D7-4C1D-887A-C0909C718039}" dt="2020-04-28T12:31:24.110" v="424" actId="478"/>
          <ac:spMkLst>
            <pc:docMk/>
            <pc:sldMk cId="155832352" sldId="290"/>
            <ac:spMk id="3" creationId="{00BA9132-A10B-461E-B08A-AD0D13CA8B60}"/>
          </ac:spMkLst>
        </pc:spChg>
        <pc:picChg chg="add del">
          <ac:chgData name="Darren Bailey" userId="84704ce2-3d8e-4455-b199-182c214757ce" providerId="ADAL" clId="{1A635ABF-56D7-4C1D-887A-C0909C718039}" dt="2020-04-28T12:39:23.135" v="432" actId="478"/>
          <ac:picMkLst>
            <pc:docMk/>
            <pc:sldMk cId="155832352" sldId="290"/>
            <ac:picMk id="4" creationId="{DF0061FE-85A9-4857-80E7-664EEFDD8B3B}"/>
          </ac:picMkLst>
        </pc:picChg>
        <pc:picChg chg="add">
          <ac:chgData name="Darren Bailey" userId="84704ce2-3d8e-4455-b199-182c214757ce" providerId="ADAL" clId="{1A635ABF-56D7-4C1D-887A-C0909C718039}" dt="2020-04-28T12:39:24.723" v="433"/>
          <ac:picMkLst>
            <pc:docMk/>
            <pc:sldMk cId="155832352" sldId="290"/>
            <ac:picMk id="5" creationId="{DDEBE0E4-19D0-45E6-AF88-9A1549F4CA0C}"/>
          </ac:picMkLst>
        </pc:picChg>
      </pc:sldChg>
      <pc:sldChg chg="addSp delSp modSp new mod">
        <pc:chgData name="Darren Bailey" userId="84704ce2-3d8e-4455-b199-182c214757ce" providerId="ADAL" clId="{1A635ABF-56D7-4C1D-887A-C0909C718039}" dt="2020-04-28T16:32:14.670" v="2115" actId="14100"/>
        <pc:sldMkLst>
          <pc:docMk/>
          <pc:sldMk cId="1842154612" sldId="291"/>
        </pc:sldMkLst>
        <pc:spChg chg="del">
          <ac:chgData name="Darren Bailey" userId="84704ce2-3d8e-4455-b199-182c214757ce" providerId="ADAL" clId="{1A635ABF-56D7-4C1D-887A-C0909C718039}" dt="2020-04-28T12:37:28.846" v="427" actId="478"/>
          <ac:spMkLst>
            <pc:docMk/>
            <pc:sldMk cId="1842154612" sldId="291"/>
            <ac:spMk id="2" creationId="{BCAD2388-5B33-47BC-ABB8-126166C59FD7}"/>
          </ac:spMkLst>
        </pc:spChg>
        <pc:spChg chg="del">
          <ac:chgData name="Darren Bailey" userId="84704ce2-3d8e-4455-b199-182c214757ce" providerId="ADAL" clId="{1A635ABF-56D7-4C1D-887A-C0909C718039}" dt="2020-04-28T12:37:29.959" v="428" actId="478"/>
          <ac:spMkLst>
            <pc:docMk/>
            <pc:sldMk cId="1842154612" sldId="291"/>
            <ac:spMk id="3" creationId="{B8948DFB-B370-4346-81DC-7E508C69E99A}"/>
          </ac:spMkLst>
        </pc:spChg>
        <pc:graphicFrameChg chg="add del">
          <ac:chgData name="Darren Bailey" userId="84704ce2-3d8e-4455-b199-182c214757ce" providerId="ADAL" clId="{1A635ABF-56D7-4C1D-887A-C0909C718039}" dt="2020-04-28T16:32:06.046" v="2112"/>
          <ac:graphicFrameMkLst>
            <pc:docMk/>
            <pc:sldMk cId="1842154612" sldId="291"/>
            <ac:graphicFrameMk id="5" creationId="{8167855E-9CE7-4DAD-A96E-F473F436942B}"/>
          </ac:graphicFrameMkLst>
        </pc:graphicFrameChg>
        <pc:picChg chg="add del mod">
          <ac:chgData name="Darren Bailey" userId="84704ce2-3d8e-4455-b199-182c214757ce" providerId="ADAL" clId="{1A635ABF-56D7-4C1D-887A-C0909C718039}" dt="2020-04-28T16:31:46.729" v="2110" actId="478"/>
          <ac:picMkLst>
            <pc:docMk/>
            <pc:sldMk cId="1842154612" sldId="291"/>
            <ac:picMk id="4" creationId="{DCEE55F1-C4E9-408B-AA0A-C23001121DA9}"/>
          </ac:picMkLst>
        </pc:picChg>
        <pc:picChg chg="add mod">
          <ac:chgData name="Darren Bailey" userId="84704ce2-3d8e-4455-b199-182c214757ce" providerId="ADAL" clId="{1A635ABF-56D7-4C1D-887A-C0909C718039}" dt="2020-04-28T16:32:14.670" v="2115" actId="14100"/>
          <ac:picMkLst>
            <pc:docMk/>
            <pc:sldMk cId="1842154612" sldId="291"/>
            <ac:picMk id="6" creationId="{8F27C08A-D77F-4040-A9B2-85BEEF97F558}"/>
          </ac:picMkLst>
        </pc:picChg>
      </pc:sldChg>
      <pc:sldChg chg="new del">
        <pc:chgData name="Darren Bailey" userId="84704ce2-3d8e-4455-b199-182c214757ce" providerId="ADAL" clId="{1A635ABF-56D7-4C1D-887A-C0909C718039}" dt="2020-04-28T12:43:35.824" v="669" actId="2696"/>
        <pc:sldMkLst>
          <pc:docMk/>
          <pc:sldMk cId="2310812932" sldId="292"/>
        </pc:sldMkLst>
      </pc:sldChg>
      <pc:sldChg chg="modSp add mod">
        <pc:chgData name="Darren Bailey" userId="84704ce2-3d8e-4455-b199-182c214757ce" providerId="ADAL" clId="{1A635ABF-56D7-4C1D-887A-C0909C718039}" dt="2020-04-28T12:46:05.085" v="813" actId="20577"/>
        <pc:sldMkLst>
          <pc:docMk/>
          <pc:sldMk cId="2461715556" sldId="293"/>
        </pc:sldMkLst>
        <pc:spChg chg="mod">
          <ac:chgData name="Darren Bailey" userId="84704ce2-3d8e-4455-b199-182c214757ce" providerId="ADAL" clId="{1A635ABF-56D7-4C1D-887A-C0909C718039}" dt="2020-04-28T12:46:05.085" v="813" actId="20577"/>
          <ac:spMkLst>
            <pc:docMk/>
            <pc:sldMk cId="2461715556" sldId="293"/>
            <ac:spMk id="3" creationId="{8F1F5B10-B59C-4CBD-A21C-A7E6F43B4C58}"/>
          </ac:spMkLst>
        </pc:spChg>
      </pc:sldChg>
      <pc:sldChg chg="addSp delSp modSp new mod ord">
        <pc:chgData name="Darren Bailey" userId="84704ce2-3d8e-4455-b199-182c214757ce" providerId="ADAL" clId="{1A635ABF-56D7-4C1D-887A-C0909C718039}" dt="2020-04-28T15:04:33.826" v="1549" actId="20577"/>
        <pc:sldMkLst>
          <pc:docMk/>
          <pc:sldMk cId="3511757725" sldId="294"/>
        </pc:sldMkLst>
        <pc:spChg chg="del">
          <ac:chgData name="Darren Bailey" userId="84704ce2-3d8e-4455-b199-182c214757ce" providerId="ADAL" clId="{1A635ABF-56D7-4C1D-887A-C0909C718039}" dt="2020-04-28T12:48:05.913" v="817" actId="478"/>
          <ac:spMkLst>
            <pc:docMk/>
            <pc:sldMk cId="3511757725" sldId="294"/>
            <ac:spMk id="2" creationId="{43174728-E357-45FB-AD11-9DA9D9422BB6}"/>
          </ac:spMkLst>
        </pc:spChg>
        <pc:spChg chg="del">
          <ac:chgData name="Darren Bailey" userId="84704ce2-3d8e-4455-b199-182c214757ce" providerId="ADAL" clId="{1A635ABF-56D7-4C1D-887A-C0909C718039}" dt="2020-04-28T12:48:07.248" v="818" actId="478"/>
          <ac:spMkLst>
            <pc:docMk/>
            <pc:sldMk cId="3511757725" sldId="294"/>
            <ac:spMk id="3" creationId="{82B7AF52-F503-4CF7-9ECB-3F8641B2B13E}"/>
          </ac:spMkLst>
        </pc:spChg>
        <pc:spChg chg="add mod">
          <ac:chgData name="Darren Bailey" userId="84704ce2-3d8e-4455-b199-182c214757ce" providerId="ADAL" clId="{1A635ABF-56D7-4C1D-887A-C0909C718039}" dt="2020-04-28T15:02:49.271" v="1530" actId="1076"/>
          <ac:spMkLst>
            <pc:docMk/>
            <pc:sldMk cId="3511757725" sldId="294"/>
            <ac:spMk id="10" creationId="{D035F74D-1AAC-4F23-93DA-6F922081EEE4}"/>
          </ac:spMkLst>
        </pc:spChg>
        <pc:spChg chg="add mod">
          <ac:chgData name="Darren Bailey" userId="84704ce2-3d8e-4455-b199-182c214757ce" providerId="ADAL" clId="{1A635ABF-56D7-4C1D-887A-C0909C718039}" dt="2020-04-28T15:02:55.490" v="1532" actId="1076"/>
          <ac:spMkLst>
            <pc:docMk/>
            <pc:sldMk cId="3511757725" sldId="294"/>
            <ac:spMk id="11" creationId="{7B3251B9-54E2-440A-A2C8-7627087689D5}"/>
          </ac:spMkLst>
        </pc:spChg>
        <pc:spChg chg="add mod">
          <ac:chgData name="Darren Bailey" userId="84704ce2-3d8e-4455-b199-182c214757ce" providerId="ADAL" clId="{1A635ABF-56D7-4C1D-887A-C0909C718039}" dt="2020-04-28T15:04:33.826" v="1549" actId="20577"/>
          <ac:spMkLst>
            <pc:docMk/>
            <pc:sldMk cId="3511757725" sldId="294"/>
            <ac:spMk id="14" creationId="{5942641B-FB79-4CDC-916A-185F87EB321E}"/>
          </ac:spMkLst>
        </pc:spChg>
        <pc:graphicFrameChg chg="add del modGraphic">
          <ac:chgData name="Darren Bailey" userId="84704ce2-3d8e-4455-b199-182c214757ce" providerId="ADAL" clId="{1A635ABF-56D7-4C1D-887A-C0909C718039}" dt="2020-04-28T12:49:50.664" v="838" actId="478"/>
          <ac:graphicFrameMkLst>
            <pc:docMk/>
            <pc:sldMk cId="3511757725" sldId="294"/>
            <ac:graphicFrameMk id="8" creationId="{E9BA04F1-24FA-487C-81EE-8BFE88C4D930}"/>
          </ac:graphicFrameMkLst>
        </pc:graphicFrameChg>
        <pc:picChg chg="add mod">
          <ac:chgData name="Darren Bailey" userId="84704ce2-3d8e-4455-b199-182c214757ce" providerId="ADAL" clId="{1A635ABF-56D7-4C1D-887A-C0909C718039}" dt="2020-04-28T15:02:46.193" v="1529" actId="1076"/>
          <ac:picMkLst>
            <pc:docMk/>
            <pc:sldMk cId="3511757725" sldId="294"/>
            <ac:picMk id="5" creationId="{1333C227-174D-4BD5-85AA-B4A0AF0999CD}"/>
          </ac:picMkLst>
        </pc:picChg>
        <pc:picChg chg="add mod">
          <ac:chgData name="Darren Bailey" userId="84704ce2-3d8e-4455-b199-182c214757ce" providerId="ADAL" clId="{1A635ABF-56D7-4C1D-887A-C0909C718039}" dt="2020-04-28T15:02:52.314" v="1531" actId="1076"/>
          <ac:picMkLst>
            <pc:docMk/>
            <pc:sldMk cId="3511757725" sldId="294"/>
            <ac:picMk id="7" creationId="{589C3AE4-296B-41BB-8319-ADDB0AA77343}"/>
          </ac:picMkLst>
        </pc:picChg>
        <pc:picChg chg="add mod">
          <ac:chgData name="Darren Bailey" userId="84704ce2-3d8e-4455-b199-182c214757ce" providerId="ADAL" clId="{1A635ABF-56D7-4C1D-887A-C0909C718039}" dt="2020-04-28T15:03:14.253" v="1537" actId="1076"/>
          <ac:picMkLst>
            <pc:docMk/>
            <pc:sldMk cId="3511757725" sldId="294"/>
            <ac:picMk id="13" creationId="{14B99DCF-9C2D-4130-A9BB-21CC1B0B699B}"/>
          </ac:picMkLst>
        </pc:picChg>
      </pc:sldChg>
      <pc:sldChg chg="addSp delSp modSp new mod">
        <pc:chgData name="Darren Bailey" userId="84704ce2-3d8e-4455-b199-182c214757ce" providerId="ADAL" clId="{1A635ABF-56D7-4C1D-887A-C0909C718039}" dt="2020-04-28T12:55:35.288" v="1191" actId="14100"/>
        <pc:sldMkLst>
          <pc:docMk/>
          <pc:sldMk cId="1617835287" sldId="295"/>
        </pc:sldMkLst>
        <pc:spChg chg="del">
          <ac:chgData name="Darren Bailey" userId="84704ce2-3d8e-4455-b199-182c214757ce" providerId="ADAL" clId="{1A635ABF-56D7-4C1D-887A-C0909C718039}" dt="2020-04-28T12:52:46.012" v="883" actId="478"/>
          <ac:spMkLst>
            <pc:docMk/>
            <pc:sldMk cId="1617835287" sldId="295"/>
            <ac:spMk id="2" creationId="{426E2EEF-2865-4F84-A91C-6191DBAA46AF}"/>
          </ac:spMkLst>
        </pc:spChg>
        <pc:spChg chg="del">
          <ac:chgData name="Darren Bailey" userId="84704ce2-3d8e-4455-b199-182c214757ce" providerId="ADAL" clId="{1A635ABF-56D7-4C1D-887A-C0909C718039}" dt="2020-04-28T12:52:47.429" v="884" actId="478"/>
          <ac:spMkLst>
            <pc:docMk/>
            <pc:sldMk cId="1617835287" sldId="295"/>
            <ac:spMk id="3" creationId="{50CB3681-C98A-4716-80ED-399CCBAE3DD3}"/>
          </ac:spMkLst>
        </pc:spChg>
        <pc:picChg chg="add mod">
          <ac:chgData name="Darren Bailey" userId="84704ce2-3d8e-4455-b199-182c214757ce" providerId="ADAL" clId="{1A635ABF-56D7-4C1D-887A-C0909C718039}" dt="2020-04-28T12:55:35.288" v="1191" actId="14100"/>
          <ac:picMkLst>
            <pc:docMk/>
            <pc:sldMk cId="1617835287" sldId="295"/>
            <ac:picMk id="4" creationId="{13722496-0B23-4166-ACA2-A03908797220}"/>
          </ac:picMkLst>
        </pc:picChg>
      </pc:sldChg>
      <pc:sldChg chg="delSp new del mod">
        <pc:chgData name="Darren Bailey" userId="84704ce2-3d8e-4455-b199-182c214757ce" providerId="ADAL" clId="{1A635ABF-56D7-4C1D-887A-C0909C718039}" dt="2020-04-28T12:53:12.014" v="890" actId="2696"/>
        <pc:sldMkLst>
          <pc:docMk/>
          <pc:sldMk cId="2882484529" sldId="296"/>
        </pc:sldMkLst>
        <pc:spChg chg="del">
          <ac:chgData name="Darren Bailey" userId="84704ce2-3d8e-4455-b199-182c214757ce" providerId="ADAL" clId="{1A635ABF-56D7-4C1D-887A-C0909C718039}" dt="2020-04-28T12:53:01.290" v="887" actId="478"/>
          <ac:spMkLst>
            <pc:docMk/>
            <pc:sldMk cId="2882484529" sldId="296"/>
            <ac:spMk id="2" creationId="{122F7233-D1AC-4A2C-8C6D-64BCE604FFC2}"/>
          </ac:spMkLst>
        </pc:spChg>
        <pc:spChg chg="del">
          <ac:chgData name="Darren Bailey" userId="84704ce2-3d8e-4455-b199-182c214757ce" providerId="ADAL" clId="{1A635ABF-56D7-4C1D-887A-C0909C718039}" dt="2020-04-28T12:53:02.275" v="888" actId="478"/>
          <ac:spMkLst>
            <pc:docMk/>
            <pc:sldMk cId="2882484529" sldId="296"/>
            <ac:spMk id="3" creationId="{80D353AC-0CBB-4AE7-B2D3-331CCA3F3D8D}"/>
          </ac:spMkLst>
        </pc:spChg>
      </pc:sldChg>
      <pc:sldChg chg="modSp add mod">
        <pc:chgData name="Darren Bailey" userId="84704ce2-3d8e-4455-b199-182c214757ce" providerId="ADAL" clId="{1A635ABF-56D7-4C1D-887A-C0909C718039}" dt="2020-04-28T14:08:25.222" v="1475" actId="20577"/>
        <pc:sldMkLst>
          <pc:docMk/>
          <pc:sldMk cId="698104334" sldId="297"/>
        </pc:sldMkLst>
        <pc:spChg chg="mod">
          <ac:chgData name="Darren Bailey" userId="84704ce2-3d8e-4455-b199-182c214757ce" providerId="ADAL" clId="{1A635ABF-56D7-4C1D-887A-C0909C718039}" dt="2020-04-28T14:08:25.222" v="1475" actId="20577"/>
          <ac:spMkLst>
            <pc:docMk/>
            <pc:sldMk cId="698104334" sldId="297"/>
            <ac:spMk id="3" creationId="{8F1F5B10-B59C-4CBD-A21C-A7E6F43B4C58}"/>
          </ac:spMkLst>
        </pc:spChg>
      </pc:sldChg>
      <pc:sldChg chg="delSp new del mod">
        <pc:chgData name="Darren Bailey" userId="84704ce2-3d8e-4455-b199-182c214757ce" providerId="ADAL" clId="{1A635ABF-56D7-4C1D-887A-C0909C718039}" dt="2020-04-28T12:56:36.736" v="1198" actId="2696"/>
        <pc:sldMkLst>
          <pc:docMk/>
          <pc:sldMk cId="3001820433" sldId="298"/>
        </pc:sldMkLst>
        <pc:spChg chg="del">
          <ac:chgData name="Darren Bailey" userId="84704ce2-3d8e-4455-b199-182c214757ce" providerId="ADAL" clId="{1A635ABF-56D7-4C1D-887A-C0909C718039}" dt="2020-04-28T12:55:48.873" v="1193" actId="478"/>
          <ac:spMkLst>
            <pc:docMk/>
            <pc:sldMk cId="3001820433" sldId="298"/>
            <ac:spMk id="2" creationId="{A9D1F50E-1BA5-456D-9C78-B23A10AA6BE2}"/>
          </ac:spMkLst>
        </pc:spChg>
        <pc:spChg chg="del">
          <ac:chgData name="Darren Bailey" userId="84704ce2-3d8e-4455-b199-182c214757ce" providerId="ADAL" clId="{1A635ABF-56D7-4C1D-887A-C0909C718039}" dt="2020-04-28T12:55:50.018" v="1194" actId="478"/>
          <ac:spMkLst>
            <pc:docMk/>
            <pc:sldMk cId="3001820433" sldId="298"/>
            <ac:spMk id="3" creationId="{671804FC-8B7C-4305-A94D-3EB6FB961AC8}"/>
          </ac:spMkLst>
        </pc:spChg>
      </pc:sldChg>
      <pc:sldChg chg="addSp delSp modSp add mod ord">
        <pc:chgData name="Darren Bailey" userId="84704ce2-3d8e-4455-b199-182c214757ce" providerId="ADAL" clId="{1A635ABF-56D7-4C1D-887A-C0909C718039}" dt="2020-04-28T14:16:51.383" v="1527" actId="9405"/>
        <pc:sldMkLst>
          <pc:docMk/>
          <pc:sldMk cId="3462167412" sldId="299"/>
        </pc:sldMkLst>
        <pc:spChg chg="mod">
          <ac:chgData name="Darren Bailey" userId="84704ce2-3d8e-4455-b199-182c214757ce" providerId="ADAL" clId="{1A635ABF-56D7-4C1D-887A-C0909C718039}" dt="2020-04-28T14:16:18.439" v="1522" actId="20577"/>
          <ac:spMkLst>
            <pc:docMk/>
            <pc:sldMk cId="3462167412" sldId="299"/>
            <ac:spMk id="3" creationId="{8F1F5B10-B59C-4CBD-A21C-A7E6F43B4C58}"/>
          </ac:spMkLst>
        </pc:spChg>
        <pc:picChg chg="add mod">
          <ac:chgData name="Darren Bailey" userId="84704ce2-3d8e-4455-b199-182c214757ce" providerId="ADAL" clId="{1A635ABF-56D7-4C1D-887A-C0909C718039}" dt="2020-04-28T14:16:25.860" v="1524" actId="1076"/>
          <ac:picMkLst>
            <pc:docMk/>
            <pc:sldMk cId="3462167412" sldId="299"/>
            <ac:picMk id="2" creationId="{523CC7F2-EF15-471A-92ED-025F48D4619F}"/>
          </ac:picMkLst>
        </pc:picChg>
        <pc:picChg chg="add mod">
          <ac:chgData name="Darren Bailey" userId="84704ce2-3d8e-4455-b199-182c214757ce" providerId="ADAL" clId="{1A635ABF-56D7-4C1D-887A-C0909C718039}" dt="2020-04-28T13:00:46.400" v="1352" actId="14100"/>
          <ac:picMkLst>
            <pc:docMk/>
            <pc:sldMk cId="3462167412" sldId="299"/>
            <ac:picMk id="4" creationId="{A0E9B14D-7985-4F96-BB83-8F7616FDA5CE}"/>
          </ac:picMkLst>
        </pc:picChg>
        <pc:inkChg chg="add del mod">
          <ac:chgData name="Darren Bailey" userId="84704ce2-3d8e-4455-b199-182c214757ce" providerId="ADAL" clId="{1A635ABF-56D7-4C1D-887A-C0909C718039}" dt="2020-04-28T14:16:30.534" v="1526" actId="478"/>
          <ac:inkMkLst>
            <pc:docMk/>
            <pc:sldMk cId="3462167412" sldId="299"/>
            <ac:inkMk id="5" creationId="{B48A4EF8-BE26-4443-B633-04104264919B}"/>
          </ac:inkMkLst>
        </pc:inkChg>
        <pc:inkChg chg="add del">
          <ac:chgData name="Darren Bailey" userId="84704ce2-3d8e-4455-b199-182c214757ce" providerId="ADAL" clId="{1A635ABF-56D7-4C1D-887A-C0909C718039}" dt="2020-04-28T13:00:38.575" v="1351"/>
          <ac:inkMkLst>
            <pc:docMk/>
            <pc:sldMk cId="3462167412" sldId="299"/>
            <ac:inkMk id="6" creationId="{60B10CC1-22E6-4792-B7BA-2EE81B8D6A8A}"/>
          </ac:inkMkLst>
        </pc:inkChg>
        <pc:inkChg chg="add">
          <ac:chgData name="Darren Bailey" userId="84704ce2-3d8e-4455-b199-182c214757ce" providerId="ADAL" clId="{1A635ABF-56D7-4C1D-887A-C0909C718039}" dt="2020-04-28T14:16:51.383" v="1527" actId="9405"/>
          <ac:inkMkLst>
            <pc:docMk/>
            <pc:sldMk cId="3462167412" sldId="299"/>
            <ac:inkMk id="7" creationId="{89E9B491-91E0-442A-AA06-9E68E0408ACF}"/>
          </ac:inkMkLst>
        </pc:inkChg>
      </pc:sldChg>
      <pc:sldChg chg="delSp new del mod">
        <pc:chgData name="Darren Bailey" userId="84704ce2-3d8e-4455-b199-182c214757ce" providerId="ADAL" clId="{1A635ABF-56D7-4C1D-887A-C0909C718039}" dt="2020-04-28T15:06:51.460" v="1554" actId="2696"/>
        <pc:sldMkLst>
          <pc:docMk/>
          <pc:sldMk cId="4095157440" sldId="300"/>
        </pc:sldMkLst>
        <pc:spChg chg="del">
          <ac:chgData name="Darren Bailey" userId="84704ce2-3d8e-4455-b199-182c214757ce" providerId="ADAL" clId="{1A635ABF-56D7-4C1D-887A-C0909C718039}" dt="2020-04-28T15:04:58.729" v="1550" actId="478"/>
          <ac:spMkLst>
            <pc:docMk/>
            <pc:sldMk cId="4095157440" sldId="300"/>
            <ac:spMk id="2" creationId="{636246FC-0BF8-4740-92C5-18C9A36BCA2D}"/>
          </ac:spMkLst>
        </pc:spChg>
      </pc:sldChg>
      <pc:sldChg chg="modSp add mod ord">
        <pc:chgData name="Darren Bailey" userId="84704ce2-3d8e-4455-b199-182c214757ce" providerId="ADAL" clId="{1A635ABF-56D7-4C1D-887A-C0909C718039}" dt="2020-04-28T15:12:47.796" v="1699" actId="20577"/>
        <pc:sldMkLst>
          <pc:docMk/>
          <pc:sldMk cId="4254740514" sldId="301"/>
        </pc:sldMkLst>
        <pc:spChg chg="mod">
          <ac:chgData name="Darren Bailey" userId="84704ce2-3d8e-4455-b199-182c214757ce" providerId="ADAL" clId="{1A635ABF-56D7-4C1D-887A-C0909C718039}" dt="2020-04-28T15:12:47.796" v="1699" actId="20577"/>
          <ac:spMkLst>
            <pc:docMk/>
            <pc:sldMk cId="4254740514" sldId="301"/>
            <ac:spMk id="3" creationId="{8F1F5B10-B59C-4CBD-A21C-A7E6F43B4C58}"/>
          </ac:spMkLst>
        </pc:spChg>
      </pc:sldChg>
      <pc:sldChg chg="add">
        <pc:chgData name="Darren Bailey" userId="84704ce2-3d8e-4455-b199-182c214757ce" providerId="ADAL" clId="{1A635ABF-56D7-4C1D-887A-C0909C718039}" dt="2020-04-28T16:14:06.769" v="1709"/>
        <pc:sldMkLst>
          <pc:docMk/>
          <pc:sldMk cId="376413504" sldId="302"/>
        </pc:sldMkLst>
      </pc:sldChg>
      <pc:sldChg chg="modSp add mod ord">
        <pc:chgData name="Darren Bailey" userId="84704ce2-3d8e-4455-b199-182c214757ce" providerId="ADAL" clId="{1A635ABF-56D7-4C1D-887A-C0909C718039}" dt="2020-04-28T16:26:05.288" v="2103" actId="6549"/>
        <pc:sldMkLst>
          <pc:docMk/>
          <pc:sldMk cId="4136419345" sldId="303"/>
        </pc:sldMkLst>
        <pc:spChg chg="mod">
          <ac:chgData name="Darren Bailey" userId="84704ce2-3d8e-4455-b199-182c214757ce" providerId="ADAL" clId="{1A635ABF-56D7-4C1D-887A-C0909C718039}" dt="2020-04-28T16:26:05.288" v="2103" actId="6549"/>
          <ac:spMkLst>
            <pc:docMk/>
            <pc:sldMk cId="4136419345" sldId="303"/>
            <ac:spMk id="3" creationId="{8F1F5B10-B59C-4CBD-A21C-A7E6F43B4C58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07T09:58:12.50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11 0,'-5'0,"-1"0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8T16:28:01.46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1086 91,'-88'0,"12"2,0-4,-68-10,-133-23,207 26,-26-5,53 6,-22-2,54 9,-1 0,0 0,0 2,0-1,1 2,-1-1,0 2,0 0,9-2,1 0,-1 0,1 0,-1 1,1 0,-1-1,1 1,0 0,0 0,0 0,0 0,0 1,0-1,1 0,-1 1,1-1,-1 1,1 0,0-1,0 1,0 0,1 0,-1 0,1-1,-1 1,1 2,-1 9,1 0,1 0,0 0,2 13,-2-21,13 120,-6 0,-6 43,-4-79,0-5,6 51,22 28,-26-156,1 0,0-1,0 1,1-1,0 1,1-1,-1 0,4 6,-4-10,0 1,1-1,-1 0,1 0,0 0,0-1,0 1,0-1,0 1,1-1,-1 0,1 0,-1 0,1-1,0 1,0-1,-1 0,1 0,27 4,-1-1,0-2,1-1,0-1,-1-1,6-3,45 0,290 3,-201 2,-165-1,0 0,0 0,0-1,0 0,0 1,0-2,0 1,-1 0,1-1,1-1,-4 2,0 0,0-1,0 0,0 1,0-1,0 0,0 0,-1 0,1 0,-1 0,1-1,-1 1,0 0,0-1,0 1,0 0,-1-1,1 0,-1 1,1-3,2-24,-1-1,-1 1,-2-1,-2-9,-1-30,4 41,-2 0,0 0,-2 0,-2 0,0 1,-2 0,-1 0,-4-8,5 14,0 0,2-1,1 0,0-1,2 1,-1-20,2-32,4-35,1 4,-3-37,0 117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07T09:58:12.50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11 0,'-5'0,"-1"0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8T12:16:02.34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2308 122,'13'-5,"-5"4,-1-1,-1-1,1 1,0-1,0-1,-1 1,2-2,-8 5,1 0,-1 0,0-1,0 1,0 0,0 0,0 0,0 0,1 0,-1-1,0 1,0 0,0 0,0 0,0 0,0 0,0-1,0 1,0 0,0 0,0 0,0 0,0-1,0 1,0 0,0 0,0 0,0 0,0-1,0 1,0 0,0 0,0 0,0 0,0-1,-1 1,1 0,0 0,0 0,0 0,0 0,0 0,0-1,0 1,-1 0,1 0,0 0,0 0,-13-6,-17-1,-39-2,-1 4,-27 3,-90-8,16-1,-94 8,209 4,15-3,1-2,-22-5,-44-4,-285 9,223 5,129 1,-1 2,-31 7,2 0,58-9,0 0,1 0,-1 1,1 1,0-1,0 2,0-1,0 1,-4 4,-1 2,1 0,0 1,0 1,1 0,-2 5,-3 1,1 1,1 1,1 1,1 0,0 1,-7 19,10-13,1 1,1 0,1 1,2 0,1 0,2 1,1-1,1 11,-2 32,-7 40,1-30,4 2,4-66,0-8,1 0,0 0,0 0,1 0,1 0,0 0,0-1,1 1,5 11,2-2,2-1,1 1,0-2,1 0,4 2,-9-10,1-1,0 0,1-1,0 0,1 0,0-1,0-1,1 0,2 0,321 125,-254-101,2-4,78 14,-56-21,1-5,41-2,156 27,-247-32,4 2,21 3,0-3,39-2,145 7,25-1,432-15,-633-2,37-9,-28 2,2 4,352 6,-206 1,-197 1,1 3,10 3,1 1,7-3,-5-3,0-3,0-3,0-3,0-2,57-16,-75 10,-1-1,-1-2,-1-2,0-2,-2-2,0-2,-2-1,0-3,3-5,-33 26,1-2,-1 1,-1-1,1 0,-2-1,0 0,0 0,-1-1,0 0,-1 0,0 0,1-6,0-5,-1 0,0-1,-2 0,-1 0,-1 0,-1-11,-1 18,-1 0,-1 0,-1 0,0 1,-1-1,-1 1,0 0,-2 1,-4-9,-11-15,-1 2,-2 0,-4-1,-12-11,-1 3,-3 1,-46-33,56 51,-37-20,1 1,27 17,-2 3,0 1,-2 3,-1 1,-33-7,3 3,-108-36,96 32,-1 4,-2 4,-89-8,-34 7,-42-7,211 22,-71-11,-1 5,-45 4,-353 11,487-4,1-1,0-1,-4-3,1 1,0 1,-16 1,25 3,-1-1,-1 2,1 1,0 0,-19 5,20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07T09:58:12.50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11 0,'-5'0,"-1"0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07T09:58:16.52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8T14:16:51.38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66 31,'9'0,"25"1,0-2,-1-2,26-4,-11-2,0 3,45 0,100 8,-70 0,679-2,-791 0,-1 0,1 1,0 0,0 1,-1 0,1 1,-1 0,7 3,-11-3,0 0,0 0,0 1,-1 0,0 0,0 0,0 1,0 0,-1 0,1 0,-1 0,-1 1,1 0,1 3,4 13,0-1,-2 2,-1-1,0 1,1 17,8 30,10 23,18 74,-36-129,-1 0,-2 0,-1 19,-5 460,1-500,0 0,-2 0,0 0,-3 7,1-4,1 0,-1 19,5-34,-1 1,1 0,-1-1,-1 1,1-1,-1 1,1-1,-2 1,1-1,0 0,-1 0,0-2,1 0,-1 0,0 0,0 0,0 0,0-1,0 1,-1-1,1 0,-1 0,1-1,-1 1,0-1,0 1,-3 0,-14 3,-1-1,0-1,1 0,-16-2,-90-4,45 0,-670 1,412 3,310 1,0 1,1 1,-6 2,11 0,0-3,0 0,0-1,-1-1,-3-1,25-1,0 1,0 0,1-1,-1 0,0 1,1-1,-1 0,1-1,-1 1,1 0,0-1,0 1,-1-1,1 0,0 0,0 1,0-1,1-1,-1 1,0 0,1 0,0-1,-1 1,1-1,0 1,0-1,0 1,1-1,-1 0,0-1,-1-10,1-1,0 1,0-1,2 1,1-8,-1 1,4-685,-7 408,2-71,0 345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07T10:51:10.16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21 1,'-9'0,"-3"0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690F6-04E2-0C4A-B34B-9228D83409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E31AE5-8C14-C34C-B8D2-E2E3AC4F96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A5B9F-30BF-C649-8CCE-34D0493C6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7D40E-8E2F-6A48-8D9B-5F9B1E351A9C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20283-D57A-2246-9A06-7076643B2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E7BBD-FF03-4D4C-9431-1EE6BF10A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FB462-6F87-A84D-816D-AF420B85E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679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19B6A-262C-F242-A549-96338B0DC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385B32-EE19-AA41-BB71-8010FA633F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4C693-035C-F745-9EC1-E234DCE82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7D40E-8E2F-6A48-8D9B-5F9B1E351A9C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983CB-D077-034A-A376-6E941B707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69100-3B04-8447-AF75-FF001682A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FB462-6F87-A84D-816D-AF420B85E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15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5DF254-66E3-2E49-A514-6427A727AE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E8B7EB-F744-A94A-8248-781BF65A03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B2D84-D7CE-9A47-92B7-C6A6823FC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7D40E-8E2F-6A48-8D9B-5F9B1E351A9C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C22A6-8123-1345-A5AC-738986CDF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298C3-2283-7347-8CBE-BAC7954C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FB462-6F87-A84D-816D-AF420B85E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350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4AF27-09F1-E545-A76F-75EC80ACB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F6B08-5E57-074A-B208-128B19C3B7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6325A-0F75-5249-BE58-F10DDE747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7D40E-8E2F-6A48-8D9B-5F9B1E351A9C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B1C6B-50DD-194E-9ADC-074104AC0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421BA-CDE1-A340-AB0C-827BA815B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FB462-6F87-A84D-816D-AF420B85E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185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A045B-DB06-024D-89F2-555B892D7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282599-A649-3440-A861-DC71E855F6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F25C6-224C-3E4B-8EB5-4C9664653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7D40E-8E2F-6A48-8D9B-5F9B1E351A9C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7CEC8-FA92-0345-A512-63BD4336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B647C-9ADB-3E40-88E5-B6B38B415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FB462-6F87-A84D-816D-AF420B85E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029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75EDA-9906-5446-9F60-F319EBCCE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FE720-71B6-B84C-BF34-4FBFB751E0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0099F0-5F3F-DF4D-BC38-36684BC68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D73DF9-B447-3A4B-8BCF-0AC958BB3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7D40E-8E2F-6A48-8D9B-5F9B1E351A9C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EC5E7-62D9-444A-8325-B211EB7DB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5389C1-C0AA-584E-9813-373A77B42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FB462-6F87-A84D-816D-AF420B85E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505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43583-AE6C-5848-B51F-2055869DF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9F90B-1964-444B-AE10-BCF00C4E2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FE6944-4968-8C47-AEE7-42E85DD6A1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111F87-6D0A-D34D-A963-DA031F26ED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E85473-450F-4543-9E5B-F90A4A2584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54FA1D-6232-FC42-BF44-E4E0B7428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7D40E-8E2F-6A48-8D9B-5F9B1E351A9C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84C0A1-EC9C-B045-B8C9-E5654D383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C8E34A-77DA-324F-8DFE-024186D5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FB462-6F87-A84D-816D-AF420B85E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05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DE404-8A2F-EC4C-BF3B-27FCD1818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AD885F-5D2C-F34F-BC3C-681CFC2A8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7D40E-8E2F-6A48-8D9B-5F9B1E351A9C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1107A9-1245-7242-8DD2-0BE64ED47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58AB5B-143C-CC44-9A6C-7083E8A8F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FB462-6F87-A84D-816D-AF420B85E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44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153EBC-34B8-FB4A-84FF-B0647FB68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7D40E-8E2F-6A48-8D9B-5F9B1E351A9C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BD7C1-6293-864D-8B68-1CE092ED2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CD30A1-50CC-7F48-954E-609EBD2E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FB462-6F87-A84D-816D-AF420B85E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71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9696D-58AE-E742-A101-E9079020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2DAC2-AFC4-9F42-BBC0-CBAB9140E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FE9005-517D-3844-9C67-F7DA94C12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CC9530-A40E-A34C-A14C-E3EE06BCD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7D40E-8E2F-6A48-8D9B-5F9B1E351A9C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40760-F48B-2349-8CB3-A71DE3358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3A3719-A2E4-D343-8778-038F38B8C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FB462-6F87-A84D-816D-AF420B85E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497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39ABE-FC1F-8F45-848F-A0F0B073D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E5A6DC-22EF-3A4B-A79F-AE08F9773B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A53B02-2F84-E14A-8C39-DFA14D84CA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304DB6-297D-614E-A3C8-D3632BCE8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7D40E-8E2F-6A48-8D9B-5F9B1E351A9C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F0C550-D2E2-4B4B-8364-2A1107C40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A49645-B8DA-8C48-B857-C34E30F73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FB462-6F87-A84D-816D-AF420B85E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01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584B71-4084-114B-AC3C-4F459928E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44BEEA-231B-9F45-A749-D8F452C54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F37B2-E0AE-2B4C-98E7-68B9F1F8B0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7D40E-8E2F-6A48-8D9B-5F9B1E351A9C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7D41E-2B54-A342-99F7-452182D96B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243236-30D1-6A40-8172-81766B08CB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FB462-6F87-A84D-816D-AF420B85E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04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0.png"/><Relationship Id="rId4" Type="http://schemas.openxmlformats.org/officeDocument/2006/relationships/customXml" Target="../ink/ink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customXml" Target="../ink/ink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customXml" Target="../ink/ink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.png"/><Relationship Id="rId10" Type="http://schemas.openxmlformats.org/officeDocument/2006/relationships/customXml" Target="../ink/ink4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0A1A85B3-F8D9-AE4C-A065-BE1008B86C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6628" y="165307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dirty="0"/>
              <a:t>Ideas for #</a:t>
            </a:r>
            <a:r>
              <a:rPr lang="en-GB" dirty="0" err="1"/>
              <a:t>Homeschooling</a:t>
            </a:r>
            <a:r>
              <a:rPr lang="en-GB" dirty="0"/>
              <a:t> with Digimap for Schools</a:t>
            </a:r>
            <a:endParaRPr lang="en-US" dirty="0"/>
          </a:p>
        </p:txBody>
      </p:sp>
      <p:sp>
        <p:nvSpPr>
          <p:cNvPr id="5" name="Subtitle 5">
            <a:extLst>
              <a:ext uri="{FF2B5EF4-FFF2-40B4-BE49-F238E27FC236}">
                <a16:creationId xmlns:a16="http://schemas.microsoft.com/office/drawing/2014/main" id="{199F5F4D-B296-A54B-BD6D-1318E7506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62468" y="3766458"/>
            <a:ext cx="6696744" cy="1752600"/>
          </a:xfrm>
        </p:spPr>
        <p:txBody>
          <a:bodyPr>
            <a:normAutofit/>
          </a:bodyPr>
          <a:lstStyle/>
          <a:p>
            <a:r>
              <a:rPr lang="en-GB" dirty="0"/>
              <a:t>Darren Bailey</a:t>
            </a:r>
          </a:p>
          <a:p>
            <a:r>
              <a:rPr lang="en-GB" dirty="0"/>
              <a:t>Education Manager</a:t>
            </a:r>
          </a:p>
          <a:p>
            <a:r>
              <a:rPr lang="en-GB" dirty="0"/>
              <a:t>Ordnance Survey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088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6DA0875-AA42-48AE-BA4E-37D0CC2C3EA9}"/>
                  </a:ext>
                </a:extLst>
              </p14:cNvPr>
              <p14:cNvContentPartPr/>
              <p14:nvPr/>
            </p14:nvContentPartPr>
            <p14:xfrm>
              <a:off x="-1194570" y="4533465"/>
              <a:ext cx="432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6DA0875-AA42-48AE-BA4E-37D0CC2C3EA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203570" y="4524465"/>
                <a:ext cx="219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D0E787B-6DEC-46EE-B937-29110BE111FB}"/>
                  </a:ext>
                </a:extLst>
              </p14:cNvPr>
              <p14:cNvContentPartPr/>
              <p14:nvPr/>
            </p14:nvContentPartPr>
            <p14:xfrm>
              <a:off x="4695750" y="4133505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D0E787B-6DEC-46EE-B937-29110BE111F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87110" y="412450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DF9D7E2-1AD1-4812-B9D0-04E52AE016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23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40F63D-B9A9-41CA-B06D-8CA56B1AC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049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EBE0E4-19D0-45E6-AF88-9A1549F4C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2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F5B10-B59C-4CBD-A21C-A7E6F43B4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883" y="262759"/>
            <a:ext cx="10964917" cy="59142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3000" dirty="0"/>
              <a:t>Map Skills;</a:t>
            </a:r>
          </a:p>
          <a:p>
            <a:pPr marL="0" indent="0">
              <a:buNone/>
            </a:pPr>
            <a:endParaRPr lang="en-GB" sz="3000" dirty="0"/>
          </a:p>
          <a:p>
            <a:pPr marL="0" indent="0">
              <a:buNone/>
            </a:pPr>
            <a:r>
              <a:rPr lang="en-GB" sz="3000" dirty="0"/>
              <a:t>Symbols, 4/6 figure Grid references, Direction and Distance</a:t>
            </a:r>
          </a:p>
          <a:p>
            <a:pPr marL="0" indent="0">
              <a:buNone/>
            </a:pPr>
            <a:endParaRPr lang="en-GB" sz="3000" dirty="0"/>
          </a:p>
          <a:p>
            <a:pPr marL="0" indent="0">
              <a:buNone/>
            </a:pPr>
            <a:r>
              <a:rPr lang="en-GB" sz="3000" dirty="0"/>
              <a:t>3 ways to use the map; </a:t>
            </a:r>
          </a:p>
          <a:p>
            <a:pPr marL="0" indent="0">
              <a:buNone/>
            </a:pPr>
            <a:r>
              <a:rPr lang="en-GB" sz="3000" dirty="0"/>
              <a:t>Print</a:t>
            </a:r>
          </a:p>
          <a:p>
            <a:pPr marL="0" indent="0">
              <a:buNone/>
            </a:pPr>
            <a:r>
              <a:rPr lang="en-GB" sz="3000" dirty="0"/>
              <a:t>On screen in Digimap For Schools</a:t>
            </a:r>
          </a:p>
          <a:p>
            <a:pPr marL="0" indent="0">
              <a:buNone/>
            </a:pPr>
            <a:r>
              <a:rPr lang="en-GB" sz="3000" dirty="0"/>
              <a:t>Or Open it in Adobe and zoom in</a:t>
            </a:r>
          </a:p>
          <a:p>
            <a:pPr marL="0" indent="0">
              <a:buNone/>
            </a:pPr>
            <a:endParaRPr lang="en-GB" sz="3000" dirty="0"/>
          </a:p>
          <a:p>
            <a:pPr marL="0" indent="0">
              <a:buNone/>
            </a:pPr>
            <a:r>
              <a:rPr lang="en-GB" sz="3000" dirty="0"/>
              <a:t>Map will be added to the resources  list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6419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0FC2113-E280-44F1-8076-624177127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1669" y="126124"/>
            <a:ext cx="5374648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6BF4EA-1D35-45C4-B450-BCB2497DB4D3}"/>
              </a:ext>
            </a:extLst>
          </p:cNvPr>
          <p:cNvSpPr txBox="1"/>
          <p:nvPr/>
        </p:nvSpPr>
        <p:spPr>
          <a:xfrm>
            <a:off x="725213" y="683172"/>
            <a:ext cx="49461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You will be using a 1:25 000 map of the New Forest.  You will need to find symbols, use 4 &amp; 6 figure grid references and work out direction and scale.  A 1:25 000 map has a scale of 4cm to 1km</a:t>
            </a:r>
          </a:p>
        </p:txBody>
      </p:sp>
    </p:spTree>
    <p:extLst>
      <p:ext uri="{BB962C8B-B14F-4D97-AF65-F5344CB8AC3E}">
        <p14:creationId xmlns:p14="http://schemas.microsoft.com/office/powerpoint/2010/main" val="3197161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F5B10-B59C-4CBD-A21C-A7E6F43B4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883" y="262759"/>
            <a:ext cx="10964917" cy="59142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Who’s got the noisiest street?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Using location and decibel apps, where is the nosiest place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Fieldwork, place and collecting data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413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F5B10-B59C-4CBD-A21C-A7E6F43B4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883" y="262759"/>
            <a:ext cx="10964917" cy="59142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You will need;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 smart phone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Two apps; </a:t>
            </a:r>
            <a:r>
              <a:rPr lang="en-GB" b="1" dirty="0"/>
              <a:t>Decibel X and either </a:t>
            </a:r>
            <a:r>
              <a:rPr lang="en-GB" b="1" dirty="0" err="1"/>
              <a:t>Gridpoint</a:t>
            </a:r>
            <a:r>
              <a:rPr lang="en-GB" b="1" dirty="0"/>
              <a:t> GB (</a:t>
            </a:r>
            <a:r>
              <a:rPr lang="en-GB" b="1" dirty="0" err="1"/>
              <a:t>iphone</a:t>
            </a:r>
            <a:r>
              <a:rPr lang="en-GB" b="1" dirty="0"/>
              <a:t>) or OS Locate (Android)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Excel to record your data.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1715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 shot of a monitor&#10;&#10;Description automatically generated">
            <a:extLst>
              <a:ext uri="{FF2B5EF4-FFF2-40B4-BE49-F238E27FC236}">
                <a16:creationId xmlns:a16="http://schemas.microsoft.com/office/drawing/2014/main" id="{1333C227-174D-4BD5-85AA-B4A0AF099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70" y="1099361"/>
            <a:ext cx="2989393" cy="5317134"/>
          </a:xfrm>
          <a:prstGeom prst="rect">
            <a:avLst/>
          </a:prstGeom>
        </p:spPr>
      </p:pic>
      <p:pic>
        <p:nvPicPr>
          <p:cNvPr id="7" name="Picture 6" descr="A picture containing meter, clock, black, side&#10;&#10;Description automatically generated">
            <a:extLst>
              <a:ext uri="{FF2B5EF4-FFF2-40B4-BE49-F238E27FC236}">
                <a16:creationId xmlns:a16="http://schemas.microsoft.com/office/drawing/2014/main" id="{589C3AE4-296B-41BB-8319-ADDB0AA77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2143" y="1015236"/>
            <a:ext cx="3083986" cy="54853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35F74D-1AAC-4F23-93DA-6F922081EEE4}"/>
              </a:ext>
            </a:extLst>
          </p:cNvPr>
          <p:cNvSpPr txBox="1"/>
          <p:nvPr/>
        </p:nvSpPr>
        <p:spPr>
          <a:xfrm>
            <a:off x="367270" y="306512"/>
            <a:ext cx="2661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/>
              <a:t>Gridpoint</a:t>
            </a:r>
            <a:r>
              <a:rPr lang="en-GB" sz="3200" dirty="0"/>
              <a:t> GB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3251B9-54E2-440A-A2C8-7627087689D5}"/>
              </a:ext>
            </a:extLst>
          </p:cNvPr>
          <p:cNvSpPr txBox="1"/>
          <p:nvPr/>
        </p:nvSpPr>
        <p:spPr>
          <a:xfrm>
            <a:off x="8342143" y="357381"/>
            <a:ext cx="2661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Decibel X</a:t>
            </a:r>
          </a:p>
        </p:txBody>
      </p:sp>
      <p:pic>
        <p:nvPicPr>
          <p:cNvPr id="13" name="Picture 12" descr="A clock hanging on the wall&#10;&#10;Description automatically generated">
            <a:extLst>
              <a:ext uri="{FF2B5EF4-FFF2-40B4-BE49-F238E27FC236}">
                <a16:creationId xmlns:a16="http://schemas.microsoft.com/office/drawing/2014/main" id="{14B99DCF-9C2D-4130-A9BB-21CC1B0B6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442" y="1099361"/>
            <a:ext cx="2989393" cy="53171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42641B-FB79-4CDC-916A-185F87EB321E}"/>
              </a:ext>
            </a:extLst>
          </p:cNvPr>
          <p:cNvSpPr txBox="1"/>
          <p:nvPr/>
        </p:nvSpPr>
        <p:spPr>
          <a:xfrm>
            <a:off x="4284442" y="319282"/>
            <a:ext cx="2661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OS Locate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17577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F5B10-B59C-4CBD-A21C-A7E6F43B4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883" y="262759"/>
            <a:ext cx="10964917" cy="591420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Each pupil will record their location using </a:t>
            </a:r>
            <a:r>
              <a:rPr lang="en-GB" dirty="0" err="1"/>
              <a:t>Gridpoint</a:t>
            </a:r>
            <a:r>
              <a:rPr lang="en-GB" dirty="0"/>
              <a:t> GB or OS Locate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And the decibel level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By taking a screen shot of each one, they record both pieces of data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You can collate all the data together in a spreadsheet and upload it in to Digimap for Schools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8104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722496-0B23-4166-ACA2-A03908797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35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F5B10-B59C-4CBD-A21C-A7E6F43B4C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Next 30 mins;  Three ideas using Digimap</a:t>
            </a:r>
            <a:br>
              <a:rPr lang="en-GB" dirty="0"/>
            </a:br>
            <a:endParaRPr lang="en-GB" dirty="0"/>
          </a:p>
          <a:p>
            <a:r>
              <a:rPr lang="en-GB" dirty="0"/>
              <a:t>Fauna and Continents </a:t>
            </a:r>
            <a:r>
              <a:rPr lang="en-GB" sz="2000" dirty="0"/>
              <a:t>(continents)</a:t>
            </a:r>
          </a:p>
          <a:p>
            <a:r>
              <a:rPr lang="en-GB" dirty="0"/>
              <a:t>What time is it? </a:t>
            </a:r>
            <a:r>
              <a:rPr lang="en-GB" sz="2200" dirty="0"/>
              <a:t>(Time  zones, locating countries/continents, and Maths!)</a:t>
            </a:r>
          </a:p>
          <a:p>
            <a:r>
              <a:rPr lang="en-GB" dirty="0"/>
              <a:t>Map Skills (</a:t>
            </a:r>
            <a:r>
              <a:rPr lang="en-GB" sz="2200" dirty="0"/>
              <a:t>Symbols, Grid Refs, Direction and Distance</a:t>
            </a:r>
            <a:r>
              <a:rPr lang="en-GB" dirty="0"/>
              <a:t>)</a:t>
            </a:r>
          </a:p>
          <a:p>
            <a:r>
              <a:rPr lang="en-GB" dirty="0"/>
              <a:t>Who’s got the nosiest Street? </a:t>
            </a:r>
            <a:r>
              <a:rPr lang="en-GB" sz="2200" dirty="0"/>
              <a:t>(Field work, collecting data and digital technologies)</a:t>
            </a:r>
            <a:br>
              <a:rPr lang="en-GB" sz="2200" dirty="0"/>
            </a:br>
            <a:br>
              <a:rPr lang="en-GB" dirty="0"/>
            </a:br>
            <a:r>
              <a:rPr lang="en-GB" dirty="0"/>
              <a:t>Questions at the end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51516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F5B10-B59C-4CBD-A21C-A7E6F43B4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883" y="262758"/>
            <a:ext cx="10964917" cy="62818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>
                <a:solidFill>
                  <a:srgbClr val="FF0000"/>
                </a:solidFill>
              </a:rPr>
              <a:t>IMPORTANT INFORMATION!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Format of location field– Click the ? for the help files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br>
              <a:rPr lang="en-GB" dirty="0"/>
            </a:b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Your spreadsheet must be saved as .CSV file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3CC7F2-EF15-471A-92ED-025F48D46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299" y="1336784"/>
            <a:ext cx="3238500" cy="666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E9B14D-7985-4F96-BB83-8F7616FDA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1" y="2003534"/>
            <a:ext cx="6240694" cy="351039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9E9B491-91E0-442A-AA06-9E68E0408ACF}"/>
                  </a:ext>
                </a:extLst>
              </p14:cNvPr>
              <p14:cNvContentPartPr/>
              <p14:nvPr/>
            </p14:nvContentPartPr>
            <p14:xfrm>
              <a:off x="10671921" y="1364922"/>
              <a:ext cx="671760" cy="5670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9E9B491-91E0-442A-AA06-9E68E0408AC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662921" y="1355922"/>
                <a:ext cx="689400" cy="58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621674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07233-FFD5-43EE-859F-D4C9CA33E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CD1CDC-BB48-4645-8FA9-969620339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5736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F5B10-B59C-4CBD-A21C-A7E6F43B4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883" y="262759"/>
            <a:ext cx="10964917" cy="591420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Other things you could record (could be around the school site);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Temperature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Wind Speed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Rain fall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Height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47405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EBBDF36-5A94-CE4D-BC4F-0DE36D747B27}"/>
              </a:ext>
            </a:extLst>
          </p:cNvPr>
          <p:cNvSpPr txBox="1"/>
          <p:nvPr/>
        </p:nvSpPr>
        <p:spPr>
          <a:xfrm>
            <a:off x="4403008" y="2886382"/>
            <a:ext cx="27527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Questions?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5D4587B-3B94-4C52-BC7B-1BC24C07BF61}"/>
                  </a:ext>
                </a:extLst>
              </p14:cNvPr>
              <p14:cNvContentPartPr/>
              <p14:nvPr/>
            </p14:nvContentPartPr>
            <p14:xfrm>
              <a:off x="3383190" y="3485865"/>
              <a:ext cx="792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5D4587B-3B94-4C52-BC7B-1BC24C07BF6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74190" y="3476865"/>
                <a:ext cx="2556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03207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F5B10-B59C-4CBD-A21C-A7E6F43B4C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Fauna and Continents;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14 pictures of Animals, can you pin them to their native continent.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Locating places and continents.</a:t>
            </a:r>
          </a:p>
          <a:p>
            <a:pPr marL="0" indent="0">
              <a:buNone/>
            </a:pP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1753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F8029BE-78BF-421B-BFE2-571FD528D1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170291"/>
              </p:ext>
            </p:extLst>
          </p:nvPr>
        </p:nvGraphicFramePr>
        <p:xfrm>
          <a:off x="4687212" y="894325"/>
          <a:ext cx="7313004" cy="19721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56502">
                  <a:extLst>
                    <a:ext uri="{9D8B030D-6E8A-4147-A177-3AD203B41FA5}">
                      <a16:colId xmlns:a16="http://schemas.microsoft.com/office/drawing/2014/main" val="3949679566"/>
                    </a:ext>
                  </a:extLst>
                </a:gridCol>
                <a:gridCol w="3656502">
                  <a:extLst>
                    <a:ext uri="{9D8B030D-6E8A-4147-A177-3AD203B41FA5}">
                      <a16:colId xmlns:a16="http://schemas.microsoft.com/office/drawing/2014/main" val="2955810244"/>
                    </a:ext>
                  </a:extLst>
                </a:gridCol>
              </a:tblGrid>
              <a:tr h="2817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Armadillo – South America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Cabybara – South America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7704657"/>
                  </a:ext>
                </a:extLst>
              </a:tr>
              <a:tr h="2817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Grizzly Bear – North America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Kangeroo - Australasia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0084460"/>
                  </a:ext>
                </a:extLst>
              </a:tr>
              <a:tr h="2817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Lion - Africa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Koala - Australasia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03377976"/>
                  </a:ext>
                </a:extLst>
              </a:tr>
              <a:tr h="2817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Narwhal - Artic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Panda - Asia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2031736"/>
                  </a:ext>
                </a:extLst>
              </a:tr>
              <a:tr h="2817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Racoon – North America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Rhino - Africa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62213693"/>
                  </a:ext>
                </a:extLst>
              </a:tr>
              <a:tr h="2817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Tiger - Asia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Wild Boar - Europe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335916"/>
                  </a:ext>
                </a:extLst>
              </a:tr>
              <a:tr h="2817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Reindeer - Europe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Emperor Penguin - Antarctica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9658382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4432AD2F-EEBB-4C15-B223-DE2E03DED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30" y="71919"/>
            <a:ext cx="49101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58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6DA0875-AA42-48AE-BA4E-37D0CC2C3EA9}"/>
                  </a:ext>
                </a:extLst>
              </p14:cNvPr>
              <p14:cNvContentPartPr/>
              <p14:nvPr/>
            </p14:nvContentPartPr>
            <p14:xfrm>
              <a:off x="-1194570" y="4533465"/>
              <a:ext cx="432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6DA0875-AA42-48AE-BA4E-37D0CC2C3EA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203570" y="4524465"/>
                <a:ext cx="2196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52B1ACD-0E76-4985-AFE7-41FCD2688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E912E66-9A10-4CD0-97E9-30C6087A0F60}"/>
                  </a:ext>
                </a:extLst>
              </p14:cNvPr>
              <p14:cNvContentPartPr/>
              <p14:nvPr/>
            </p14:nvContentPartPr>
            <p14:xfrm>
              <a:off x="821241" y="5165802"/>
              <a:ext cx="391320" cy="4266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E912E66-9A10-4CD0-97E9-30C6087A0F6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2241" y="5156802"/>
                <a:ext cx="408960" cy="444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94765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66068-5716-4F4D-A46C-F38269F05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63059F-12C8-45CB-B143-C8933BCC1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26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F5B10-B59C-4CBD-A21C-A7E6F43B4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883" y="262759"/>
            <a:ext cx="10964917" cy="59142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What time is it?</a:t>
            </a:r>
          </a:p>
          <a:p>
            <a:pPr marL="0" indent="0">
              <a:buNone/>
            </a:pPr>
            <a:br>
              <a:rPr lang="en-GB" dirty="0"/>
            </a:br>
            <a:r>
              <a:rPr lang="en-GB" dirty="0"/>
              <a:t>Using the time zone layer, can we work out the times in different places.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You can start with easy ones and get progressively harder.  Covers; place, location, time zones and maths!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Extra; measure the distance between places.</a:t>
            </a:r>
          </a:p>
          <a:p>
            <a:pPr marL="0" indent="0">
              <a:buNone/>
            </a:pP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4266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F27C08A-D77F-4040-A9B2-85BEEF97F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000" y="262759"/>
            <a:ext cx="9735614" cy="610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54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6DA0875-AA42-48AE-BA4E-37D0CC2C3EA9}"/>
                  </a:ext>
                </a:extLst>
              </p14:cNvPr>
              <p14:cNvContentPartPr/>
              <p14:nvPr/>
            </p14:nvContentPartPr>
            <p14:xfrm>
              <a:off x="-1194570" y="4533465"/>
              <a:ext cx="432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6DA0875-AA42-48AE-BA4E-37D0CC2C3EA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203570" y="4524465"/>
                <a:ext cx="2196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937B8024-497B-44F6-9031-910B94EB43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593C285-3DCF-4714-B644-C2375283E9E2}"/>
                  </a:ext>
                </a:extLst>
              </p14:cNvPr>
              <p14:cNvContentPartPr/>
              <p14:nvPr/>
            </p14:nvContentPartPr>
            <p14:xfrm>
              <a:off x="561860" y="4580849"/>
              <a:ext cx="2022120" cy="6192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593C285-3DCF-4714-B644-C2375283E9E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53220" y="4572209"/>
                <a:ext cx="2039760" cy="636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527177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9F8526A6BE9449B36A48A6FC7C6F59" ma:contentTypeVersion="13" ma:contentTypeDescription="Create a new document." ma:contentTypeScope="" ma:versionID="124307b50bc5450e01ad2a37c8015a43">
  <xsd:schema xmlns:xsd="http://www.w3.org/2001/XMLSchema" xmlns:xs="http://www.w3.org/2001/XMLSchema" xmlns:p="http://schemas.microsoft.com/office/2006/metadata/properties" xmlns:ns3="5713187c-b6a7-4337-926d-f489e9fccfe6" xmlns:ns4="476741aa-b8c8-4568-9894-66be6de54423" targetNamespace="http://schemas.microsoft.com/office/2006/metadata/properties" ma:root="true" ma:fieldsID="4e3a64ac905389597e2c66adec803705" ns3:_="" ns4:_="">
    <xsd:import namespace="5713187c-b6a7-4337-926d-f489e9fccfe6"/>
    <xsd:import namespace="476741aa-b8c8-4568-9894-66be6de5442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13187c-b6a7-4337-926d-f489e9fccf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6741aa-b8c8-4568-9894-66be6de54423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B744497-89F5-41B0-A4CC-1FD9D7939F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13187c-b6a7-4337-926d-f489e9fccfe6"/>
    <ds:schemaRef ds:uri="476741aa-b8c8-4568-9894-66be6de5442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2EBE39B-34B3-4C23-9C60-F114D586B21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D05579-6F4C-43E4-9894-C503C6C68FBF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5026</TotalTime>
  <Words>455</Words>
  <Application>Microsoft Office PowerPoint</Application>
  <PresentationFormat>Widescreen</PresentationFormat>
  <Paragraphs>113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Ideas for #Homeschooling with Digimap for Schools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Ideas for Primary Teaching with Digimap for Schools</dc:title>
  <dc:creator>O'HARE Peter</dc:creator>
  <cp:lastModifiedBy>Darren Bailey</cp:lastModifiedBy>
  <cp:revision>19</cp:revision>
  <dcterms:created xsi:type="dcterms:W3CDTF">2020-03-24T15:13:58Z</dcterms:created>
  <dcterms:modified xsi:type="dcterms:W3CDTF">2020-04-28T16:32:15Z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0x010100849F8526A6BE9449B36A48A6FC7C6F59</vt:lpwstr>
  </property>
</Properties>
</file>